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16/02/2020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16/02/2020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02332"/>
            <a:ext cx="8229600" cy="857250"/>
          </a:xfrm>
        </p:spPr>
        <p:txBody>
          <a:bodyPr/>
          <a:lstStyle/>
          <a:p>
            <a:r>
              <a:rPr lang="pt-BR" sz="4800" dirty="0" smtClean="0"/>
              <a:t>Python</a:t>
            </a:r>
            <a:br>
              <a:rPr lang="pt-BR" sz="4800" dirty="0" smtClean="0"/>
            </a:br>
            <a:r>
              <a:rPr lang="pt-BR" sz="3200" dirty="0" smtClean="0"/>
              <a:t>Resolução de Exercícios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962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3) Calcule  a área de um retângulo. Peça o usuário para entrar com os </a:t>
            </a:r>
            <a:r>
              <a:rPr lang="pt-BR" sz="2400" b="1" dirty="0" smtClean="0">
                <a:solidFill>
                  <a:schemeClr val="bg1"/>
                </a:solidFill>
              </a:rPr>
              <a:t>valores </a:t>
            </a:r>
            <a:r>
              <a:rPr lang="pt-BR" sz="2400" b="1" dirty="0">
                <a:solidFill>
                  <a:schemeClr val="bg1"/>
                </a:solidFill>
              </a:rPr>
              <a:t>de comprimento e largura e depois retorne com o resultado.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endParaRPr lang="pt-BR" sz="2400" b="1" dirty="0" smtClean="0">
              <a:solidFill>
                <a:schemeClr val="bg1"/>
              </a:solidFill>
            </a:endParaRPr>
          </a:p>
          <a:p>
            <a:r>
              <a:rPr lang="pt-BR" sz="2400" b="1" dirty="0" smtClean="0">
                <a:solidFill>
                  <a:schemeClr val="bg1"/>
                </a:solidFill>
              </a:rPr>
              <a:t>4</a:t>
            </a:r>
            <a:r>
              <a:rPr lang="pt-BR" sz="2400" b="1" dirty="0">
                <a:solidFill>
                  <a:schemeClr val="bg1"/>
                </a:solidFill>
              </a:rPr>
              <a:t>) Faça um Programa que peça o raio de um círculo, calcule e mostre sua </a:t>
            </a:r>
            <a:r>
              <a:rPr lang="pt-BR" sz="2400" b="1" dirty="0" smtClean="0">
                <a:solidFill>
                  <a:schemeClr val="bg1"/>
                </a:solidFill>
              </a:rPr>
              <a:t>área</a:t>
            </a:r>
            <a:r>
              <a:rPr lang="pt-BR" sz="2400" b="1" dirty="0">
                <a:solidFill>
                  <a:schemeClr val="bg1"/>
                </a:solidFill>
              </a:rPr>
              <a:t>.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303641" y="338062"/>
            <a:ext cx="1623170" cy="68705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918843" y="4400232"/>
            <a:ext cx="308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Exercícios referentes a aula-07.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32163"/>
            <a:ext cx="1872208" cy="85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53" y="4047943"/>
            <a:ext cx="857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2623</TotalTime>
  <Words>53</Words>
  <Application>Microsoft Office PowerPoint</Application>
  <PresentationFormat>Apresentação na tela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Apresentação - Cavalcante Treinamentos - azul</vt:lpstr>
      <vt:lpstr>Python Resolução de Exercícios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64</cp:revision>
  <dcterms:created xsi:type="dcterms:W3CDTF">2020-02-05T11:35:23Z</dcterms:created>
  <dcterms:modified xsi:type="dcterms:W3CDTF">2020-02-17T02:24:09Z</dcterms:modified>
</cp:coreProperties>
</file>