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E47"/>
    <a:srgbClr val="CDC4BA"/>
    <a:srgbClr val="0D1D3B"/>
    <a:srgbClr val="E6E100"/>
    <a:srgbClr val="F4EE00"/>
    <a:srgbClr val="FCFCFC"/>
    <a:srgbClr val="E6E6E6"/>
    <a:srgbClr val="FBFBFB"/>
    <a:srgbClr val="F7F7F7"/>
    <a:srgbClr val="6D5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82BB7A93-02E2-4EA5-B240-48656805A1A0}"/>
    <pc:docChg chg="delSld">
      <pc:chgData name="Alon Pinheiro" userId="68d1182545d76c74" providerId="LiveId" clId="{82BB7A93-02E2-4EA5-B240-48656805A1A0}" dt="2021-05-25T13:06:37.570" v="1" actId="47"/>
      <pc:docMkLst>
        <pc:docMk/>
      </pc:docMkLst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998259461" sldId="256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185376981" sldId="257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3885148339" sldId="259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1770047017" sldId="260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2393754157" sldId="262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2271383663" sldId="263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1147091733" sldId="264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358532325" sldId="265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1146505887" sldId="266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778318058" sldId="267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930117553" sldId="268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4154608717" sldId="269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569846577" sldId="270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3784010629" sldId="271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1825479165" sldId="272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edifício, grama, grande&#10;&#10;Descrição gerada automaticamente">
            <a:extLst>
              <a:ext uri="{FF2B5EF4-FFF2-40B4-BE49-F238E27FC236}">
                <a16:creationId xmlns:a16="http://schemas.microsoft.com/office/drawing/2014/main" id="{AA6D3B56-72C4-4F2D-9042-463368B87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"/>
          <a:stretch/>
        </p:blipFill>
        <p:spPr>
          <a:xfrm>
            <a:off x="0" y="0"/>
            <a:ext cx="12192000" cy="68600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4FD0037-9AD3-4EF2-A347-48F24415D7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8C42751C-CA25-4DD7-B4A2-B2DDB2865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608" b="65027" l="10000" r="90000">
                        <a14:foregroundMark x1="14222" y1="49333" x2="14222" y2="49333"/>
                        <a14:foregroundMark x1="22222" y1="41778" x2="22222" y2="41778"/>
                        <a14:foregroundMark x1="43556" y1="46667" x2="43556" y2="46667"/>
                        <a14:foregroundMark x1="56889" y1="46222" x2="56889" y2="46222"/>
                        <a14:foregroundMark x1="71556" y1="44889" x2="71556" y2="44889"/>
                        <a14:foregroundMark x1="82667" y1="46667" x2="82667" y2="46667"/>
                        <a14:foregroundMark x1="69333" y1="58222" x2="69333" y2="58222"/>
                        <a14:foregroundMark x1="64000" y1="58667" x2="64000" y2="58667"/>
                        <a14:foregroundMark x1="56000" y1="57778" x2="56000" y2="57778"/>
                        <a14:foregroundMark x1="50667" y1="58667" x2="50667" y2="58667"/>
                        <a14:foregroundMark x1="40444" y1="58667" x2="40444" y2="58667"/>
                        <a14:foregroundMark x1="32000" y1="58667" x2="32000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180" b="31546"/>
          <a:stretch/>
        </p:blipFill>
        <p:spPr>
          <a:xfrm>
            <a:off x="3595277" y="1732867"/>
            <a:ext cx="5001443" cy="1714183"/>
          </a:xfrm>
          <a:prstGeom prst="rect">
            <a:avLst/>
          </a:prstGeom>
        </p:spPr>
      </p:pic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D982A2-D33B-43EE-B9C9-21FD70799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28" y="4342764"/>
            <a:ext cx="1026720" cy="539856"/>
          </a:xfrm>
          <a:prstGeom prst="rect">
            <a:avLst/>
          </a:prstGeom>
        </p:spPr>
      </p:pic>
      <p:pic>
        <p:nvPicPr>
          <p:cNvPr id="11" name="Imagem 10" descr="Padrão do plano de fundo&#10;&#10;Descrição gerada automaticamente">
            <a:extLst>
              <a:ext uri="{FF2B5EF4-FFF2-40B4-BE49-F238E27FC236}">
                <a16:creationId xmlns:a16="http://schemas.microsoft.com/office/drawing/2014/main" id="{E1822548-89D6-42DD-8352-9149C0CE1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68" y="4342763"/>
            <a:ext cx="1026721" cy="539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159CF5-23AA-4669-8CD9-DB97B7B55A3F}"/>
              </a:ext>
            </a:extLst>
          </p:cNvPr>
          <p:cNvSpPr txBox="1"/>
          <p:nvPr/>
        </p:nvSpPr>
        <p:spPr>
          <a:xfrm>
            <a:off x="4842094" y="3962117"/>
            <a:ext cx="2507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9C428C-A2EC-4781-8F04-014BBB5660E0}"/>
              </a:ext>
            </a:extLst>
          </p:cNvPr>
          <p:cNvSpPr txBox="1"/>
          <p:nvPr/>
        </p:nvSpPr>
        <p:spPr>
          <a:xfrm>
            <a:off x="4842094" y="3665655"/>
            <a:ext cx="2507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seu idioma</a:t>
            </a:r>
          </a:p>
        </p:txBody>
      </p:sp>
    </p:spTree>
    <p:extLst>
      <p:ext uri="{BB962C8B-B14F-4D97-AF65-F5344CB8AC3E}">
        <p14:creationId xmlns:p14="http://schemas.microsoft.com/office/powerpoint/2010/main" val="17219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solidFill>
            <a:schemeClr val="tx1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214228" y="2584995"/>
            <a:ext cx="4432600" cy="41580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1410598" y="52040"/>
            <a:ext cx="27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E-Commerce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404139" y="78560"/>
            <a:ext cx="0" cy="3073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0361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13765A7-578C-45BC-B36E-321EAA074357}"/>
              </a:ext>
            </a:extLst>
          </p:cNvPr>
          <p:cNvGrpSpPr/>
          <p:nvPr/>
        </p:nvGrpSpPr>
        <p:grpSpPr>
          <a:xfrm>
            <a:off x="214227" y="2433966"/>
            <a:ext cx="4439752" cy="272984"/>
            <a:chOff x="214233" y="1076491"/>
            <a:chExt cx="4439746" cy="203670"/>
          </a:xfrm>
          <a:solidFill>
            <a:srgbClr val="9D7E47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3721AED-6672-4E20-804E-5B06C2B75A67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77A6B48-8266-4321-994C-DB0509D39800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4950690" y="2584843"/>
            <a:ext cx="7027079" cy="41580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216A2E-5C20-4712-BF6B-26BD0C052290}"/>
              </a:ext>
            </a:extLst>
          </p:cNvPr>
          <p:cNvGrpSpPr/>
          <p:nvPr/>
        </p:nvGrpSpPr>
        <p:grpSpPr>
          <a:xfrm>
            <a:off x="4951076" y="2433729"/>
            <a:ext cx="7029446" cy="273220"/>
            <a:chOff x="214233" y="1076491"/>
            <a:chExt cx="4439746" cy="203670"/>
          </a:xfrm>
          <a:solidFill>
            <a:srgbClr val="9D7E47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332134A3-C4D3-44D0-A3E3-A2E0851DBC4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0F0436CF-05D1-4493-9E98-EEC8F80ADA33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214229" y="606091"/>
            <a:ext cx="2755393" cy="1497993"/>
          </a:xfrm>
          <a:prstGeom prst="roundRect">
            <a:avLst>
              <a:gd name="adj" fmla="val 252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147473" y="606091"/>
            <a:ext cx="2675608" cy="1497993"/>
          </a:xfrm>
          <a:prstGeom prst="roundRect">
            <a:avLst>
              <a:gd name="adj" fmla="val 252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6000932" y="606091"/>
            <a:ext cx="2807631" cy="1497993"/>
          </a:xfrm>
          <a:prstGeom prst="roundRect">
            <a:avLst>
              <a:gd name="adj" fmla="val 3143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BFCC8DD1-118E-48D6-A89C-C9AC7C05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16" y="730877"/>
            <a:ext cx="507270" cy="507270"/>
          </a:xfrm>
          <a:prstGeom prst="rect">
            <a:avLst/>
          </a:prstGeom>
        </p:spPr>
      </p:pic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8986413" y="606090"/>
            <a:ext cx="2991357" cy="1497993"/>
          </a:xfrm>
          <a:prstGeom prst="roundRect">
            <a:avLst>
              <a:gd name="adj" fmla="val 252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037B49E-27C3-41EE-87AE-4C964C80BAF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2" y="729035"/>
            <a:ext cx="434742" cy="434742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E881E5B9-7496-4E5C-A3E6-B05D27298B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0" b="31546"/>
          <a:stretch/>
        </p:blipFill>
        <p:spPr>
          <a:xfrm>
            <a:off x="14130" y="20782"/>
            <a:ext cx="1362850" cy="4671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7480FB6-7697-495C-9681-F3F92ADC0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93" y="692770"/>
            <a:ext cx="507271" cy="507271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1DD70CA-E1A5-4CFA-8FA9-06786733A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96" y="692770"/>
            <a:ext cx="507600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solidFill>
            <a:schemeClr val="tx1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1410598" y="52040"/>
            <a:ext cx="27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E-Commerce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404139" y="78560"/>
            <a:ext cx="0" cy="3073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0361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208722" y="792415"/>
            <a:ext cx="11766291" cy="5987025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216A2E-5C20-4712-BF6B-26BD0C052290}"/>
              </a:ext>
            </a:extLst>
          </p:cNvPr>
          <p:cNvGrpSpPr/>
          <p:nvPr/>
        </p:nvGrpSpPr>
        <p:grpSpPr>
          <a:xfrm>
            <a:off x="211477" y="641151"/>
            <a:ext cx="11769045" cy="273220"/>
            <a:chOff x="214233" y="1076491"/>
            <a:chExt cx="4439746" cy="203670"/>
          </a:xfrm>
          <a:solidFill>
            <a:srgbClr val="9D7E47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332134A3-C4D3-44D0-A3E3-A2E0851DBC4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0F0436CF-05D1-4493-9E98-EEC8F80ADA33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E881E5B9-7496-4E5C-A3E6-B05D27298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0" b="31546"/>
          <a:stretch/>
        </p:blipFill>
        <p:spPr>
          <a:xfrm>
            <a:off x="14130" y="20782"/>
            <a:ext cx="1362850" cy="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6E48A4-1A27-4509-9E59-D33E8EC95F21}"/>
              </a:ext>
            </a:extLst>
          </p:cNvPr>
          <p:cNvSpPr/>
          <p:nvPr/>
        </p:nvSpPr>
        <p:spPr>
          <a:xfrm>
            <a:off x="5329472" y="2558972"/>
            <a:ext cx="1460627" cy="347190"/>
          </a:xfrm>
          <a:prstGeom prst="roundRect">
            <a:avLst>
              <a:gd name="adj" fmla="val 34876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81AE96F-60E9-48A1-AAA6-B9CA443FCC91}"/>
              </a:ext>
            </a:extLst>
          </p:cNvPr>
          <p:cNvSpPr/>
          <p:nvPr/>
        </p:nvSpPr>
        <p:spPr>
          <a:xfrm>
            <a:off x="5329471" y="3255405"/>
            <a:ext cx="1460628" cy="347190"/>
          </a:xfrm>
          <a:prstGeom prst="roundRect">
            <a:avLst>
              <a:gd name="adj" fmla="val 34876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Det. Produto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D1905F3-514C-4AC5-B841-02841673CF8F}"/>
              </a:ext>
            </a:extLst>
          </p:cNvPr>
          <p:cNvSpPr/>
          <p:nvPr/>
        </p:nvSpPr>
        <p:spPr>
          <a:xfrm>
            <a:off x="7075282" y="2558972"/>
            <a:ext cx="1460627" cy="347190"/>
          </a:xfrm>
          <a:prstGeom prst="roundRect">
            <a:avLst>
              <a:gd name="adj" fmla="val 34876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3437986-B99F-40F4-815F-1DE8C2BE9EC6}"/>
              </a:ext>
            </a:extLst>
          </p:cNvPr>
          <p:cNvSpPr/>
          <p:nvPr/>
        </p:nvSpPr>
        <p:spPr>
          <a:xfrm>
            <a:off x="7075282" y="3255405"/>
            <a:ext cx="1460628" cy="347190"/>
          </a:xfrm>
          <a:prstGeom prst="roundRect">
            <a:avLst>
              <a:gd name="adj" fmla="val 34876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Prod. </a:t>
            </a:r>
            <a:r>
              <a:rPr lang="pt-BR" dirty="0" err="1"/>
              <a:t>Details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13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User13169</cp:lastModifiedBy>
  <cp:revision>27</cp:revision>
  <dcterms:created xsi:type="dcterms:W3CDTF">2021-01-25T21:40:29Z</dcterms:created>
  <dcterms:modified xsi:type="dcterms:W3CDTF">2021-09-20T01:24:51Z</dcterms:modified>
</cp:coreProperties>
</file>