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C06"/>
    <a:srgbClr val="23E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C4CE-47F8-4F33-AE28-DE5AEC6A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9EBA8-4A60-41B2-92DF-92C33EA73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D8AF3-E3F2-4A38-BC4D-4497CD2A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B822C9-3A6B-414C-8DC7-F7353E88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F1443-CC1F-46DF-B6E6-A2472D1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61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35BB5-58CF-4C9F-8F7D-DCC68047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29C05-CC75-49E3-BC0F-D89008B3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05E75-2DA1-48E6-B689-8EEF782E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DA98E-1E38-47AB-83DD-8CAF2127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22154-9727-48EF-90F1-283511A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10E498-3B83-4F7F-9DD7-8729DADA7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30D87-8801-4F80-A801-E24031484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53DB4-024D-4277-AFBE-2593C4C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C8593B-567F-455C-95A3-F28F343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8B4E7-157B-45F9-A803-9896A759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86760-1E30-4046-A0F4-79126D99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B9D8F-DD26-4CA6-9E08-28BB8C08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721AD-DF09-4C8C-95E9-67AF4D0A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268D9-E09F-4D00-B1E1-D80160A4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17005-C5BB-497B-93D7-FEA99F22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9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D939C-08B7-4C26-9D62-EB0A0C6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461E5-61F1-4153-8325-F1DE41C0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94483-A121-4DFC-8487-F28BDE19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56328-A47B-4E06-9D65-2D760178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38BA5-57DD-431D-ADD8-47E8767A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2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344C2-38B9-402C-AB9D-1A18C4A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BA9FB-EBAD-415E-9095-6EAA48B48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E1E56-73C2-4DA6-8947-24CC3B56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9C911B-71E7-4DC0-BD14-3A78C31E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69532-D599-459F-9631-9C9C2386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28FC9-02D8-4D99-82A2-E4E12945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5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932A-9F0C-49B2-BF43-3B05847F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8F13B-2427-4C22-A4F3-A894CECB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F97DEF-847C-4F65-AB3D-6EE35EA34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16D106-8694-40C8-8E6B-2296DF501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8FE65-5959-4568-B985-BFE034FD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907DBE-1927-499F-A721-2AAAE83D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1A7767-D7AC-471C-8DB8-257B514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E45582-3447-40AC-9049-C90FC1C1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50189-7A63-4E15-88F1-A93F87B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0F4E3F-EE95-43ED-A8FA-B5F0DDF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894E3A-9F55-4ACA-89CB-C067E5F5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CB8CD0-6527-4F32-BDA2-3FE3E864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8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047F14-3B14-4BB2-9995-5053FAFF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0688DA-B89F-4DD4-BEE5-67D7B5CE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1D1EC8-BC92-4AE7-9BA4-345EEF00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0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9EFEF-5BAA-4972-87EA-4C971FC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E7C5C-8FD7-481F-9CA3-DCADB4AF6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62358-490E-4BCB-9D12-837DB85CB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2AFCF-ED0B-42AB-8853-29CBF270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6425F-94DE-4ACF-A555-EA39F035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7D6B5-5BBD-49D5-A056-F67F6BAB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7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6E76-9DAC-44D4-8C3D-15B6D5F2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E69C5D-7663-4478-9139-FF8C594C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388124-A256-477E-B90D-3AA50F02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5072C-8269-4E70-A609-004C223E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FBCEF-D834-49FC-B17A-629D2231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9A1389-D3C5-43B4-8C73-1F33C3E9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7F7FA8-D56C-4596-9C53-59D16D7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45A00-D7FA-4A66-AC9C-4A13087F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ED422-E26A-463F-BED2-71DF70DFC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532B-D66D-41DC-A8C9-3E6E85E4541C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1BFC9-D3C8-4F30-891A-8F9ECF147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7AA93-B004-4D40-8D81-DA48E0D31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7F79-A15C-41F0-9571-5039E8E62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0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nfeite de cabelo&#10;&#10;Descrição gerada automaticamente">
            <a:extLst>
              <a:ext uri="{FF2B5EF4-FFF2-40B4-BE49-F238E27FC236}">
                <a16:creationId xmlns:a16="http://schemas.microsoft.com/office/drawing/2014/main" id="{66D5EBBB-2994-4EA3-95D5-A40FC5B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96F5C2-C2AE-47F8-AB29-18BF4D466E37}"/>
              </a:ext>
            </a:extLst>
          </p:cNvPr>
          <p:cNvSpPr txBox="1"/>
          <p:nvPr/>
        </p:nvSpPr>
        <p:spPr>
          <a:xfrm>
            <a:off x="1" y="0"/>
            <a:ext cx="12191999" cy="6912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3D45065-173C-4CE7-AC55-E1BFCBE04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29" y="786516"/>
            <a:ext cx="6987741" cy="29052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6C0A9B-45CB-4C3C-BF72-FD676A24D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24" y="4478261"/>
            <a:ext cx="1101151" cy="110115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3EE8F0-674F-4DB4-B7EE-42F15D280E90}"/>
              </a:ext>
            </a:extLst>
          </p:cNvPr>
          <p:cNvSpPr txBox="1"/>
          <p:nvPr/>
        </p:nvSpPr>
        <p:spPr>
          <a:xfrm>
            <a:off x="5149515" y="5609819"/>
            <a:ext cx="1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Iniciar</a:t>
            </a:r>
          </a:p>
        </p:txBody>
      </p:sp>
    </p:spTree>
    <p:extLst>
      <p:ext uri="{BB962C8B-B14F-4D97-AF65-F5344CB8AC3E}">
        <p14:creationId xmlns:p14="http://schemas.microsoft.com/office/powerpoint/2010/main" val="245193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442089-719F-41CF-BD27-A66788448803}"/>
              </a:ext>
            </a:extLst>
          </p:cNvPr>
          <p:cNvSpPr/>
          <p:nvPr/>
        </p:nvSpPr>
        <p:spPr>
          <a:xfrm>
            <a:off x="0" y="0"/>
            <a:ext cx="12192000" cy="10587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3E5751-18B9-46C3-BC72-51377D7EFD8B}"/>
              </a:ext>
            </a:extLst>
          </p:cNvPr>
          <p:cNvSpPr/>
          <p:nvPr/>
        </p:nvSpPr>
        <p:spPr>
          <a:xfrm>
            <a:off x="0" y="1331496"/>
            <a:ext cx="12192000" cy="240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83CC060-3B2F-46B1-9B32-C8C07716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46607" cy="10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Padrão do plano de fundo&#10;&#10;Descrição gerada automaticamente">
            <a:extLst>
              <a:ext uri="{FF2B5EF4-FFF2-40B4-BE49-F238E27FC236}">
                <a16:creationId xmlns:a16="http://schemas.microsoft.com/office/drawing/2014/main" id="{203B0EF7-14F7-4C58-BF32-8421F69A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96F5C2-C2AE-47F8-AB29-18BF4D466E37}"/>
              </a:ext>
            </a:extLst>
          </p:cNvPr>
          <p:cNvSpPr txBox="1"/>
          <p:nvPr/>
        </p:nvSpPr>
        <p:spPr>
          <a:xfrm>
            <a:off x="-1" y="9464"/>
            <a:ext cx="12191999" cy="6912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3EE8F0-674F-4DB4-B7EE-42F15D280E90}"/>
              </a:ext>
            </a:extLst>
          </p:cNvPr>
          <p:cNvSpPr txBox="1"/>
          <p:nvPr/>
        </p:nvSpPr>
        <p:spPr>
          <a:xfrm>
            <a:off x="5149513" y="5436455"/>
            <a:ext cx="189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Iniciar</a:t>
            </a:r>
          </a:p>
        </p:txBody>
      </p:sp>
      <p:pic>
        <p:nvPicPr>
          <p:cNvPr id="1026" name="Picture 2" descr="Paranashop | Oi investe mais de R$ 430 milhões no Paraná em 2020">
            <a:extLst>
              <a:ext uri="{FF2B5EF4-FFF2-40B4-BE49-F238E27FC236}">
                <a16:creationId xmlns:a16="http://schemas.microsoft.com/office/drawing/2014/main" id="{54D8EC6F-922D-4D4F-B2A3-3AB5E9B7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24" y="1016731"/>
            <a:ext cx="4165546" cy="29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ED0D4F6-56BB-40D1-9417-CF3ED536F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058" y="4179385"/>
            <a:ext cx="1661884" cy="16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442089-719F-41CF-BD27-A66788448803}"/>
              </a:ext>
            </a:extLst>
          </p:cNvPr>
          <p:cNvSpPr/>
          <p:nvPr/>
        </p:nvSpPr>
        <p:spPr>
          <a:xfrm>
            <a:off x="0" y="0"/>
            <a:ext cx="12192000" cy="10587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2" descr="Paranashop | Oi investe mais de R$ 430 milhões no Paraná em 2020">
            <a:extLst>
              <a:ext uri="{FF2B5EF4-FFF2-40B4-BE49-F238E27FC236}">
                <a16:creationId xmlns:a16="http://schemas.microsoft.com/office/drawing/2014/main" id="{2D9E30D1-B466-4186-99BD-4BED279B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305" y="-338341"/>
            <a:ext cx="2451738" cy="1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A92CA37-DE0F-4C2E-9DFB-E5EE38CA15F1}"/>
              </a:ext>
            </a:extLst>
          </p:cNvPr>
          <p:cNvSpPr txBox="1"/>
          <p:nvPr/>
        </p:nvSpPr>
        <p:spPr>
          <a:xfrm>
            <a:off x="4154905" y="298555"/>
            <a:ext cx="35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 de Contratos</a:t>
            </a:r>
          </a:p>
        </p:txBody>
      </p:sp>
    </p:spTree>
    <p:extLst>
      <p:ext uri="{BB962C8B-B14F-4D97-AF65-F5344CB8AC3E}">
        <p14:creationId xmlns:p14="http://schemas.microsoft.com/office/powerpoint/2010/main" val="2754888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User13169</dc:creator>
  <cp:lastModifiedBy>User13169</cp:lastModifiedBy>
  <cp:revision>10</cp:revision>
  <dcterms:created xsi:type="dcterms:W3CDTF">2021-02-03T22:53:50Z</dcterms:created>
  <dcterms:modified xsi:type="dcterms:W3CDTF">2021-02-22T17:04:03Z</dcterms:modified>
</cp:coreProperties>
</file>