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Poppins"/>
      <p:regular r:id="rId29"/>
      <p:bold r:id="rId30"/>
      <p:italic r:id="rId31"/>
      <p:boldItalic r:id="rId32"/>
    </p:embeddedFont>
    <p:embeddedFont>
      <p:font typeface="Poppins Black"/>
      <p:bold r:id="rId33"/>
      <p:boldItalic r:id="rId34"/>
    </p:embeddedFont>
    <p:embeddedFont>
      <p:font typeface="Barlow"/>
      <p:regular r:id="rId35"/>
      <p:bold r:id="rId36"/>
      <p:italic r:id="rId37"/>
      <p:boldItalic r:id="rId38"/>
    </p:embeddedFont>
    <p:embeddedFont>
      <p:font typeface="Poppins ExtraBold"/>
      <p:bold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oppinsExtraBold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oppi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oppins-italic.fntdata"/><Relationship Id="rId30" Type="http://schemas.openxmlformats.org/officeDocument/2006/relationships/font" Target="fonts/Poppins-bold.fntdata"/><Relationship Id="rId11" Type="http://schemas.openxmlformats.org/officeDocument/2006/relationships/slide" Target="slides/slide6.xml"/><Relationship Id="rId33" Type="http://schemas.openxmlformats.org/officeDocument/2006/relationships/font" Target="fonts/PoppinsBlack-bold.fntdata"/><Relationship Id="rId10" Type="http://schemas.openxmlformats.org/officeDocument/2006/relationships/slide" Target="slides/slide5.xml"/><Relationship Id="rId32" Type="http://schemas.openxmlformats.org/officeDocument/2006/relationships/font" Target="fonts/Poppins-boldItalic.fntdata"/><Relationship Id="rId13" Type="http://schemas.openxmlformats.org/officeDocument/2006/relationships/slide" Target="slides/slide8.xml"/><Relationship Id="rId35" Type="http://schemas.openxmlformats.org/officeDocument/2006/relationships/font" Target="fonts/Barlow-regular.fntdata"/><Relationship Id="rId12" Type="http://schemas.openxmlformats.org/officeDocument/2006/relationships/slide" Target="slides/slide7.xml"/><Relationship Id="rId34" Type="http://schemas.openxmlformats.org/officeDocument/2006/relationships/font" Target="fonts/PoppinsBlack-boldItalic.fntdata"/><Relationship Id="rId15" Type="http://schemas.openxmlformats.org/officeDocument/2006/relationships/slide" Target="slides/slide10.xml"/><Relationship Id="rId37" Type="http://schemas.openxmlformats.org/officeDocument/2006/relationships/font" Target="fonts/Barlow-italic.fntdata"/><Relationship Id="rId14" Type="http://schemas.openxmlformats.org/officeDocument/2006/relationships/slide" Target="slides/slide9.xml"/><Relationship Id="rId36" Type="http://schemas.openxmlformats.org/officeDocument/2006/relationships/font" Target="fonts/Barlow-bold.fntdata"/><Relationship Id="rId17" Type="http://schemas.openxmlformats.org/officeDocument/2006/relationships/slide" Target="slides/slide12.xml"/><Relationship Id="rId39" Type="http://schemas.openxmlformats.org/officeDocument/2006/relationships/font" Target="fonts/PoppinsExtraBold-bold.fntdata"/><Relationship Id="rId16" Type="http://schemas.openxmlformats.org/officeDocument/2006/relationships/slide" Target="slides/slide11.xml"/><Relationship Id="rId38" Type="http://schemas.openxmlformats.org/officeDocument/2006/relationships/font" Target="fonts/Barlow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3" name="Google Shape;43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4" name="Google Shape;44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0" name="Google Shape;45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1" name="Google Shape;46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2" name="Google Shape;47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3" name="Google Shape;48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4" name="Google Shape;49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8" name="Google Shape;51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5" name="Google Shape;52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2" name="Google Shape;53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2" name="Google Shape;36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2" name="Google Shape;37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8" name="Google Shape;40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6782" y="-1232671"/>
            <a:ext cx="9807906" cy="7974473"/>
            <a:chOff x="-6782" y="-1232671"/>
            <a:chExt cx="9807906" cy="7974473"/>
          </a:xfrm>
        </p:grpSpPr>
        <p:sp>
          <p:nvSpPr>
            <p:cNvPr id="11" name="Google Shape;11;p2"/>
            <p:cNvSpPr/>
            <p:nvPr/>
          </p:nvSpPr>
          <p:spPr>
            <a:xfrm rot="-5400000">
              <a:off x="7120124" y="4060803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1" y="4104678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10800000">
              <a:off x="-6782" y="-1232671"/>
              <a:ext cx="9150782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885529" y="302485"/>
            <a:ext cx="10998540" cy="4878739"/>
            <a:chOff x="-885529" y="302485"/>
            <a:chExt cx="10998540" cy="4878739"/>
          </a:xfrm>
        </p:grpSpPr>
        <p:sp>
          <p:nvSpPr>
            <p:cNvPr id="15" name="Google Shape;15;p2"/>
            <p:cNvSpPr/>
            <p:nvPr/>
          </p:nvSpPr>
          <p:spPr>
            <a:xfrm>
              <a:off x="2581296" y="4914218"/>
              <a:ext cx="1418251" cy="267006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 flipH="1">
              <a:off x="7266974" y="4937849"/>
              <a:ext cx="1205478" cy="219752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293550" y="4455724"/>
              <a:ext cx="1006784" cy="183531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 flipH="1" rot="10800000">
              <a:off x="8291042" y="569492"/>
              <a:ext cx="1821969" cy="184293"/>
            </a:xfrm>
            <a:custGeom>
              <a:rect b="b" l="l" r="r" t="t"/>
              <a:pathLst>
                <a:path extrusionOk="0" h="2901" w="28680">
                  <a:moveTo>
                    <a:pt x="28679" y="1"/>
                  </a:moveTo>
                  <a:lnTo>
                    <a:pt x="2737" y="162"/>
                  </a:lnTo>
                  <a:lnTo>
                    <a:pt x="1" y="2900"/>
                  </a:lnTo>
                  <a:lnTo>
                    <a:pt x="28679" y="2751"/>
                  </a:lnTo>
                  <a:lnTo>
                    <a:pt x="286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 flipH="1">
              <a:off x="-885529" y="302485"/>
              <a:ext cx="1418251" cy="267006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-689412" y="-2417039"/>
            <a:ext cx="11168659" cy="9105554"/>
            <a:chOff x="-689412" y="-2417039"/>
            <a:chExt cx="11168659" cy="9105554"/>
          </a:xfrm>
        </p:grpSpPr>
        <p:grpSp>
          <p:nvGrpSpPr>
            <p:cNvPr id="21" name="Google Shape;21;p2"/>
            <p:cNvGrpSpPr/>
            <p:nvPr/>
          </p:nvGrpSpPr>
          <p:grpSpPr>
            <a:xfrm>
              <a:off x="6699625" y="4455725"/>
              <a:ext cx="3779622" cy="1782883"/>
              <a:chOff x="5782225" y="4455725"/>
              <a:chExt cx="3779622" cy="1782883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6756575" y="4455725"/>
                <a:ext cx="2805272" cy="1537408"/>
              </a:xfrm>
              <a:custGeom>
                <a:rect b="b" l="l" r="r" t="t"/>
                <a:pathLst>
                  <a:path extrusionOk="0" h="48014" w="8761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5782225" y="4701200"/>
                <a:ext cx="2805272" cy="1537408"/>
              </a:xfrm>
              <a:custGeom>
                <a:rect b="b" l="l" r="r" t="t"/>
                <a:pathLst>
                  <a:path extrusionOk="0" h="48014" w="8761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>
              <a:off x="-48925" y="4604000"/>
              <a:ext cx="5424616" cy="2084515"/>
              <a:chOff x="0" y="4604000"/>
              <a:chExt cx="5424616" cy="2084515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0" y="4604000"/>
                <a:ext cx="4495016" cy="2084515"/>
              </a:xfrm>
              <a:custGeom>
                <a:rect b="b" l="l" r="r" t="t"/>
                <a:pathLst>
                  <a:path extrusionOk="0" h="47185" w="101749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929600" y="4604000"/>
                <a:ext cx="4495016" cy="2084515"/>
              </a:xfrm>
              <a:custGeom>
                <a:rect b="b" l="l" r="r" t="t"/>
                <a:pathLst>
                  <a:path extrusionOk="0" h="47185" w="101749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7" name="Google Shape;27;p2"/>
            <p:cNvSpPr/>
            <p:nvPr/>
          </p:nvSpPr>
          <p:spPr>
            <a:xfrm rot="10800000">
              <a:off x="-689412" y="-1173475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 rot="10800000">
              <a:off x="4880516" y="-2417039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2"/>
          <p:cNvSpPr txBox="1"/>
          <p:nvPr>
            <p:ph type="ctrTitle"/>
          </p:nvPr>
        </p:nvSpPr>
        <p:spPr>
          <a:xfrm>
            <a:off x="1394250" y="1432275"/>
            <a:ext cx="6355500" cy="16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30" name="Google Shape;30;p2"/>
          <p:cNvSpPr txBox="1"/>
          <p:nvPr>
            <p:ph idx="1" type="subTitle"/>
          </p:nvPr>
        </p:nvSpPr>
        <p:spPr>
          <a:xfrm>
            <a:off x="1394250" y="3058425"/>
            <a:ext cx="63555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2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oogle Shape;226;p12"/>
          <p:cNvGrpSpPr/>
          <p:nvPr/>
        </p:nvGrpSpPr>
        <p:grpSpPr>
          <a:xfrm rot="10800000">
            <a:off x="-1889528" y="158866"/>
            <a:ext cx="3010303" cy="380634"/>
            <a:chOff x="5446772" y="1743190"/>
            <a:chExt cx="3010303" cy="380634"/>
          </a:xfrm>
        </p:grpSpPr>
        <p:grpSp>
          <p:nvGrpSpPr>
            <p:cNvPr id="227" name="Google Shape;227;p12"/>
            <p:cNvGrpSpPr/>
            <p:nvPr/>
          </p:nvGrpSpPr>
          <p:grpSpPr>
            <a:xfrm flipH="1">
              <a:off x="5898325" y="1865405"/>
              <a:ext cx="1567047" cy="45661"/>
              <a:chOff x="1754675" y="2661275"/>
              <a:chExt cx="1945675" cy="56700"/>
            </a:xfrm>
          </p:grpSpPr>
          <p:cxnSp>
            <p:nvCxnSpPr>
              <p:cNvPr id="228" name="Google Shape;228;p12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29" name="Google Shape;229;p12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0" name="Google Shape;230;p12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231" name="Google Shape;231;p12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232" name="Google Shape;232;p12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3" name="Google Shape;233;p12"/>
            <p:cNvGrpSpPr/>
            <p:nvPr/>
          </p:nvGrpSpPr>
          <p:grpSpPr>
            <a:xfrm flipH="1">
              <a:off x="5446772" y="1743190"/>
              <a:ext cx="3010303" cy="45661"/>
              <a:chOff x="1766900" y="2869225"/>
              <a:chExt cx="3737650" cy="56700"/>
            </a:xfrm>
          </p:grpSpPr>
          <p:cxnSp>
            <p:nvCxnSpPr>
              <p:cNvPr id="234" name="Google Shape;234;p12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35" name="Google Shape;235;p12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36" name="Google Shape;236;p12"/>
          <p:cNvGrpSpPr/>
          <p:nvPr/>
        </p:nvGrpSpPr>
        <p:grpSpPr>
          <a:xfrm flipH="1">
            <a:off x="1347409" y="-265593"/>
            <a:ext cx="9294978" cy="6913322"/>
            <a:chOff x="-201828" y="-265593"/>
            <a:chExt cx="9294978" cy="6913322"/>
          </a:xfrm>
        </p:grpSpPr>
        <p:sp>
          <p:nvSpPr>
            <p:cNvPr id="237" name="Google Shape;237;p12"/>
            <p:cNvSpPr/>
            <p:nvPr/>
          </p:nvSpPr>
          <p:spPr>
            <a:xfrm>
              <a:off x="-201828" y="4736333"/>
              <a:ext cx="9294978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2"/>
            <p:cNvSpPr/>
            <p:nvPr/>
          </p:nvSpPr>
          <p:spPr>
            <a:xfrm flipH="1" rot="10800000">
              <a:off x="1175807" y="-265593"/>
              <a:ext cx="1539180" cy="805095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9" name="Google Shape;239;p12"/>
          <p:cNvSpPr/>
          <p:nvPr/>
        </p:nvSpPr>
        <p:spPr>
          <a:xfrm rot="10800000">
            <a:off x="794659" y="4876484"/>
            <a:ext cx="1418251" cy="267006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2"/>
          <p:cNvSpPr/>
          <p:nvPr/>
        </p:nvSpPr>
        <p:spPr>
          <a:xfrm flipH="1">
            <a:off x="-561113" y="4230050"/>
            <a:ext cx="2805272" cy="1537408"/>
          </a:xfrm>
          <a:custGeom>
            <a:rect b="b" l="l" r="r" t="t"/>
            <a:pathLst>
              <a:path extrusionOk="0" h="48014" w="8761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Google Shape;242;p13"/>
          <p:cNvGrpSpPr/>
          <p:nvPr/>
        </p:nvGrpSpPr>
        <p:grpSpPr>
          <a:xfrm flipH="1">
            <a:off x="-2028096" y="-1770656"/>
            <a:ext cx="4007050" cy="2363739"/>
            <a:chOff x="6549401" y="-1824231"/>
            <a:chExt cx="4007050" cy="2363739"/>
          </a:xfrm>
        </p:grpSpPr>
        <p:sp>
          <p:nvSpPr>
            <p:cNvPr id="243" name="Google Shape;243;p13"/>
            <p:cNvSpPr/>
            <p:nvPr/>
          </p:nvSpPr>
          <p:spPr>
            <a:xfrm>
              <a:off x="7695191" y="307513"/>
              <a:ext cx="1232340" cy="231995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3"/>
            <p:cNvSpPr/>
            <p:nvPr/>
          </p:nvSpPr>
          <p:spPr>
            <a:xfrm rot="10800000">
              <a:off x="6549401" y="-1824231"/>
              <a:ext cx="4007050" cy="2363728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5" name="Google Shape;245;p13"/>
          <p:cNvGrpSpPr/>
          <p:nvPr/>
        </p:nvGrpSpPr>
        <p:grpSpPr>
          <a:xfrm flipH="1">
            <a:off x="7391104" y="241540"/>
            <a:ext cx="3296400" cy="703084"/>
            <a:chOff x="-12" y="3628590"/>
            <a:chExt cx="3296400" cy="703084"/>
          </a:xfrm>
        </p:grpSpPr>
        <p:grpSp>
          <p:nvGrpSpPr>
            <p:cNvPr id="246" name="Google Shape;246;p13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247" name="Google Shape;247;p13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48" name="Google Shape;248;p13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9" name="Google Shape;249;p13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250" name="Google Shape;250;p13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251" name="Google Shape;251;p13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2" name="Google Shape;252;p13"/>
            <p:cNvGrpSpPr/>
            <p:nvPr/>
          </p:nvGrpSpPr>
          <p:grpSpPr>
            <a:xfrm>
              <a:off x="226304" y="3764887"/>
              <a:ext cx="3070084" cy="102363"/>
              <a:chOff x="1779150" y="2604263"/>
              <a:chExt cx="3811875" cy="127112"/>
            </a:xfrm>
          </p:grpSpPr>
          <p:sp>
            <p:nvSpPr>
              <p:cNvPr id="253" name="Google Shape;253;p13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254" name="Google Shape;254;p13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5" name="Google Shape;255;p13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256" name="Google Shape;256;p13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57" name="Google Shape;257;p13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58" name="Google Shape;258;p13"/>
          <p:cNvGrpSpPr/>
          <p:nvPr/>
        </p:nvGrpSpPr>
        <p:grpSpPr>
          <a:xfrm flipH="1">
            <a:off x="-1341650" y="-685669"/>
            <a:ext cx="10751988" cy="7671703"/>
            <a:chOff x="-881984" y="-739244"/>
            <a:chExt cx="10751988" cy="7671703"/>
          </a:xfrm>
        </p:grpSpPr>
        <p:sp>
          <p:nvSpPr>
            <p:cNvPr id="259" name="Google Shape;259;p13"/>
            <p:cNvSpPr/>
            <p:nvPr/>
          </p:nvSpPr>
          <p:spPr>
            <a:xfrm flipH="1">
              <a:off x="5675437" y="4457952"/>
              <a:ext cx="4194567" cy="2474507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3"/>
            <p:cNvSpPr/>
            <p:nvPr/>
          </p:nvSpPr>
          <p:spPr>
            <a:xfrm flipH="1" rot="10800000">
              <a:off x="-881984" y="-739244"/>
              <a:ext cx="1959133" cy="1024867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1" name="Google Shape;261;p13"/>
          <p:cNvSpPr/>
          <p:nvPr/>
        </p:nvSpPr>
        <p:spPr>
          <a:xfrm flipH="1">
            <a:off x="-417877" y="511088"/>
            <a:ext cx="1232340" cy="231995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3"/>
          <p:cNvSpPr/>
          <p:nvPr/>
        </p:nvSpPr>
        <p:spPr>
          <a:xfrm flipH="1" rot="10800000">
            <a:off x="-621671" y="-1770656"/>
            <a:ext cx="4007050" cy="2363728"/>
          </a:xfrm>
          <a:custGeom>
            <a:rect b="b" l="l" r="r" t="t"/>
            <a:pathLst>
              <a:path extrusionOk="0" h="65842" w="111617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" type="subTitle"/>
          </p:nvPr>
        </p:nvSpPr>
        <p:spPr>
          <a:xfrm>
            <a:off x="720000" y="1955324"/>
            <a:ext cx="2359500" cy="8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2" type="subTitle"/>
          </p:nvPr>
        </p:nvSpPr>
        <p:spPr>
          <a:xfrm>
            <a:off x="3392266" y="1955324"/>
            <a:ext cx="2359500" cy="8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3" type="subTitle"/>
          </p:nvPr>
        </p:nvSpPr>
        <p:spPr>
          <a:xfrm>
            <a:off x="720000" y="3833100"/>
            <a:ext cx="2359500" cy="8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6" name="Google Shape;36;p3"/>
          <p:cNvSpPr txBox="1"/>
          <p:nvPr>
            <p:ph idx="4" type="subTitle"/>
          </p:nvPr>
        </p:nvSpPr>
        <p:spPr>
          <a:xfrm>
            <a:off x="3392266" y="3833100"/>
            <a:ext cx="2359500" cy="8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7" name="Google Shape;37;p3"/>
          <p:cNvSpPr txBox="1"/>
          <p:nvPr>
            <p:ph idx="5" type="subTitle"/>
          </p:nvPr>
        </p:nvSpPr>
        <p:spPr>
          <a:xfrm>
            <a:off x="6064528" y="1955324"/>
            <a:ext cx="2359500" cy="8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8" name="Google Shape;38;p3"/>
          <p:cNvSpPr txBox="1"/>
          <p:nvPr>
            <p:ph idx="6" type="subTitle"/>
          </p:nvPr>
        </p:nvSpPr>
        <p:spPr>
          <a:xfrm>
            <a:off x="6064528" y="3833100"/>
            <a:ext cx="2359500" cy="8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9" name="Google Shape;39;p3"/>
          <p:cNvSpPr txBox="1"/>
          <p:nvPr>
            <p:ph idx="7" type="subTitle"/>
          </p:nvPr>
        </p:nvSpPr>
        <p:spPr>
          <a:xfrm>
            <a:off x="724640" y="1734325"/>
            <a:ext cx="23502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40" name="Google Shape;40;p3"/>
          <p:cNvSpPr txBox="1"/>
          <p:nvPr>
            <p:ph idx="8" type="subTitle"/>
          </p:nvPr>
        </p:nvSpPr>
        <p:spPr>
          <a:xfrm>
            <a:off x="3396904" y="1734325"/>
            <a:ext cx="23502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41" name="Google Shape;41;p3"/>
          <p:cNvSpPr txBox="1"/>
          <p:nvPr>
            <p:ph idx="9" type="subTitle"/>
          </p:nvPr>
        </p:nvSpPr>
        <p:spPr>
          <a:xfrm>
            <a:off x="6069165" y="1734325"/>
            <a:ext cx="23502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42" name="Google Shape;42;p3"/>
          <p:cNvSpPr txBox="1"/>
          <p:nvPr>
            <p:ph idx="13" type="subTitle"/>
          </p:nvPr>
        </p:nvSpPr>
        <p:spPr>
          <a:xfrm>
            <a:off x="724640" y="3608903"/>
            <a:ext cx="23502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43" name="Google Shape;43;p3"/>
          <p:cNvSpPr txBox="1"/>
          <p:nvPr>
            <p:ph idx="14" type="subTitle"/>
          </p:nvPr>
        </p:nvSpPr>
        <p:spPr>
          <a:xfrm>
            <a:off x="3396904" y="3608903"/>
            <a:ext cx="23502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44" name="Google Shape;44;p3"/>
          <p:cNvSpPr txBox="1"/>
          <p:nvPr>
            <p:ph idx="15" type="subTitle"/>
          </p:nvPr>
        </p:nvSpPr>
        <p:spPr>
          <a:xfrm>
            <a:off x="6069165" y="3608903"/>
            <a:ext cx="23502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grpSp>
        <p:nvGrpSpPr>
          <p:cNvPr id="45" name="Google Shape;45;p3"/>
          <p:cNvGrpSpPr/>
          <p:nvPr/>
        </p:nvGrpSpPr>
        <p:grpSpPr>
          <a:xfrm>
            <a:off x="-1764035" y="-2478031"/>
            <a:ext cx="10908034" cy="9340057"/>
            <a:chOff x="-1764035" y="-2478031"/>
            <a:chExt cx="10908034" cy="9340057"/>
          </a:xfrm>
        </p:grpSpPr>
        <p:sp>
          <p:nvSpPr>
            <p:cNvPr id="46" name="Google Shape;46;p3"/>
            <p:cNvSpPr/>
            <p:nvPr/>
          </p:nvSpPr>
          <p:spPr>
            <a:xfrm flipH="1" rot="10800000">
              <a:off x="-1764035" y="-2478031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-213475" y="4974994"/>
              <a:ext cx="9357474" cy="1887032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" name="Google Shape;48;p3"/>
          <p:cNvGrpSpPr/>
          <p:nvPr/>
        </p:nvGrpSpPr>
        <p:grpSpPr>
          <a:xfrm flipH="1" rot="10800000">
            <a:off x="8041939" y="144569"/>
            <a:ext cx="3894036" cy="692435"/>
            <a:chOff x="5477439" y="1590790"/>
            <a:chExt cx="3894036" cy="692435"/>
          </a:xfrm>
        </p:grpSpPr>
        <p:grpSp>
          <p:nvGrpSpPr>
            <p:cNvPr id="49" name="Google Shape;49;p3"/>
            <p:cNvGrpSpPr/>
            <p:nvPr/>
          </p:nvGrpSpPr>
          <p:grpSpPr>
            <a:xfrm flipH="1">
              <a:off x="5803750" y="2180862"/>
              <a:ext cx="3070084" cy="102363"/>
              <a:chOff x="1779150" y="2604263"/>
              <a:chExt cx="3811875" cy="127112"/>
            </a:xfrm>
          </p:grpSpPr>
          <p:sp>
            <p:nvSpPr>
              <p:cNvPr id="50" name="Google Shape;50;p3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51" name="Google Shape;51;p3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2" name="Google Shape;52;p3"/>
            <p:cNvGrpSpPr/>
            <p:nvPr/>
          </p:nvGrpSpPr>
          <p:grpSpPr>
            <a:xfrm flipH="1">
              <a:off x="5898325" y="1789205"/>
              <a:ext cx="1567047" cy="45661"/>
              <a:chOff x="1754675" y="2566652"/>
              <a:chExt cx="1945675" cy="56700"/>
            </a:xfrm>
          </p:grpSpPr>
          <p:cxnSp>
            <p:nvCxnSpPr>
              <p:cNvPr id="53" name="Google Shape;53;p3"/>
              <p:cNvCxnSpPr/>
              <p:nvPr/>
            </p:nvCxnSpPr>
            <p:spPr>
              <a:xfrm>
                <a:off x="1754675" y="2595002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54" name="Google Shape;54;p3"/>
              <p:cNvSpPr/>
              <p:nvPr/>
            </p:nvSpPr>
            <p:spPr>
              <a:xfrm>
                <a:off x="3643650" y="2566652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5" name="Google Shape;55;p3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56" name="Google Shape;56;p3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57" name="Google Shape;57;p3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 flipH="1">
              <a:off x="6361172" y="1590790"/>
              <a:ext cx="3010303" cy="45661"/>
              <a:chOff x="631564" y="2679979"/>
              <a:chExt cx="3737650" cy="56700"/>
            </a:xfrm>
          </p:grpSpPr>
          <p:cxnSp>
            <p:nvCxnSpPr>
              <p:cNvPr id="59" name="Google Shape;59;p3"/>
              <p:cNvCxnSpPr/>
              <p:nvPr/>
            </p:nvCxnSpPr>
            <p:spPr>
              <a:xfrm>
                <a:off x="631564" y="2708329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60" name="Google Shape;60;p3"/>
              <p:cNvSpPr/>
              <p:nvPr/>
            </p:nvSpPr>
            <p:spPr>
              <a:xfrm>
                <a:off x="4312514" y="2679979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1" name="Google Shape;61;p3"/>
          <p:cNvSpPr/>
          <p:nvPr/>
        </p:nvSpPr>
        <p:spPr>
          <a:xfrm rot="10800000">
            <a:off x="-876276" y="4876491"/>
            <a:ext cx="1418251" cy="267006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" name="Google Shape;62;p3"/>
          <p:cNvGrpSpPr/>
          <p:nvPr/>
        </p:nvGrpSpPr>
        <p:grpSpPr>
          <a:xfrm>
            <a:off x="-1205775" y="-700418"/>
            <a:ext cx="11406422" cy="6958608"/>
            <a:chOff x="-1205775" y="-700418"/>
            <a:chExt cx="11406422" cy="6958608"/>
          </a:xfrm>
        </p:grpSpPr>
        <p:sp>
          <p:nvSpPr>
            <p:cNvPr id="63" name="Google Shape;63;p3"/>
            <p:cNvSpPr/>
            <p:nvPr/>
          </p:nvSpPr>
          <p:spPr>
            <a:xfrm rot="10800000">
              <a:off x="-1205775" y="-700418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7395375" y="4720782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7" name="Google Shape;67;p4"/>
          <p:cNvSpPr txBox="1"/>
          <p:nvPr>
            <p:ph idx="1" type="subTitle"/>
          </p:nvPr>
        </p:nvSpPr>
        <p:spPr>
          <a:xfrm>
            <a:off x="1039274" y="1747188"/>
            <a:ext cx="3057000" cy="22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68" name="Google Shape;68;p4"/>
          <p:cNvSpPr/>
          <p:nvPr>
            <p:ph idx="2" type="pic"/>
          </p:nvPr>
        </p:nvSpPr>
        <p:spPr>
          <a:xfrm>
            <a:off x="4393774" y="1379588"/>
            <a:ext cx="3903300" cy="30336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4"/>
          <p:cNvSpPr/>
          <p:nvPr/>
        </p:nvSpPr>
        <p:spPr>
          <a:xfrm>
            <a:off x="-1098862" y="4604011"/>
            <a:ext cx="5115407" cy="3017539"/>
          </a:xfrm>
          <a:custGeom>
            <a:rect b="b" l="l" r="r" t="t"/>
            <a:pathLst>
              <a:path extrusionOk="0" h="65842" w="111617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rgbClr val="000000">
              <a:alpha val="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4"/>
          <p:cNvSpPr/>
          <p:nvPr/>
        </p:nvSpPr>
        <p:spPr>
          <a:xfrm flipH="1" rot="10800000">
            <a:off x="-1594613" y="-603810"/>
            <a:ext cx="3247250" cy="1698710"/>
          </a:xfrm>
          <a:custGeom>
            <a:rect b="b" l="l" r="r" t="t"/>
            <a:pathLst>
              <a:path extrusionOk="0" h="33981" w="64958">
                <a:moveTo>
                  <a:pt x="1" y="0"/>
                </a:moveTo>
                <a:lnTo>
                  <a:pt x="1" y="33831"/>
                </a:lnTo>
                <a:lnTo>
                  <a:pt x="64957" y="33980"/>
                </a:lnTo>
                <a:lnTo>
                  <a:pt x="64957" y="33980"/>
                </a:lnTo>
                <a:lnTo>
                  <a:pt x="30991" y="0"/>
                </a:lnTo>
                <a:close/>
              </a:path>
            </a:pathLst>
          </a:custGeom>
          <a:solidFill>
            <a:srgbClr val="000000">
              <a:alpha val="1372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1" name="Google Shape;71;p4"/>
          <p:cNvGrpSpPr/>
          <p:nvPr/>
        </p:nvGrpSpPr>
        <p:grpSpPr>
          <a:xfrm>
            <a:off x="645846" y="7"/>
            <a:ext cx="7230372" cy="5143500"/>
            <a:chOff x="645846" y="7"/>
            <a:chExt cx="7230372" cy="5143500"/>
          </a:xfrm>
        </p:grpSpPr>
        <p:sp>
          <p:nvSpPr>
            <p:cNvPr id="72" name="Google Shape;72;p4"/>
            <p:cNvSpPr/>
            <p:nvPr/>
          </p:nvSpPr>
          <p:spPr>
            <a:xfrm rot="10800000">
              <a:off x="6457967" y="7"/>
              <a:ext cx="1418251" cy="267006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 rot="10800000">
              <a:off x="645846" y="4959976"/>
              <a:ext cx="1006784" cy="183531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" name="Google Shape;74;p4"/>
          <p:cNvGrpSpPr/>
          <p:nvPr/>
        </p:nvGrpSpPr>
        <p:grpSpPr>
          <a:xfrm>
            <a:off x="-1510053" y="314652"/>
            <a:ext cx="3296400" cy="703084"/>
            <a:chOff x="-12" y="3628590"/>
            <a:chExt cx="3296400" cy="703084"/>
          </a:xfrm>
        </p:grpSpPr>
        <p:grpSp>
          <p:nvGrpSpPr>
            <p:cNvPr id="75" name="Google Shape;75;p4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76" name="Google Shape;76;p4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77" name="Google Shape;77;p4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8" name="Google Shape;78;p4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79" name="Google Shape;79;p4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80" name="Google Shape;80;p4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1" name="Google Shape;81;p4"/>
            <p:cNvGrpSpPr/>
            <p:nvPr/>
          </p:nvGrpSpPr>
          <p:grpSpPr>
            <a:xfrm>
              <a:off x="226304" y="3764887"/>
              <a:ext cx="3070084" cy="102363"/>
              <a:chOff x="1779150" y="2604263"/>
              <a:chExt cx="3811875" cy="127112"/>
            </a:xfrm>
          </p:grpSpPr>
          <p:sp>
            <p:nvSpPr>
              <p:cNvPr id="82" name="Google Shape;82;p4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83" name="Google Shape;83;p4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4" name="Google Shape;84;p4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85" name="Google Shape;85;p4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86" name="Google Shape;86;p4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7" name="Google Shape;87;p4"/>
          <p:cNvGrpSpPr/>
          <p:nvPr/>
        </p:nvGrpSpPr>
        <p:grpSpPr>
          <a:xfrm>
            <a:off x="-1510039" y="-1589006"/>
            <a:ext cx="11920666" cy="7774731"/>
            <a:chOff x="-1510039" y="-1589006"/>
            <a:chExt cx="11920666" cy="7774731"/>
          </a:xfrm>
        </p:grpSpPr>
        <p:sp>
          <p:nvSpPr>
            <p:cNvPr id="88" name="Google Shape;88;p4"/>
            <p:cNvSpPr/>
            <p:nvPr/>
          </p:nvSpPr>
          <p:spPr>
            <a:xfrm rot="10800000">
              <a:off x="6802328" y="-1589006"/>
              <a:ext cx="3608299" cy="2128507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-1510039" y="4316600"/>
              <a:ext cx="3573015" cy="1869125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1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92" name="Google Shape;92;p5"/>
          <p:cNvGrpSpPr/>
          <p:nvPr/>
        </p:nvGrpSpPr>
        <p:grpSpPr>
          <a:xfrm flipH="1" rot="10800000">
            <a:off x="7632084" y="158866"/>
            <a:ext cx="3010303" cy="380634"/>
            <a:chOff x="5446772" y="1743190"/>
            <a:chExt cx="3010303" cy="380634"/>
          </a:xfrm>
        </p:grpSpPr>
        <p:grpSp>
          <p:nvGrpSpPr>
            <p:cNvPr id="93" name="Google Shape;93;p5"/>
            <p:cNvGrpSpPr/>
            <p:nvPr/>
          </p:nvGrpSpPr>
          <p:grpSpPr>
            <a:xfrm flipH="1">
              <a:off x="5898325" y="1865405"/>
              <a:ext cx="1567047" cy="45661"/>
              <a:chOff x="1754675" y="2661275"/>
              <a:chExt cx="1945675" cy="56700"/>
            </a:xfrm>
          </p:grpSpPr>
          <p:cxnSp>
            <p:nvCxnSpPr>
              <p:cNvPr id="94" name="Google Shape;94;p5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95" name="Google Shape;95;p5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6" name="Google Shape;96;p5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97" name="Google Shape;97;p5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98" name="Google Shape;98;p5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9" name="Google Shape;99;p5"/>
            <p:cNvGrpSpPr/>
            <p:nvPr/>
          </p:nvGrpSpPr>
          <p:grpSpPr>
            <a:xfrm flipH="1">
              <a:off x="5446772" y="1743190"/>
              <a:ext cx="3010303" cy="45661"/>
              <a:chOff x="1766900" y="2869225"/>
              <a:chExt cx="3737650" cy="56700"/>
            </a:xfrm>
          </p:grpSpPr>
          <p:cxnSp>
            <p:nvCxnSpPr>
              <p:cNvPr id="100" name="Google Shape;100;p5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01" name="Google Shape;101;p5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02" name="Google Shape;102;p5"/>
          <p:cNvGrpSpPr/>
          <p:nvPr/>
        </p:nvGrpSpPr>
        <p:grpSpPr>
          <a:xfrm>
            <a:off x="-201828" y="-265593"/>
            <a:ext cx="9294978" cy="6913322"/>
            <a:chOff x="-201828" y="-265593"/>
            <a:chExt cx="9294978" cy="6913322"/>
          </a:xfrm>
        </p:grpSpPr>
        <p:sp>
          <p:nvSpPr>
            <p:cNvPr id="103" name="Google Shape;103;p5"/>
            <p:cNvSpPr/>
            <p:nvPr/>
          </p:nvSpPr>
          <p:spPr>
            <a:xfrm>
              <a:off x="-201828" y="4736333"/>
              <a:ext cx="9294978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 flipH="1" rot="10800000">
              <a:off x="-163643" y="-265593"/>
              <a:ext cx="1539180" cy="805095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5"/>
          <p:cNvSpPr/>
          <p:nvPr/>
        </p:nvSpPr>
        <p:spPr>
          <a:xfrm flipH="1" rot="10800000">
            <a:off x="8818850" y="4058484"/>
            <a:ext cx="1418251" cy="267006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5"/>
          <p:cNvSpPr/>
          <p:nvPr/>
        </p:nvSpPr>
        <p:spPr>
          <a:xfrm>
            <a:off x="7371025" y="4230050"/>
            <a:ext cx="2805272" cy="1537408"/>
          </a:xfrm>
          <a:custGeom>
            <a:rect b="b" l="l" r="r" t="t"/>
            <a:pathLst>
              <a:path extrusionOk="0" h="48014" w="8761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9" name="Google Shape;109;p6"/>
          <p:cNvSpPr txBox="1"/>
          <p:nvPr>
            <p:ph idx="1" type="subTitle"/>
          </p:nvPr>
        </p:nvSpPr>
        <p:spPr>
          <a:xfrm>
            <a:off x="4755095" y="1667625"/>
            <a:ext cx="3040800" cy="21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0" name="Google Shape;110;p6"/>
          <p:cNvSpPr txBox="1"/>
          <p:nvPr>
            <p:ph idx="2" type="subTitle"/>
          </p:nvPr>
        </p:nvSpPr>
        <p:spPr>
          <a:xfrm>
            <a:off x="1348100" y="1667625"/>
            <a:ext cx="3040800" cy="21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111" name="Google Shape;111;p6"/>
          <p:cNvGrpSpPr/>
          <p:nvPr/>
        </p:nvGrpSpPr>
        <p:grpSpPr>
          <a:xfrm rot="10800000">
            <a:off x="-106737" y="-1645007"/>
            <a:ext cx="9548249" cy="7357519"/>
            <a:chOff x="-1311525" y="-1414418"/>
            <a:chExt cx="9548249" cy="7357519"/>
          </a:xfrm>
        </p:grpSpPr>
        <p:sp>
          <p:nvSpPr>
            <p:cNvPr id="112" name="Google Shape;112;p6"/>
            <p:cNvSpPr/>
            <p:nvPr/>
          </p:nvSpPr>
          <p:spPr>
            <a:xfrm rot="10800000">
              <a:off x="-1311525" y="-1414418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6"/>
            <p:cNvSpPr/>
            <p:nvPr/>
          </p:nvSpPr>
          <p:spPr>
            <a:xfrm flipH="1">
              <a:off x="-1120750" y="4056069"/>
              <a:ext cx="9357474" cy="1887032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4" name="Google Shape;114;p6"/>
          <p:cNvSpPr/>
          <p:nvPr/>
        </p:nvSpPr>
        <p:spPr>
          <a:xfrm flipH="1" rot="10800000">
            <a:off x="5675306" y="4959976"/>
            <a:ext cx="1006784" cy="183531"/>
          </a:xfrm>
          <a:custGeom>
            <a:rect b="b" l="l" r="r" t="t"/>
            <a:pathLst>
              <a:path extrusionOk="0" h="2889" w="15848">
                <a:moveTo>
                  <a:pt x="0" y="0"/>
                </a:moveTo>
                <a:lnTo>
                  <a:pt x="2889" y="2889"/>
                </a:lnTo>
                <a:lnTo>
                  <a:pt x="15847" y="2889"/>
                </a:lnTo>
                <a:lnTo>
                  <a:pt x="1295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5" name="Google Shape;115;p6"/>
          <p:cNvGrpSpPr/>
          <p:nvPr/>
        </p:nvGrpSpPr>
        <p:grpSpPr>
          <a:xfrm rot="10800000">
            <a:off x="-1228535" y="-1130233"/>
            <a:ext cx="11726682" cy="8568909"/>
            <a:chOff x="-2306160" y="-3140581"/>
            <a:chExt cx="11726682" cy="8568909"/>
          </a:xfrm>
        </p:grpSpPr>
        <p:sp>
          <p:nvSpPr>
            <p:cNvPr id="116" name="Google Shape;116;p6"/>
            <p:cNvSpPr/>
            <p:nvPr/>
          </p:nvSpPr>
          <p:spPr>
            <a:xfrm flipH="1" rot="10800000">
              <a:off x="-2306160" y="-3140581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 flipH="1" rot="10800000">
              <a:off x="7082099" y="4876491"/>
              <a:ext cx="1418251" cy="267006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6615250" y="3890920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9" name="Google Shape;119;p6"/>
          <p:cNvGrpSpPr/>
          <p:nvPr/>
        </p:nvGrpSpPr>
        <p:grpSpPr>
          <a:xfrm flipH="1" rot="10800000">
            <a:off x="-1315487" y="4349470"/>
            <a:ext cx="3296400" cy="703084"/>
            <a:chOff x="-12" y="3628590"/>
            <a:chExt cx="3296400" cy="703084"/>
          </a:xfrm>
        </p:grpSpPr>
        <p:grpSp>
          <p:nvGrpSpPr>
            <p:cNvPr id="120" name="Google Shape;120;p6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121" name="Google Shape;121;p6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22" name="Google Shape;122;p6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3" name="Google Shape;123;p6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124" name="Google Shape;124;p6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25" name="Google Shape;125;p6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6" name="Google Shape;126;p6"/>
            <p:cNvGrpSpPr/>
            <p:nvPr/>
          </p:nvGrpSpPr>
          <p:grpSpPr>
            <a:xfrm>
              <a:off x="226304" y="3764887"/>
              <a:ext cx="3070084" cy="102363"/>
              <a:chOff x="1779150" y="2604263"/>
              <a:chExt cx="3811875" cy="127112"/>
            </a:xfrm>
          </p:grpSpPr>
          <p:sp>
            <p:nvSpPr>
              <p:cNvPr id="127" name="Google Shape;127;p6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28" name="Google Shape;128;p6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9" name="Google Shape;129;p6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130" name="Google Shape;130;p6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31" name="Google Shape;131;p6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7"/>
          <p:cNvGrpSpPr/>
          <p:nvPr/>
        </p:nvGrpSpPr>
        <p:grpSpPr>
          <a:xfrm>
            <a:off x="-427508" y="-1247071"/>
            <a:ext cx="9750025" cy="7678775"/>
            <a:chOff x="-427509" y="-1247071"/>
            <a:chExt cx="9750025" cy="7678775"/>
          </a:xfrm>
        </p:grpSpPr>
        <p:sp>
          <p:nvSpPr>
            <p:cNvPr id="134" name="Google Shape;134;p7"/>
            <p:cNvSpPr/>
            <p:nvPr/>
          </p:nvSpPr>
          <p:spPr>
            <a:xfrm>
              <a:off x="-10" y="4520307"/>
              <a:ext cx="9294978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7"/>
            <p:cNvSpPr/>
            <p:nvPr/>
          </p:nvSpPr>
          <p:spPr>
            <a:xfrm rot="10800000">
              <a:off x="5802117" y="-1134709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7"/>
            <p:cNvSpPr/>
            <p:nvPr/>
          </p:nvSpPr>
          <p:spPr>
            <a:xfrm rot="5400000">
              <a:off x="-1266908" y="-407672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7" name="Google Shape;137;p7"/>
          <p:cNvSpPr txBox="1"/>
          <p:nvPr>
            <p:ph type="title"/>
          </p:nvPr>
        </p:nvSpPr>
        <p:spPr>
          <a:xfrm>
            <a:off x="1481025" y="2102825"/>
            <a:ext cx="29544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8" name="Google Shape;138;p7"/>
          <p:cNvSpPr txBox="1"/>
          <p:nvPr>
            <p:ph idx="1" type="subTitle"/>
          </p:nvPr>
        </p:nvSpPr>
        <p:spPr>
          <a:xfrm>
            <a:off x="4555250" y="2102825"/>
            <a:ext cx="32940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139" name="Google Shape;139;p7"/>
          <p:cNvGrpSpPr/>
          <p:nvPr/>
        </p:nvGrpSpPr>
        <p:grpSpPr>
          <a:xfrm>
            <a:off x="-427494" y="7"/>
            <a:ext cx="9851066" cy="5168274"/>
            <a:chOff x="-427494" y="7"/>
            <a:chExt cx="9851066" cy="5168274"/>
          </a:xfrm>
        </p:grpSpPr>
        <p:sp>
          <p:nvSpPr>
            <p:cNvPr id="140" name="Google Shape;140;p7"/>
            <p:cNvSpPr/>
            <p:nvPr/>
          </p:nvSpPr>
          <p:spPr>
            <a:xfrm rot="10800000">
              <a:off x="7647417" y="7"/>
              <a:ext cx="1418251" cy="267006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7"/>
            <p:cNvSpPr/>
            <p:nvPr/>
          </p:nvSpPr>
          <p:spPr>
            <a:xfrm flipH="1">
              <a:off x="1920116" y="4983988"/>
              <a:ext cx="1821969" cy="184293"/>
            </a:xfrm>
            <a:custGeom>
              <a:rect b="b" l="l" r="r" t="t"/>
              <a:pathLst>
                <a:path extrusionOk="0" h="2901" w="28680">
                  <a:moveTo>
                    <a:pt x="28679" y="1"/>
                  </a:moveTo>
                  <a:lnTo>
                    <a:pt x="2737" y="162"/>
                  </a:lnTo>
                  <a:lnTo>
                    <a:pt x="1" y="2900"/>
                  </a:lnTo>
                  <a:lnTo>
                    <a:pt x="28679" y="2751"/>
                  </a:lnTo>
                  <a:lnTo>
                    <a:pt x="286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7"/>
            <p:cNvSpPr/>
            <p:nvPr/>
          </p:nvSpPr>
          <p:spPr>
            <a:xfrm flipH="1" rot="10800000">
              <a:off x="-427494" y="809776"/>
              <a:ext cx="1006784" cy="183531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 flipH="1">
              <a:off x="8005321" y="4336991"/>
              <a:ext cx="1418251" cy="267006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4" name="Google Shape;144;p7"/>
          <p:cNvGrpSpPr/>
          <p:nvPr/>
        </p:nvGrpSpPr>
        <p:grpSpPr>
          <a:xfrm>
            <a:off x="-591414" y="-2175664"/>
            <a:ext cx="11258111" cy="9004879"/>
            <a:chOff x="-591414" y="-2175664"/>
            <a:chExt cx="11258111" cy="9004879"/>
          </a:xfrm>
        </p:grpSpPr>
        <p:grpSp>
          <p:nvGrpSpPr>
            <p:cNvPr id="145" name="Google Shape;145;p7"/>
            <p:cNvGrpSpPr/>
            <p:nvPr/>
          </p:nvGrpSpPr>
          <p:grpSpPr>
            <a:xfrm flipH="1">
              <a:off x="4314168" y="4744700"/>
              <a:ext cx="5712041" cy="2084515"/>
              <a:chOff x="0" y="4530625"/>
              <a:chExt cx="5712041" cy="2084515"/>
            </a:xfrm>
          </p:grpSpPr>
          <p:sp>
            <p:nvSpPr>
              <p:cNvPr id="146" name="Google Shape;146;p7"/>
              <p:cNvSpPr/>
              <p:nvPr/>
            </p:nvSpPr>
            <p:spPr>
              <a:xfrm>
                <a:off x="0" y="4530625"/>
                <a:ext cx="4495016" cy="2084515"/>
              </a:xfrm>
              <a:custGeom>
                <a:rect b="b" l="l" r="r" t="t"/>
                <a:pathLst>
                  <a:path extrusionOk="0" h="47185" w="101749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7"/>
              <p:cNvSpPr/>
              <p:nvPr/>
            </p:nvSpPr>
            <p:spPr>
              <a:xfrm>
                <a:off x="1217025" y="4530625"/>
                <a:ext cx="4495016" cy="2084515"/>
              </a:xfrm>
              <a:custGeom>
                <a:rect b="b" l="l" r="r" t="t"/>
                <a:pathLst>
                  <a:path extrusionOk="0" h="47185" w="101749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8" name="Google Shape;148;p7"/>
            <p:cNvSpPr/>
            <p:nvPr/>
          </p:nvSpPr>
          <p:spPr>
            <a:xfrm flipH="1" rot="10800000">
              <a:off x="7861425" y="-959400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 flipH="1" rot="10800000">
              <a:off x="-591414" y="-2175664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0" name="Google Shape;150;p7"/>
            <p:cNvGrpSpPr/>
            <p:nvPr/>
          </p:nvGrpSpPr>
          <p:grpSpPr>
            <a:xfrm flipH="1">
              <a:off x="-501963" y="4669800"/>
              <a:ext cx="3820522" cy="1537408"/>
              <a:chOff x="5741325" y="4455725"/>
              <a:chExt cx="3820522" cy="1537408"/>
            </a:xfrm>
          </p:grpSpPr>
          <p:sp>
            <p:nvSpPr>
              <p:cNvPr id="151" name="Google Shape;151;p7"/>
              <p:cNvSpPr/>
              <p:nvPr/>
            </p:nvSpPr>
            <p:spPr>
              <a:xfrm>
                <a:off x="6756575" y="4455725"/>
                <a:ext cx="2805272" cy="1537408"/>
              </a:xfrm>
              <a:custGeom>
                <a:rect b="b" l="l" r="r" t="t"/>
                <a:pathLst>
                  <a:path extrusionOk="0" h="48014" w="8761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7"/>
              <p:cNvSpPr/>
              <p:nvPr/>
            </p:nvSpPr>
            <p:spPr>
              <a:xfrm>
                <a:off x="5741325" y="4455725"/>
                <a:ext cx="2805272" cy="1537408"/>
              </a:xfrm>
              <a:custGeom>
                <a:rect b="b" l="l" r="r" t="t"/>
                <a:pathLst>
                  <a:path extrusionOk="0" h="48014" w="8761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8"/>
          <p:cNvGrpSpPr/>
          <p:nvPr/>
        </p:nvGrpSpPr>
        <p:grpSpPr>
          <a:xfrm>
            <a:off x="-642935" y="-1483293"/>
            <a:ext cx="10417533" cy="7928896"/>
            <a:chOff x="-642935" y="-1483293"/>
            <a:chExt cx="10417533" cy="7928896"/>
          </a:xfrm>
        </p:grpSpPr>
        <p:sp>
          <p:nvSpPr>
            <p:cNvPr id="155" name="Google Shape;155;p8"/>
            <p:cNvSpPr/>
            <p:nvPr/>
          </p:nvSpPr>
          <p:spPr>
            <a:xfrm rot="10800000">
              <a:off x="-642935" y="-1483293"/>
              <a:ext cx="9294978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8"/>
            <p:cNvSpPr/>
            <p:nvPr/>
          </p:nvSpPr>
          <p:spPr>
            <a:xfrm flipH="1">
              <a:off x="6254199" y="4604003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7" name="Google Shape;157;p8"/>
          <p:cNvGrpSpPr/>
          <p:nvPr/>
        </p:nvGrpSpPr>
        <p:grpSpPr>
          <a:xfrm>
            <a:off x="-732996" y="7"/>
            <a:ext cx="7266639" cy="5159850"/>
            <a:chOff x="-732996" y="7"/>
            <a:chExt cx="7266639" cy="5159850"/>
          </a:xfrm>
        </p:grpSpPr>
        <p:sp>
          <p:nvSpPr>
            <p:cNvPr id="158" name="Google Shape;158;p8"/>
            <p:cNvSpPr/>
            <p:nvPr/>
          </p:nvSpPr>
          <p:spPr>
            <a:xfrm rot="10800000">
              <a:off x="4161656" y="4976326"/>
              <a:ext cx="1006784" cy="183531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8"/>
            <p:cNvSpPr/>
            <p:nvPr/>
          </p:nvSpPr>
          <p:spPr>
            <a:xfrm rot="10800000">
              <a:off x="5115392" y="7"/>
              <a:ext cx="1418251" cy="267006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8"/>
            <p:cNvSpPr/>
            <p:nvPr/>
          </p:nvSpPr>
          <p:spPr>
            <a:xfrm flipH="1">
              <a:off x="-732996" y="4324988"/>
              <a:ext cx="1821969" cy="184293"/>
            </a:xfrm>
            <a:custGeom>
              <a:rect b="b" l="l" r="r" t="t"/>
              <a:pathLst>
                <a:path extrusionOk="0" h="2901" w="28680">
                  <a:moveTo>
                    <a:pt x="28679" y="1"/>
                  </a:moveTo>
                  <a:lnTo>
                    <a:pt x="2737" y="162"/>
                  </a:lnTo>
                  <a:lnTo>
                    <a:pt x="1" y="2900"/>
                  </a:lnTo>
                  <a:lnTo>
                    <a:pt x="28679" y="2751"/>
                  </a:lnTo>
                  <a:lnTo>
                    <a:pt x="286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1" name="Google Shape;161;p8"/>
          <p:cNvSpPr txBox="1"/>
          <p:nvPr>
            <p:ph type="title"/>
          </p:nvPr>
        </p:nvSpPr>
        <p:spPr>
          <a:xfrm>
            <a:off x="2085025" y="1564950"/>
            <a:ext cx="4158300" cy="15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2" name="Google Shape;162;p8"/>
          <p:cNvSpPr txBox="1"/>
          <p:nvPr>
            <p:ph idx="2" type="title"/>
          </p:nvPr>
        </p:nvSpPr>
        <p:spPr>
          <a:xfrm>
            <a:off x="1050075" y="1564950"/>
            <a:ext cx="969000" cy="15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41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grpSp>
        <p:nvGrpSpPr>
          <p:cNvPr id="163" name="Google Shape;163;p8"/>
          <p:cNvGrpSpPr/>
          <p:nvPr/>
        </p:nvGrpSpPr>
        <p:grpSpPr>
          <a:xfrm>
            <a:off x="-10" y="-2237114"/>
            <a:ext cx="9822707" cy="9720614"/>
            <a:chOff x="-10" y="-2237114"/>
            <a:chExt cx="9822707" cy="9720614"/>
          </a:xfrm>
        </p:grpSpPr>
        <p:sp>
          <p:nvSpPr>
            <p:cNvPr id="164" name="Google Shape;164;p8"/>
            <p:cNvSpPr/>
            <p:nvPr/>
          </p:nvSpPr>
          <p:spPr>
            <a:xfrm rot="10800000">
              <a:off x="4707290" y="-2237114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8"/>
            <p:cNvSpPr/>
            <p:nvPr/>
          </p:nvSpPr>
          <p:spPr>
            <a:xfrm>
              <a:off x="-10" y="4465961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6" name="Google Shape;166;p8"/>
          <p:cNvGrpSpPr/>
          <p:nvPr/>
        </p:nvGrpSpPr>
        <p:grpSpPr>
          <a:xfrm flipH="1">
            <a:off x="-1344316" y="539496"/>
            <a:ext cx="3074608" cy="453955"/>
            <a:chOff x="5478797" y="847321"/>
            <a:chExt cx="3074608" cy="453955"/>
          </a:xfrm>
        </p:grpSpPr>
        <p:grpSp>
          <p:nvGrpSpPr>
            <p:cNvPr id="167" name="Google Shape;167;p8"/>
            <p:cNvGrpSpPr/>
            <p:nvPr/>
          </p:nvGrpSpPr>
          <p:grpSpPr>
            <a:xfrm flipH="1">
              <a:off x="5675409" y="922405"/>
              <a:ext cx="2877996" cy="223763"/>
              <a:chOff x="1687059" y="2012316"/>
              <a:chExt cx="3573375" cy="277863"/>
            </a:xfrm>
          </p:grpSpPr>
          <p:sp>
            <p:nvSpPr>
              <p:cNvPr id="168" name="Google Shape;168;p8"/>
              <p:cNvSpPr/>
              <p:nvPr/>
            </p:nvSpPr>
            <p:spPr>
              <a:xfrm>
                <a:off x="1687059" y="2012316"/>
                <a:ext cx="3516675" cy="253825"/>
              </a:xfrm>
              <a:custGeom>
                <a:rect b="b" l="l" r="r" t="t"/>
                <a:pathLst>
                  <a:path extrusionOk="0" h="10153" w="140667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69" name="Google Shape;169;p8"/>
              <p:cNvSpPr/>
              <p:nvPr/>
            </p:nvSpPr>
            <p:spPr>
              <a:xfrm>
                <a:off x="5203734" y="2233479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0" name="Google Shape;170;p8"/>
            <p:cNvGrpSpPr/>
            <p:nvPr/>
          </p:nvGrpSpPr>
          <p:grpSpPr>
            <a:xfrm flipH="1">
              <a:off x="5478797" y="1255615"/>
              <a:ext cx="3010303" cy="45661"/>
              <a:chOff x="1766900" y="2869225"/>
              <a:chExt cx="3737650" cy="56700"/>
            </a:xfrm>
          </p:grpSpPr>
          <p:cxnSp>
            <p:nvCxnSpPr>
              <p:cNvPr id="171" name="Google Shape;171;p8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72" name="Google Shape;172;p8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3" name="Google Shape;173;p8"/>
            <p:cNvGrpSpPr/>
            <p:nvPr/>
          </p:nvGrpSpPr>
          <p:grpSpPr>
            <a:xfrm flipH="1">
              <a:off x="6072799" y="847321"/>
              <a:ext cx="2430997" cy="185534"/>
              <a:chOff x="1748547" y="1392116"/>
              <a:chExt cx="5911958" cy="451312"/>
            </a:xfrm>
          </p:grpSpPr>
          <p:sp>
            <p:nvSpPr>
              <p:cNvPr id="174" name="Google Shape;174;p8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8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rect b="b" l="l" r="r" t="t"/>
                <a:pathLst>
                  <a:path extrusionOk="0" h="7583" w="111066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9"/>
          <p:cNvGrpSpPr/>
          <p:nvPr/>
        </p:nvGrpSpPr>
        <p:grpSpPr>
          <a:xfrm>
            <a:off x="-1123779" y="-1437185"/>
            <a:ext cx="12025151" cy="8843535"/>
            <a:chOff x="-1123779" y="-1437185"/>
            <a:chExt cx="12025151" cy="8843535"/>
          </a:xfrm>
        </p:grpSpPr>
        <p:sp>
          <p:nvSpPr>
            <p:cNvPr id="178" name="Google Shape;178;p9"/>
            <p:cNvSpPr/>
            <p:nvPr/>
          </p:nvSpPr>
          <p:spPr>
            <a:xfrm flipH="1">
              <a:off x="5785965" y="4388811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9"/>
            <p:cNvSpPr/>
            <p:nvPr/>
          </p:nvSpPr>
          <p:spPr>
            <a:xfrm rot="10800000">
              <a:off x="6986174" y="-886660"/>
              <a:ext cx="3247250" cy="169871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1372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9"/>
            <p:cNvSpPr/>
            <p:nvPr/>
          </p:nvSpPr>
          <p:spPr>
            <a:xfrm flipH="1" rot="10800000">
              <a:off x="-1123779" y="-1437185"/>
              <a:ext cx="3115510" cy="1837815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1" name="Google Shape;181;p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2" name="Google Shape;182;p9"/>
          <p:cNvSpPr txBox="1"/>
          <p:nvPr>
            <p:ph idx="1" type="subTitle"/>
          </p:nvPr>
        </p:nvSpPr>
        <p:spPr>
          <a:xfrm>
            <a:off x="937625" y="2512054"/>
            <a:ext cx="2052600" cy="15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3" name="Google Shape;183;p9"/>
          <p:cNvSpPr txBox="1"/>
          <p:nvPr>
            <p:ph idx="2" type="subTitle"/>
          </p:nvPr>
        </p:nvSpPr>
        <p:spPr>
          <a:xfrm>
            <a:off x="3341062" y="2512054"/>
            <a:ext cx="2052600" cy="15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4" name="Google Shape;184;p9"/>
          <p:cNvSpPr txBox="1"/>
          <p:nvPr>
            <p:ph idx="3" type="subTitle"/>
          </p:nvPr>
        </p:nvSpPr>
        <p:spPr>
          <a:xfrm>
            <a:off x="5744505" y="2512054"/>
            <a:ext cx="2052600" cy="15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5" name="Google Shape;185;p9"/>
          <p:cNvSpPr txBox="1"/>
          <p:nvPr>
            <p:ph idx="4" type="subTitle"/>
          </p:nvPr>
        </p:nvSpPr>
        <p:spPr>
          <a:xfrm>
            <a:off x="937625" y="2067100"/>
            <a:ext cx="2052600" cy="52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186" name="Google Shape;186;p9"/>
          <p:cNvSpPr txBox="1"/>
          <p:nvPr>
            <p:ph idx="5" type="subTitle"/>
          </p:nvPr>
        </p:nvSpPr>
        <p:spPr>
          <a:xfrm>
            <a:off x="3341063" y="2067100"/>
            <a:ext cx="2052600" cy="52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187" name="Google Shape;187;p9"/>
          <p:cNvSpPr txBox="1"/>
          <p:nvPr>
            <p:ph idx="6" type="subTitle"/>
          </p:nvPr>
        </p:nvSpPr>
        <p:spPr>
          <a:xfrm>
            <a:off x="5744502" y="2067100"/>
            <a:ext cx="2052600" cy="52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grpSp>
        <p:nvGrpSpPr>
          <p:cNvPr id="188" name="Google Shape;188;p9"/>
          <p:cNvGrpSpPr/>
          <p:nvPr/>
        </p:nvGrpSpPr>
        <p:grpSpPr>
          <a:xfrm flipH="1" rot="10800000">
            <a:off x="-1469087" y="4289941"/>
            <a:ext cx="3296400" cy="703084"/>
            <a:chOff x="-12" y="3628590"/>
            <a:chExt cx="3296400" cy="703084"/>
          </a:xfrm>
        </p:grpSpPr>
        <p:grpSp>
          <p:nvGrpSpPr>
            <p:cNvPr id="189" name="Google Shape;189;p9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190" name="Google Shape;190;p9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91" name="Google Shape;191;p9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2" name="Google Shape;192;p9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193" name="Google Shape;193;p9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94" name="Google Shape;194;p9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5" name="Google Shape;195;p9"/>
            <p:cNvGrpSpPr/>
            <p:nvPr/>
          </p:nvGrpSpPr>
          <p:grpSpPr>
            <a:xfrm>
              <a:off x="226304" y="3764887"/>
              <a:ext cx="3070084" cy="102363"/>
              <a:chOff x="1779150" y="2604263"/>
              <a:chExt cx="3811875" cy="127112"/>
            </a:xfrm>
          </p:grpSpPr>
          <p:sp>
            <p:nvSpPr>
              <p:cNvPr id="196" name="Google Shape;196;p9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97" name="Google Shape;197;p9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8" name="Google Shape;198;p9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199" name="Google Shape;199;p9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00" name="Google Shape;200;p9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01" name="Google Shape;201;p9"/>
          <p:cNvGrpSpPr/>
          <p:nvPr/>
        </p:nvGrpSpPr>
        <p:grpSpPr>
          <a:xfrm>
            <a:off x="-592558" y="-10342"/>
            <a:ext cx="7481573" cy="5159024"/>
            <a:chOff x="-592558" y="-10342"/>
            <a:chExt cx="7481573" cy="5159024"/>
          </a:xfrm>
        </p:grpSpPr>
        <p:sp>
          <p:nvSpPr>
            <p:cNvPr id="202" name="Google Shape;202;p9"/>
            <p:cNvSpPr/>
            <p:nvPr/>
          </p:nvSpPr>
          <p:spPr>
            <a:xfrm flipH="1" rot="10800000">
              <a:off x="-592558" y="-10342"/>
              <a:ext cx="1418251" cy="267006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9"/>
            <p:cNvSpPr/>
            <p:nvPr/>
          </p:nvSpPr>
          <p:spPr>
            <a:xfrm flipH="1" rot="10800000">
              <a:off x="5882231" y="4965151"/>
              <a:ext cx="1006784" cy="183531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4" name="Google Shape;204;p9"/>
          <p:cNvSpPr/>
          <p:nvPr/>
        </p:nvSpPr>
        <p:spPr>
          <a:xfrm flipH="1">
            <a:off x="6761059" y="4250475"/>
            <a:ext cx="3573015" cy="1869125"/>
          </a:xfrm>
          <a:custGeom>
            <a:rect b="b" l="l" r="r" t="t"/>
            <a:pathLst>
              <a:path extrusionOk="0" h="33981" w="64958">
                <a:moveTo>
                  <a:pt x="1" y="0"/>
                </a:moveTo>
                <a:lnTo>
                  <a:pt x="1" y="33831"/>
                </a:lnTo>
                <a:lnTo>
                  <a:pt x="64957" y="33980"/>
                </a:lnTo>
                <a:lnTo>
                  <a:pt x="64957" y="33980"/>
                </a:lnTo>
                <a:lnTo>
                  <a:pt x="3099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oogle Shape;206;p10"/>
          <p:cNvGrpSpPr/>
          <p:nvPr/>
        </p:nvGrpSpPr>
        <p:grpSpPr>
          <a:xfrm>
            <a:off x="-10" y="-1658067"/>
            <a:ext cx="9294978" cy="7822922"/>
            <a:chOff x="-10" y="-1658067"/>
            <a:chExt cx="9294978" cy="7822922"/>
          </a:xfrm>
        </p:grpSpPr>
        <p:sp>
          <p:nvSpPr>
            <p:cNvPr id="207" name="Google Shape;207;p10"/>
            <p:cNvSpPr/>
            <p:nvPr/>
          </p:nvSpPr>
          <p:spPr>
            <a:xfrm flipH="1" rot="10800000">
              <a:off x="0" y="-82735"/>
              <a:ext cx="2227897" cy="1165463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0"/>
            <p:cNvSpPr/>
            <p:nvPr/>
          </p:nvSpPr>
          <p:spPr>
            <a:xfrm flipH="1">
              <a:off x="-10" y="4253459"/>
              <a:ext cx="9294978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0"/>
            <p:cNvSpPr/>
            <p:nvPr/>
          </p:nvSpPr>
          <p:spPr>
            <a:xfrm rot="10800000">
              <a:off x="3765449" y="-1658067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0" name="Google Shape;210;p10"/>
          <p:cNvGrpSpPr/>
          <p:nvPr/>
        </p:nvGrpSpPr>
        <p:grpSpPr>
          <a:xfrm>
            <a:off x="214581" y="-8"/>
            <a:ext cx="1593209" cy="183531"/>
            <a:chOff x="385056" y="-8"/>
            <a:chExt cx="1593209" cy="183531"/>
          </a:xfrm>
        </p:grpSpPr>
        <p:sp>
          <p:nvSpPr>
            <p:cNvPr id="211" name="Google Shape;211;p10"/>
            <p:cNvSpPr/>
            <p:nvPr/>
          </p:nvSpPr>
          <p:spPr>
            <a:xfrm flipH="1">
              <a:off x="385056" y="-8"/>
              <a:ext cx="1006784" cy="183531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0"/>
            <p:cNvSpPr/>
            <p:nvPr/>
          </p:nvSpPr>
          <p:spPr>
            <a:xfrm flipH="1">
              <a:off x="971481" y="-8"/>
              <a:ext cx="1006784" cy="183531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3" name="Google Shape;213;p10"/>
          <p:cNvGrpSpPr/>
          <p:nvPr/>
        </p:nvGrpSpPr>
        <p:grpSpPr>
          <a:xfrm>
            <a:off x="-641180" y="447742"/>
            <a:ext cx="10174670" cy="4695754"/>
            <a:chOff x="-641180" y="447742"/>
            <a:chExt cx="10174670" cy="4695754"/>
          </a:xfrm>
        </p:grpSpPr>
        <p:sp>
          <p:nvSpPr>
            <p:cNvPr id="214" name="Google Shape;214;p10"/>
            <p:cNvSpPr/>
            <p:nvPr/>
          </p:nvSpPr>
          <p:spPr>
            <a:xfrm>
              <a:off x="8526706" y="447742"/>
              <a:ext cx="1006784" cy="183531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0"/>
            <p:cNvSpPr/>
            <p:nvPr/>
          </p:nvSpPr>
          <p:spPr>
            <a:xfrm flipH="1">
              <a:off x="6924920" y="4911501"/>
              <a:ext cx="1232340" cy="231995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0"/>
            <p:cNvSpPr/>
            <p:nvPr/>
          </p:nvSpPr>
          <p:spPr>
            <a:xfrm>
              <a:off x="-641180" y="4521501"/>
              <a:ext cx="1232340" cy="231995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7" name="Google Shape;217;p10"/>
          <p:cNvSpPr txBox="1"/>
          <p:nvPr>
            <p:ph type="title"/>
          </p:nvPr>
        </p:nvSpPr>
        <p:spPr>
          <a:xfrm>
            <a:off x="1419900" y="3055775"/>
            <a:ext cx="63042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18" name="Google Shape;218;p10"/>
          <p:cNvSpPr txBox="1"/>
          <p:nvPr>
            <p:ph idx="1" type="subTitle"/>
          </p:nvPr>
        </p:nvSpPr>
        <p:spPr>
          <a:xfrm>
            <a:off x="1419900" y="1081900"/>
            <a:ext cx="6304200" cy="186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219" name="Google Shape;219;p10"/>
          <p:cNvGrpSpPr/>
          <p:nvPr/>
        </p:nvGrpSpPr>
        <p:grpSpPr>
          <a:xfrm>
            <a:off x="-689412" y="-1311142"/>
            <a:ext cx="10419597" cy="8141307"/>
            <a:chOff x="-689412" y="-1311142"/>
            <a:chExt cx="10419597" cy="8141307"/>
          </a:xfrm>
        </p:grpSpPr>
        <p:sp>
          <p:nvSpPr>
            <p:cNvPr id="220" name="Google Shape;220;p10"/>
            <p:cNvSpPr/>
            <p:nvPr/>
          </p:nvSpPr>
          <p:spPr>
            <a:xfrm rot="10800000">
              <a:off x="6315079" y="-1311142"/>
              <a:ext cx="2979895" cy="1757817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0"/>
            <p:cNvSpPr/>
            <p:nvPr/>
          </p:nvSpPr>
          <p:spPr>
            <a:xfrm>
              <a:off x="-3" y="4753508"/>
              <a:ext cx="3520400" cy="2076657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0"/>
            <p:cNvSpPr/>
            <p:nvPr/>
          </p:nvSpPr>
          <p:spPr>
            <a:xfrm rot="10800000">
              <a:off x="-689412" y="-818175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0"/>
            <p:cNvSpPr/>
            <p:nvPr/>
          </p:nvSpPr>
          <p:spPr>
            <a:xfrm>
              <a:off x="6924913" y="4604000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Black"/>
              <a:buNone/>
              <a:defRPr b="0" i="0" sz="2600" u="none" cap="none" strike="noStrik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i="0" sz="35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i="0" sz="35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i="0" sz="35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i="0" sz="35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i="0" sz="35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i="0" sz="35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i="0" sz="35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i="0" sz="35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b="0" i="0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b="0" i="0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b="0" i="0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b="0" i="0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b="0" i="0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b="0" i="0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b="0" i="0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b="0" i="0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b="0" i="0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8" name="Google Shape;8;p1"/>
          <p:cNvSpPr txBox="1"/>
          <p:nvPr/>
        </p:nvSpPr>
        <p:spPr>
          <a:xfrm>
            <a:off x="3635375" y="4973320"/>
            <a:ext cx="1898650" cy="106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700" u="none" cap="none" strike="noStrike">
                <a:solidFill>
                  <a:srgbClr val="C8C9C8"/>
                </a:solidFill>
                <a:latin typeface="Arial"/>
                <a:ea typeface="Arial"/>
                <a:cs typeface="Arial"/>
                <a:sym typeface="Arial"/>
              </a:rPr>
              <a:t>Restricted Information and Basic Personal Data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Relationship Id="rId4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Relationship Id="rId4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4"/>
          <p:cNvSpPr txBox="1"/>
          <p:nvPr>
            <p:ph idx="1" type="subTitle"/>
          </p:nvPr>
        </p:nvSpPr>
        <p:spPr>
          <a:xfrm>
            <a:off x="1394250" y="2720137"/>
            <a:ext cx="63555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pt-BR"/>
              <a:t>ANÁLISE DE DADOS E BIG DATA &amp; INTELIGÊNCIA ARTIFICIAL</a:t>
            </a:r>
            <a:endParaRPr/>
          </a:p>
        </p:txBody>
      </p:sp>
      <p:sp>
        <p:nvSpPr>
          <p:cNvPr id="268" name="Google Shape;268;p14"/>
          <p:cNvSpPr txBox="1"/>
          <p:nvPr>
            <p:ph type="ctrTitle"/>
          </p:nvPr>
        </p:nvSpPr>
        <p:spPr>
          <a:xfrm>
            <a:off x="1488458" y="1293143"/>
            <a:ext cx="6355500" cy="16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</a:pPr>
            <a:r>
              <a:rPr lang="pt-BR"/>
              <a:t>PROJETO A3 </a:t>
            </a:r>
            <a:endParaRPr/>
          </a:p>
        </p:txBody>
      </p:sp>
      <p:grpSp>
        <p:nvGrpSpPr>
          <p:cNvPr id="269" name="Google Shape;269;p14"/>
          <p:cNvGrpSpPr/>
          <p:nvPr/>
        </p:nvGrpSpPr>
        <p:grpSpPr>
          <a:xfrm rot="10800000">
            <a:off x="6662200" y="3637324"/>
            <a:ext cx="3537150" cy="626796"/>
            <a:chOff x="1199232" y="2120038"/>
            <a:chExt cx="4391793" cy="778339"/>
          </a:xfrm>
        </p:grpSpPr>
        <p:grpSp>
          <p:nvGrpSpPr>
            <p:cNvPr id="270" name="Google Shape;270;p14"/>
            <p:cNvGrpSpPr/>
            <p:nvPr/>
          </p:nvGrpSpPr>
          <p:grpSpPr>
            <a:xfrm>
              <a:off x="2227732" y="2577138"/>
              <a:ext cx="1945675" cy="56700"/>
              <a:chOff x="2227732" y="2661275"/>
              <a:chExt cx="1945675" cy="56700"/>
            </a:xfrm>
          </p:grpSpPr>
          <p:cxnSp>
            <p:nvCxnSpPr>
              <p:cNvPr id="271" name="Google Shape;271;p14"/>
              <p:cNvCxnSpPr/>
              <p:nvPr/>
            </p:nvCxnSpPr>
            <p:spPr>
              <a:xfrm>
                <a:off x="2227732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72" name="Google Shape;272;p14"/>
              <p:cNvSpPr/>
              <p:nvPr/>
            </p:nvSpPr>
            <p:spPr>
              <a:xfrm>
                <a:off x="4116707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3" name="Google Shape;273;p14"/>
            <p:cNvGrpSpPr/>
            <p:nvPr/>
          </p:nvGrpSpPr>
          <p:grpSpPr>
            <a:xfrm>
              <a:off x="1943838" y="2729277"/>
              <a:ext cx="1938597" cy="169100"/>
              <a:chOff x="2216194" y="2593212"/>
              <a:chExt cx="4728285" cy="412439"/>
            </a:xfrm>
          </p:grpSpPr>
          <p:sp>
            <p:nvSpPr>
              <p:cNvPr id="274" name="Google Shape;274;p14"/>
              <p:cNvSpPr/>
              <p:nvPr/>
            </p:nvSpPr>
            <p:spPr>
              <a:xfrm>
                <a:off x="2216194" y="2593212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14"/>
              <p:cNvSpPr/>
              <p:nvPr/>
            </p:nvSpPr>
            <p:spPr>
              <a:xfrm>
                <a:off x="6810079" y="2871251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6" name="Google Shape;276;p14"/>
            <p:cNvGrpSpPr/>
            <p:nvPr/>
          </p:nvGrpSpPr>
          <p:grpSpPr>
            <a:xfrm>
              <a:off x="1779150" y="2289288"/>
              <a:ext cx="3811875" cy="127112"/>
              <a:chOff x="1779150" y="2604263"/>
              <a:chExt cx="3811875" cy="127112"/>
            </a:xfrm>
          </p:grpSpPr>
          <p:sp>
            <p:nvSpPr>
              <p:cNvPr id="277" name="Google Shape;277;p14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14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9" name="Google Shape;279;p14"/>
            <p:cNvGrpSpPr/>
            <p:nvPr/>
          </p:nvGrpSpPr>
          <p:grpSpPr>
            <a:xfrm>
              <a:off x="1199232" y="2120038"/>
              <a:ext cx="3737650" cy="56700"/>
              <a:chOff x="1199232" y="2869225"/>
              <a:chExt cx="3737650" cy="56700"/>
            </a:xfrm>
          </p:grpSpPr>
          <p:cxnSp>
            <p:nvCxnSpPr>
              <p:cNvPr id="280" name="Google Shape;280;p14"/>
              <p:cNvCxnSpPr/>
              <p:nvPr/>
            </p:nvCxnSpPr>
            <p:spPr>
              <a:xfrm>
                <a:off x="1199232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81" name="Google Shape;281;p14"/>
              <p:cNvSpPr/>
              <p:nvPr/>
            </p:nvSpPr>
            <p:spPr>
              <a:xfrm>
                <a:off x="4880182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82" name="Google Shape;282;p14"/>
          <p:cNvGrpSpPr/>
          <p:nvPr/>
        </p:nvGrpSpPr>
        <p:grpSpPr>
          <a:xfrm>
            <a:off x="-1696246" y="967904"/>
            <a:ext cx="3599787" cy="1044095"/>
            <a:chOff x="-1431671" y="656504"/>
            <a:chExt cx="3599787" cy="1044095"/>
          </a:xfrm>
        </p:grpSpPr>
        <p:grpSp>
          <p:nvGrpSpPr>
            <p:cNvPr id="283" name="Google Shape;283;p14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284" name="Google Shape;284;p14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85" name="Google Shape;285;p14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6" name="Google Shape;286;p14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287" name="Google Shape;287;p14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14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9" name="Google Shape;289;p14"/>
            <p:cNvGrpSpPr/>
            <p:nvPr/>
          </p:nvGrpSpPr>
          <p:grpSpPr>
            <a:xfrm>
              <a:off x="-1431671" y="1201087"/>
              <a:ext cx="3070084" cy="102363"/>
              <a:chOff x="1779150" y="2604263"/>
              <a:chExt cx="3811875" cy="127112"/>
            </a:xfrm>
          </p:grpSpPr>
          <p:sp>
            <p:nvSpPr>
              <p:cNvPr id="290" name="Google Shape;290;p14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14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2" name="Google Shape;292;p14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293" name="Google Shape;293;p14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rect b="b" l="l" r="r" t="t"/>
                <a:pathLst>
                  <a:path extrusionOk="0" h="10153" w="140667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14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5" name="Google Shape;295;p14"/>
            <p:cNvGrpSpPr/>
            <p:nvPr/>
          </p:nvGrpSpPr>
          <p:grpSpPr>
            <a:xfrm>
              <a:off x="-856958" y="656504"/>
              <a:ext cx="2430741" cy="185537"/>
              <a:chOff x="1748547" y="1392116"/>
              <a:chExt cx="5911958" cy="451312"/>
            </a:xfrm>
          </p:grpSpPr>
          <p:sp>
            <p:nvSpPr>
              <p:cNvPr id="296" name="Google Shape;296;p14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rect b="b" l="l" r="r" t="t"/>
                <a:pathLst>
                  <a:path extrusionOk="0" h="7583" w="111066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14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8" name="Google Shape;298;p14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299" name="Google Shape;299;p14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300" name="Google Shape;300;p14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pt-BR"/>
              <a:t>XGBoost</a:t>
            </a:r>
            <a:endParaRPr/>
          </a:p>
        </p:txBody>
      </p:sp>
      <p:pic>
        <p:nvPicPr>
          <p:cNvPr id="436" name="Google Shape;43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3898" y="1064916"/>
            <a:ext cx="3318354" cy="2659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87692" y="1064916"/>
            <a:ext cx="3318354" cy="2659608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23"/>
          <p:cNvSpPr txBox="1"/>
          <p:nvPr/>
        </p:nvSpPr>
        <p:spPr>
          <a:xfrm>
            <a:off x="5766392" y="3882741"/>
            <a:ext cx="129362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2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PRECISÃO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2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Precisão 1: 0.90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2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Recall 1: 0.90</a:t>
            </a:r>
            <a:endParaRPr/>
          </a:p>
        </p:txBody>
      </p:sp>
      <p:sp>
        <p:nvSpPr>
          <p:cNvPr id="439" name="Google Shape;439;p23"/>
          <p:cNvSpPr txBox="1"/>
          <p:nvPr/>
        </p:nvSpPr>
        <p:spPr>
          <a:xfrm>
            <a:off x="3832152" y="3866593"/>
            <a:ext cx="129362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PRECISÃO 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Precisão 0: 0.90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Recall 0: 0.90</a:t>
            </a:r>
            <a:endParaRPr/>
          </a:p>
        </p:txBody>
      </p:sp>
      <p:sp>
        <p:nvSpPr>
          <p:cNvPr id="440" name="Google Shape;440;p23"/>
          <p:cNvSpPr txBox="1"/>
          <p:nvPr/>
        </p:nvSpPr>
        <p:spPr>
          <a:xfrm>
            <a:off x="1703893" y="3959685"/>
            <a:ext cx="151836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Acurácia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0.8975 -&gt; 89,75%</a:t>
            </a:r>
            <a:endParaRPr/>
          </a:p>
        </p:txBody>
      </p:sp>
      <p:sp>
        <p:nvSpPr>
          <p:cNvPr id="441" name="Google Shape;441;p23"/>
          <p:cNvSpPr/>
          <p:nvPr/>
        </p:nvSpPr>
        <p:spPr>
          <a:xfrm>
            <a:off x="0" y="267392"/>
            <a:ext cx="969562" cy="43918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423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Good = 1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Bad = 0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pt-BR"/>
              <a:t>REGRESSÃO LINEAR</a:t>
            </a:r>
            <a:endParaRPr/>
          </a:p>
        </p:txBody>
      </p:sp>
      <p:pic>
        <p:nvPicPr>
          <p:cNvPr id="447" name="Google Shape;44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6895" y="1123644"/>
            <a:ext cx="4610210" cy="357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pt-BR"/>
              <a:t>SVM</a:t>
            </a:r>
            <a:endParaRPr/>
          </a:p>
        </p:txBody>
      </p:sp>
      <p:sp>
        <p:nvSpPr>
          <p:cNvPr id="453" name="Google Shape;453;p25"/>
          <p:cNvSpPr txBox="1"/>
          <p:nvPr/>
        </p:nvSpPr>
        <p:spPr>
          <a:xfrm>
            <a:off x="5766392" y="3882741"/>
            <a:ext cx="129362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2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PRECISÃO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2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Precisão 1: 0.92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2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Recall 1: 0.91</a:t>
            </a:r>
            <a:endParaRPr/>
          </a:p>
        </p:txBody>
      </p:sp>
      <p:sp>
        <p:nvSpPr>
          <p:cNvPr id="454" name="Google Shape;454;p25"/>
          <p:cNvSpPr txBox="1"/>
          <p:nvPr/>
        </p:nvSpPr>
        <p:spPr>
          <a:xfrm>
            <a:off x="3832152" y="3866593"/>
            <a:ext cx="129362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PRECISÃO 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Precisão 0: 0.91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Recall 0: 0.92</a:t>
            </a:r>
            <a:endParaRPr/>
          </a:p>
        </p:txBody>
      </p:sp>
      <p:sp>
        <p:nvSpPr>
          <p:cNvPr id="455" name="Google Shape;455;p25"/>
          <p:cNvSpPr txBox="1"/>
          <p:nvPr/>
        </p:nvSpPr>
        <p:spPr>
          <a:xfrm>
            <a:off x="1731144" y="3959685"/>
            <a:ext cx="146386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Acurácia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0.9071 -&gt; 90,71%</a:t>
            </a:r>
            <a:endParaRPr/>
          </a:p>
        </p:txBody>
      </p:sp>
      <p:sp>
        <p:nvSpPr>
          <p:cNvPr id="456" name="Google Shape;456;p25"/>
          <p:cNvSpPr/>
          <p:nvPr/>
        </p:nvSpPr>
        <p:spPr>
          <a:xfrm>
            <a:off x="0" y="267392"/>
            <a:ext cx="969562" cy="43918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423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Good = 1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Bad = 0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7" name="Google Shape;45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9562" y="1064916"/>
            <a:ext cx="3318355" cy="2659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56082" y="1017725"/>
            <a:ext cx="3318356" cy="2659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pt-BR"/>
              <a:t>NAIVES BAYES</a:t>
            </a:r>
            <a:endParaRPr/>
          </a:p>
        </p:txBody>
      </p:sp>
      <p:sp>
        <p:nvSpPr>
          <p:cNvPr id="464" name="Google Shape;464;p26"/>
          <p:cNvSpPr txBox="1"/>
          <p:nvPr/>
        </p:nvSpPr>
        <p:spPr>
          <a:xfrm>
            <a:off x="5766392" y="3882741"/>
            <a:ext cx="129362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2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PRECISÃO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2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Precisão 1: 0.76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2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Recall 1: 0.73</a:t>
            </a:r>
            <a:endParaRPr/>
          </a:p>
        </p:txBody>
      </p:sp>
      <p:sp>
        <p:nvSpPr>
          <p:cNvPr id="465" name="Google Shape;465;p26"/>
          <p:cNvSpPr txBox="1"/>
          <p:nvPr/>
        </p:nvSpPr>
        <p:spPr>
          <a:xfrm>
            <a:off x="3832152" y="3866593"/>
            <a:ext cx="129362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PRECISÃO 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Precisão 0: 0.74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Recall 0: 0.76</a:t>
            </a:r>
            <a:endParaRPr/>
          </a:p>
        </p:txBody>
      </p:sp>
      <p:sp>
        <p:nvSpPr>
          <p:cNvPr id="466" name="Google Shape;466;p26"/>
          <p:cNvSpPr txBox="1"/>
          <p:nvPr/>
        </p:nvSpPr>
        <p:spPr>
          <a:xfrm>
            <a:off x="1901863" y="3959685"/>
            <a:ext cx="112242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Acurácia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0.75 -&gt; 75%</a:t>
            </a:r>
            <a:endParaRPr/>
          </a:p>
        </p:txBody>
      </p:sp>
      <p:sp>
        <p:nvSpPr>
          <p:cNvPr id="467" name="Google Shape;467;p26"/>
          <p:cNvSpPr/>
          <p:nvPr/>
        </p:nvSpPr>
        <p:spPr>
          <a:xfrm>
            <a:off x="0" y="267392"/>
            <a:ext cx="969562" cy="43918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423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Good = 1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Bad = 0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8" name="Google Shape;46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9338" y="1019910"/>
            <a:ext cx="3378581" cy="2659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19508" y="1017725"/>
            <a:ext cx="3378581" cy="26596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pt-BR"/>
              <a:t>ÁRVORE DE DECISÃO</a:t>
            </a:r>
            <a:endParaRPr/>
          </a:p>
        </p:txBody>
      </p:sp>
      <p:sp>
        <p:nvSpPr>
          <p:cNvPr id="475" name="Google Shape;475;p27"/>
          <p:cNvSpPr txBox="1"/>
          <p:nvPr/>
        </p:nvSpPr>
        <p:spPr>
          <a:xfrm>
            <a:off x="5766392" y="3882741"/>
            <a:ext cx="129362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2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PRECISÃO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2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Precisão 1: 0.82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2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Recall 1: 0.81</a:t>
            </a:r>
            <a:endParaRPr/>
          </a:p>
        </p:txBody>
      </p:sp>
      <p:sp>
        <p:nvSpPr>
          <p:cNvPr id="476" name="Google Shape;476;p27"/>
          <p:cNvSpPr txBox="1"/>
          <p:nvPr/>
        </p:nvSpPr>
        <p:spPr>
          <a:xfrm>
            <a:off x="3832152" y="3866593"/>
            <a:ext cx="129362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PRECISÃO 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Precisão 0: 0.81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Recall 0: 0.83</a:t>
            </a:r>
            <a:endParaRPr/>
          </a:p>
        </p:txBody>
      </p:sp>
      <p:sp>
        <p:nvSpPr>
          <p:cNvPr id="477" name="Google Shape;477;p27"/>
          <p:cNvSpPr txBox="1"/>
          <p:nvPr/>
        </p:nvSpPr>
        <p:spPr>
          <a:xfrm>
            <a:off x="1732748" y="3959685"/>
            <a:ext cx="146065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Acurácia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0.8187 -&gt; 81,87%</a:t>
            </a:r>
            <a:endParaRPr/>
          </a:p>
        </p:txBody>
      </p:sp>
      <p:sp>
        <p:nvSpPr>
          <p:cNvPr id="478" name="Google Shape;478;p27"/>
          <p:cNvSpPr/>
          <p:nvPr/>
        </p:nvSpPr>
        <p:spPr>
          <a:xfrm>
            <a:off x="0" y="267392"/>
            <a:ext cx="969562" cy="43918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423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Good = 1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Bad = 0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9" name="Google Shape;47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577" y="1016196"/>
            <a:ext cx="3378583" cy="265961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23914" y="992826"/>
            <a:ext cx="3378583" cy="26596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pt-BR"/>
              <a:t>RANDOM FOREST</a:t>
            </a:r>
            <a:endParaRPr/>
          </a:p>
        </p:txBody>
      </p:sp>
      <p:sp>
        <p:nvSpPr>
          <p:cNvPr id="486" name="Google Shape;486;p28"/>
          <p:cNvSpPr txBox="1"/>
          <p:nvPr/>
        </p:nvSpPr>
        <p:spPr>
          <a:xfrm>
            <a:off x="5766392" y="3882741"/>
            <a:ext cx="129362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2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PRECISÃO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2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Precisão 1: 0.90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2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Recall 1: 0.92</a:t>
            </a:r>
            <a:endParaRPr/>
          </a:p>
        </p:txBody>
      </p:sp>
      <p:sp>
        <p:nvSpPr>
          <p:cNvPr id="487" name="Google Shape;487;p28"/>
          <p:cNvSpPr txBox="1"/>
          <p:nvPr/>
        </p:nvSpPr>
        <p:spPr>
          <a:xfrm>
            <a:off x="3832152" y="3866593"/>
            <a:ext cx="129362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PRECISÃO 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Precisão 0: 0.92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Recall 0: 0.90</a:t>
            </a:r>
            <a:endParaRPr/>
          </a:p>
        </p:txBody>
      </p:sp>
      <p:sp>
        <p:nvSpPr>
          <p:cNvPr id="488" name="Google Shape;488;p28"/>
          <p:cNvSpPr txBox="1"/>
          <p:nvPr/>
        </p:nvSpPr>
        <p:spPr>
          <a:xfrm>
            <a:off x="1947549" y="3959685"/>
            <a:ext cx="103105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Acurácia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0.91 -&gt; 91%</a:t>
            </a:r>
            <a:endParaRPr/>
          </a:p>
        </p:txBody>
      </p:sp>
      <p:sp>
        <p:nvSpPr>
          <p:cNvPr id="489" name="Google Shape;489;p28"/>
          <p:cNvSpPr/>
          <p:nvPr/>
        </p:nvSpPr>
        <p:spPr>
          <a:xfrm>
            <a:off x="0" y="267392"/>
            <a:ext cx="969562" cy="43918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423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Good = 1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Bad = 0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0" name="Google Shape;49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3784" y="992826"/>
            <a:ext cx="3378583" cy="2659611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29006" y="992246"/>
            <a:ext cx="3295794" cy="2641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9"/>
          <p:cNvSpPr txBox="1"/>
          <p:nvPr>
            <p:ph type="title"/>
          </p:nvPr>
        </p:nvSpPr>
        <p:spPr>
          <a:xfrm>
            <a:off x="1454161" y="1773942"/>
            <a:ext cx="6548612" cy="15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/>
              <a:t>POWER BI</a:t>
            </a:r>
            <a:endParaRPr/>
          </a:p>
        </p:txBody>
      </p:sp>
      <p:grpSp>
        <p:nvGrpSpPr>
          <p:cNvPr id="497" name="Google Shape;497;p29"/>
          <p:cNvGrpSpPr/>
          <p:nvPr/>
        </p:nvGrpSpPr>
        <p:grpSpPr>
          <a:xfrm flipH="1">
            <a:off x="6775879" y="3868746"/>
            <a:ext cx="3599787" cy="1044103"/>
            <a:chOff x="-1431671" y="656496"/>
            <a:chExt cx="3599787" cy="1044103"/>
          </a:xfrm>
        </p:grpSpPr>
        <p:grpSp>
          <p:nvGrpSpPr>
            <p:cNvPr id="498" name="Google Shape;498;p29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499" name="Google Shape;499;p29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500" name="Google Shape;500;p29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01" name="Google Shape;501;p29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502" name="Google Shape;502;p29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3" name="Google Shape;503;p29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04" name="Google Shape;504;p29"/>
            <p:cNvGrpSpPr/>
            <p:nvPr/>
          </p:nvGrpSpPr>
          <p:grpSpPr>
            <a:xfrm>
              <a:off x="-1431671" y="1201087"/>
              <a:ext cx="3070084" cy="102363"/>
              <a:chOff x="1779150" y="2604263"/>
              <a:chExt cx="3811875" cy="127112"/>
            </a:xfrm>
          </p:grpSpPr>
          <p:sp>
            <p:nvSpPr>
              <p:cNvPr id="505" name="Google Shape;505;p29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6" name="Google Shape;506;p29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07" name="Google Shape;507;p29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508" name="Google Shape;508;p29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rect b="b" l="l" r="r" t="t"/>
                <a:pathLst>
                  <a:path extrusionOk="0" h="10153" w="140667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9" name="Google Shape;509;p29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10" name="Google Shape;510;p29"/>
            <p:cNvGrpSpPr/>
            <p:nvPr/>
          </p:nvGrpSpPr>
          <p:grpSpPr>
            <a:xfrm>
              <a:off x="-856882" y="656496"/>
              <a:ext cx="2430997" cy="185534"/>
              <a:chOff x="1748547" y="1392116"/>
              <a:chExt cx="5911958" cy="451312"/>
            </a:xfrm>
          </p:grpSpPr>
          <p:sp>
            <p:nvSpPr>
              <p:cNvPr id="511" name="Google Shape;511;p29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rect b="b" l="l" r="r" t="t"/>
                <a:pathLst>
                  <a:path extrusionOk="0" h="7583" w="111066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2" name="Google Shape;512;p29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13" name="Google Shape;513;p29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514" name="Google Shape;514;p29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515" name="Google Shape;515;p29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0"/>
          <p:cNvSpPr txBox="1"/>
          <p:nvPr>
            <p:ph type="title"/>
          </p:nvPr>
        </p:nvSpPr>
        <p:spPr>
          <a:xfrm>
            <a:off x="591787" y="262964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pt-BR"/>
              <a:t>TABELAS DOS MODELOS SELECIONADOS</a:t>
            </a:r>
            <a:endParaRPr/>
          </a:p>
        </p:txBody>
      </p:sp>
      <p:pic>
        <p:nvPicPr>
          <p:cNvPr id="521" name="Google Shape;52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0000" y="835664"/>
            <a:ext cx="7447574" cy="3576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522" name="Google Shape;522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26660" y="4412125"/>
            <a:ext cx="4290680" cy="3525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1"/>
          <p:cNvSpPr txBox="1"/>
          <p:nvPr>
            <p:ph type="title"/>
          </p:nvPr>
        </p:nvSpPr>
        <p:spPr>
          <a:xfrm>
            <a:off x="591787" y="262964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pt-BR"/>
              <a:t>TABELAS DOS MODELOS RESTANTES</a:t>
            </a:r>
            <a:endParaRPr/>
          </a:p>
        </p:txBody>
      </p:sp>
      <p:pic>
        <p:nvPicPr>
          <p:cNvPr id="528" name="Google Shape;52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6660" y="4412125"/>
            <a:ext cx="4290680" cy="352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Google Shape;529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7107" y="893135"/>
            <a:ext cx="7809785" cy="3518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2"/>
          <p:cNvSpPr txBox="1"/>
          <p:nvPr>
            <p:ph idx="1" type="subTitle"/>
          </p:nvPr>
        </p:nvSpPr>
        <p:spPr>
          <a:xfrm>
            <a:off x="2719959" y="1566530"/>
            <a:ext cx="3704082" cy="13751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pt-BR" sz="5400"/>
              <a:t>OBRIGADO!</a:t>
            </a:r>
            <a:endParaRPr b="1" sz="5400"/>
          </a:p>
        </p:txBody>
      </p:sp>
      <p:grpSp>
        <p:nvGrpSpPr>
          <p:cNvPr id="535" name="Google Shape;535;p32"/>
          <p:cNvGrpSpPr/>
          <p:nvPr/>
        </p:nvGrpSpPr>
        <p:grpSpPr>
          <a:xfrm flipH="1" rot="10800000">
            <a:off x="-1544774" y="3310578"/>
            <a:ext cx="3296400" cy="703084"/>
            <a:chOff x="-12" y="3628590"/>
            <a:chExt cx="3296400" cy="703084"/>
          </a:xfrm>
        </p:grpSpPr>
        <p:grpSp>
          <p:nvGrpSpPr>
            <p:cNvPr id="536" name="Google Shape;536;p32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537" name="Google Shape;537;p32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538" name="Google Shape;538;p32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39" name="Google Shape;539;p32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540" name="Google Shape;540;p32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1" name="Google Shape;541;p32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42" name="Google Shape;542;p32"/>
            <p:cNvGrpSpPr/>
            <p:nvPr/>
          </p:nvGrpSpPr>
          <p:grpSpPr>
            <a:xfrm>
              <a:off x="226304" y="3764887"/>
              <a:ext cx="3070084" cy="102363"/>
              <a:chOff x="1779150" y="2604263"/>
              <a:chExt cx="3811875" cy="127112"/>
            </a:xfrm>
          </p:grpSpPr>
          <p:sp>
            <p:nvSpPr>
              <p:cNvPr id="543" name="Google Shape;543;p32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4" name="Google Shape;544;p32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45" name="Google Shape;545;p32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546" name="Google Shape;546;p32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547" name="Google Shape;547;p32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48" name="Google Shape;548;p32"/>
          <p:cNvGrpSpPr/>
          <p:nvPr/>
        </p:nvGrpSpPr>
        <p:grpSpPr>
          <a:xfrm>
            <a:off x="7285859" y="749790"/>
            <a:ext cx="4555891" cy="541915"/>
            <a:chOff x="5950034" y="3380465"/>
            <a:chExt cx="4555891" cy="541915"/>
          </a:xfrm>
        </p:grpSpPr>
        <p:grpSp>
          <p:nvGrpSpPr>
            <p:cNvPr id="549" name="Google Shape;549;p32"/>
            <p:cNvGrpSpPr/>
            <p:nvPr/>
          </p:nvGrpSpPr>
          <p:grpSpPr>
            <a:xfrm rot="10800000">
              <a:off x="5950034" y="3380473"/>
              <a:ext cx="2877996" cy="223763"/>
              <a:chOff x="1748550" y="2064750"/>
              <a:chExt cx="3573375" cy="277863"/>
            </a:xfrm>
          </p:grpSpPr>
          <p:sp>
            <p:nvSpPr>
              <p:cNvPr id="550" name="Google Shape;550;p32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rect b="b" l="l" r="r" t="t"/>
                <a:pathLst>
                  <a:path extrusionOk="0" h="10153" w="140667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1" name="Google Shape;551;p32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52" name="Google Shape;552;p32"/>
            <p:cNvGrpSpPr/>
            <p:nvPr/>
          </p:nvGrpSpPr>
          <p:grpSpPr>
            <a:xfrm rot="10800000">
              <a:off x="6396949" y="3536010"/>
              <a:ext cx="2430997" cy="185534"/>
              <a:chOff x="1748547" y="1392116"/>
              <a:chExt cx="5911958" cy="451312"/>
            </a:xfrm>
          </p:grpSpPr>
          <p:sp>
            <p:nvSpPr>
              <p:cNvPr id="553" name="Google Shape;553;p32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rect b="b" l="l" r="r" t="t"/>
                <a:pathLst>
                  <a:path extrusionOk="0" h="7583" w="111066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4" name="Google Shape;554;p32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55" name="Google Shape;555;p32"/>
            <p:cNvGrpSpPr/>
            <p:nvPr/>
          </p:nvGrpSpPr>
          <p:grpSpPr>
            <a:xfrm rot="10800000">
              <a:off x="6906834" y="3876719"/>
              <a:ext cx="3140396" cy="45661"/>
              <a:chOff x="234768" y="1449263"/>
              <a:chExt cx="3899175" cy="56700"/>
            </a:xfrm>
          </p:grpSpPr>
          <p:cxnSp>
            <p:nvCxnSpPr>
              <p:cNvPr id="556" name="Google Shape;556;p32"/>
              <p:cNvCxnSpPr/>
              <p:nvPr/>
            </p:nvCxnSpPr>
            <p:spPr>
              <a:xfrm>
                <a:off x="234768" y="1477625"/>
                <a:ext cx="3846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557" name="Google Shape;557;p32"/>
              <p:cNvSpPr/>
              <p:nvPr/>
            </p:nvSpPr>
            <p:spPr>
              <a:xfrm>
                <a:off x="4077243" y="1449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58" name="Google Shape;558;p32"/>
            <p:cNvGrpSpPr/>
            <p:nvPr/>
          </p:nvGrpSpPr>
          <p:grpSpPr>
            <a:xfrm flipH="1">
              <a:off x="7495622" y="3380465"/>
              <a:ext cx="3010303" cy="45661"/>
              <a:chOff x="1766900" y="2869225"/>
              <a:chExt cx="3737650" cy="56700"/>
            </a:xfrm>
          </p:grpSpPr>
          <p:cxnSp>
            <p:nvCxnSpPr>
              <p:cNvPr id="559" name="Google Shape;559;p32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560" name="Google Shape;560;p32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5"/>
          <p:cNvSpPr txBox="1"/>
          <p:nvPr>
            <p:ph type="title"/>
          </p:nvPr>
        </p:nvSpPr>
        <p:spPr>
          <a:xfrm>
            <a:off x="344316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pt-BR"/>
              <a:t>GRUPO</a:t>
            </a:r>
            <a:endParaRPr/>
          </a:p>
        </p:txBody>
      </p:sp>
      <p:sp>
        <p:nvSpPr>
          <p:cNvPr id="306" name="Google Shape;306;p15"/>
          <p:cNvSpPr txBox="1"/>
          <p:nvPr>
            <p:ph idx="7" type="subTitle"/>
          </p:nvPr>
        </p:nvSpPr>
        <p:spPr>
          <a:xfrm>
            <a:off x="724640" y="1017725"/>
            <a:ext cx="3528383" cy="28950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4290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pt-BR"/>
              <a:t>Gabriel Sierra</a:t>
            </a:r>
            <a:endParaRPr/>
          </a:p>
          <a:p>
            <a:pPr indent="-34290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pt-BR"/>
              <a:t>Caio Bonato</a:t>
            </a:r>
            <a:endParaRPr/>
          </a:p>
          <a:p>
            <a:pPr indent="-34290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pt-BR"/>
              <a:t>Gabriel Castro</a:t>
            </a:r>
            <a:endParaRPr/>
          </a:p>
          <a:p>
            <a:pPr indent="-34290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pt-BR"/>
              <a:t>Laysla Rodrigues</a:t>
            </a:r>
            <a:endParaRPr/>
          </a:p>
          <a:p>
            <a:pPr indent="-34290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pt-BR"/>
              <a:t>Leonardo Freitas</a:t>
            </a:r>
            <a:endParaRPr/>
          </a:p>
          <a:p>
            <a:pPr indent="-34290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pt-BR"/>
              <a:t>Lucas Quireza</a:t>
            </a:r>
            <a:endParaRPr/>
          </a:p>
          <a:p>
            <a:pPr indent="-34290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pt-BR"/>
              <a:t>Vinicius Almeida</a:t>
            </a:r>
            <a:endParaRPr/>
          </a:p>
        </p:txBody>
      </p:sp>
      <p:pic>
        <p:nvPicPr>
          <p:cNvPr descr="Grupo Pessoas PNGs para download gratuito" id="307" name="Google Shape;30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2541" y="523166"/>
            <a:ext cx="5121459" cy="40971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6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pt-BR"/>
              <a:t>BASE DE DADOS</a:t>
            </a:r>
            <a:endParaRPr/>
          </a:p>
        </p:txBody>
      </p:sp>
      <p:sp>
        <p:nvSpPr>
          <p:cNvPr id="313" name="Google Shape;313;p16"/>
          <p:cNvSpPr txBox="1"/>
          <p:nvPr>
            <p:ph idx="1" type="subTitle"/>
          </p:nvPr>
        </p:nvSpPr>
        <p:spPr>
          <a:xfrm>
            <a:off x="404036" y="1233377"/>
            <a:ext cx="8591107" cy="10845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 sz="1600">
                <a:latin typeface="Barlow"/>
                <a:ea typeface="Barlow"/>
                <a:cs typeface="Barlow"/>
                <a:sym typeface="Barlow"/>
              </a:rPr>
              <a:t>A base de dados utilizada foca na análise da qualidade de maçãs. Por meio desta base, foram realizados levantamentos para identificar os fatores que determinam quando uma maçã é considerada de boa qualidade ou não.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 sz="1600">
                <a:latin typeface="Barlow"/>
                <a:ea typeface="Barlow"/>
                <a:cs typeface="Barlow"/>
                <a:sym typeface="Barlow"/>
              </a:rPr>
              <a:t>O intuito principal é realizar um comitê de IA’s para tomar decisões.</a:t>
            </a:r>
            <a:endParaRPr/>
          </a:p>
        </p:txBody>
      </p:sp>
      <p:pic>
        <p:nvPicPr>
          <p:cNvPr descr="Maçãs De Cores Diferentes Na Dieta De Fundo Branco PNG , Agua, Isolado,  Doce PNG Imagem para download gratuito" id="314" name="Google Shape;31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77632" y="2186816"/>
            <a:ext cx="3788736" cy="2623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7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pt-BR"/>
              <a:t>BASE DE DADOS - CARACTERÍSTICAS</a:t>
            </a:r>
            <a:endParaRPr/>
          </a:p>
        </p:txBody>
      </p:sp>
      <p:sp>
        <p:nvSpPr>
          <p:cNvPr id="320" name="Google Shape;320;p17"/>
          <p:cNvSpPr txBox="1"/>
          <p:nvPr>
            <p:ph idx="1" type="subTitle"/>
          </p:nvPr>
        </p:nvSpPr>
        <p:spPr>
          <a:xfrm>
            <a:off x="840502" y="1308691"/>
            <a:ext cx="8591107" cy="37284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2400"/>
              <a:t>ID</a:t>
            </a:r>
            <a:endParaRPr sz="2400"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2400">
                <a:latin typeface="Barlow"/>
                <a:ea typeface="Barlow"/>
                <a:cs typeface="Barlow"/>
                <a:sym typeface="Barlow"/>
              </a:rPr>
              <a:t>Tamanho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2400">
                <a:latin typeface="Barlow"/>
                <a:ea typeface="Barlow"/>
                <a:cs typeface="Barlow"/>
                <a:sym typeface="Barlow"/>
              </a:rPr>
              <a:t>Peso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2400">
                <a:latin typeface="Barlow"/>
                <a:ea typeface="Barlow"/>
                <a:cs typeface="Barlow"/>
                <a:sym typeface="Barlow"/>
              </a:rPr>
              <a:t>Doçura 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2400">
                <a:latin typeface="Barlow"/>
                <a:ea typeface="Barlow"/>
                <a:cs typeface="Barlow"/>
                <a:sym typeface="Barlow"/>
              </a:rPr>
              <a:t>Crocância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2400">
                <a:latin typeface="Barlow"/>
                <a:ea typeface="Barlow"/>
                <a:cs typeface="Barlow"/>
                <a:sym typeface="Barlow"/>
              </a:rPr>
              <a:t>Suculência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2400">
                <a:latin typeface="Barlow"/>
                <a:ea typeface="Barlow"/>
                <a:cs typeface="Barlow"/>
                <a:sym typeface="Barlow"/>
              </a:rPr>
              <a:t>Maturação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2400">
                <a:latin typeface="Barlow"/>
                <a:ea typeface="Barlow"/>
                <a:cs typeface="Barlow"/>
                <a:sym typeface="Barlow"/>
              </a:rPr>
              <a:t>Acidez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2400">
                <a:latin typeface="Barlow"/>
                <a:ea typeface="Barlow"/>
                <a:cs typeface="Barlow"/>
                <a:sym typeface="Barlow"/>
              </a:rPr>
              <a:t>Qualidade</a:t>
            </a:r>
            <a:endParaRPr/>
          </a:p>
        </p:txBody>
      </p:sp>
      <p:pic>
        <p:nvPicPr>
          <p:cNvPr descr="Maçã - ícones de comida grátis" id="321" name="Google Shape;32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56184" y="1375143"/>
            <a:ext cx="2698998" cy="2698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8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pt-BR"/>
              <a:t>BALANCEAMENTO DE BASE</a:t>
            </a:r>
            <a:endParaRPr/>
          </a:p>
        </p:txBody>
      </p:sp>
      <p:pic>
        <p:nvPicPr>
          <p:cNvPr id="327" name="Google Shape;32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7890" y="1380515"/>
            <a:ext cx="4229488" cy="331796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18"/>
          <p:cNvSpPr txBox="1"/>
          <p:nvPr>
            <p:ph idx="1" type="subTitle"/>
          </p:nvPr>
        </p:nvSpPr>
        <p:spPr>
          <a:xfrm>
            <a:off x="217374" y="1956390"/>
            <a:ext cx="4229488" cy="15098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pt-BR" sz="1600"/>
              <a:t>Não houve necessidade de balanceamento da base de dados, pois as quantidades das classes estavam previamente equalizadas, garantindo uma distribuição adequada entre as classes para o modelo.</a:t>
            </a:r>
            <a:endParaRPr b="1" sz="1600"/>
          </a:p>
        </p:txBody>
      </p:sp>
      <p:sp>
        <p:nvSpPr>
          <p:cNvPr id="329" name="Google Shape;329;p18"/>
          <p:cNvSpPr txBox="1"/>
          <p:nvPr/>
        </p:nvSpPr>
        <p:spPr>
          <a:xfrm>
            <a:off x="3495747" y="1048763"/>
            <a:ext cx="6470503" cy="3007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GOOD = 2004	                                   BAD = 1996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pt-BR"/>
              <a:t>PREPARAÇÕES GERAIS</a:t>
            </a:r>
            <a:endParaRPr/>
          </a:p>
        </p:txBody>
      </p:sp>
      <p:sp>
        <p:nvSpPr>
          <p:cNvPr id="335" name="Google Shape;335;p19"/>
          <p:cNvSpPr/>
          <p:nvPr/>
        </p:nvSpPr>
        <p:spPr>
          <a:xfrm>
            <a:off x="1558288" y="1183075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9"/>
          <p:cNvSpPr/>
          <p:nvPr/>
        </p:nvSpPr>
        <p:spPr>
          <a:xfrm>
            <a:off x="4286294" y="1203212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19"/>
          <p:cNvSpPr/>
          <p:nvPr/>
        </p:nvSpPr>
        <p:spPr>
          <a:xfrm>
            <a:off x="6934712" y="1183075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19"/>
          <p:cNvSpPr txBox="1"/>
          <p:nvPr/>
        </p:nvSpPr>
        <p:spPr>
          <a:xfrm flipH="1">
            <a:off x="929432" y="1926175"/>
            <a:ext cx="18123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LIMPEZA</a:t>
            </a:r>
            <a:endParaRPr b="0" i="0" sz="2000" u="none" cap="none" strike="noStrike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339" name="Google Shape;339;p19"/>
          <p:cNvSpPr txBox="1"/>
          <p:nvPr/>
        </p:nvSpPr>
        <p:spPr>
          <a:xfrm flipH="1">
            <a:off x="933084" y="2235261"/>
            <a:ext cx="1812300" cy="6880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Foi feito a limpeza de linhas com valores NaN.</a:t>
            </a:r>
            <a:endParaRPr/>
          </a:p>
        </p:txBody>
      </p:sp>
      <p:sp>
        <p:nvSpPr>
          <p:cNvPr id="340" name="Google Shape;340;p19"/>
          <p:cNvSpPr txBox="1"/>
          <p:nvPr/>
        </p:nvSpPr>
        <p:spPr>
          <a:xfrm flipH="1">
            <a:off x="3641200" y="1946419"/>
            <a:ext cx="1857187" cy="4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CONVERSÃO</a:t>
            </a:r>
            <a:endParaRPr b="0" i="0" sz="2000" u="none" cap="none" strike="noStrike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341" name="Google Shape;341;p19"/>
          <p:cNvSpPr txBox="1"/>
          <p:nvPr/>
        </p:nvSpPr>
        <p:spPr>
          <a:xfrm flipH="1">
            <a:off x="3632117" y="2239199"/>
            <a:ext cx="2161003" cy="7603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Foi convertido a categoria “good” por 1 e “bad” por 0.</a:t>
            </a:r>
            <a:endParaRPr/>
          </a:p>
        </p:txBody>
      </p:sp>
      <p:sp>
        <p:nvSpPr>
          <p:cNvPr id="342" name="Google Shape;342;p19"/>
          <p:cNvSpPr txBox="1"/>
          <p:nvPr/>
        </p:nvSpPr>
        <p:spPr>
          <a:xfrm flipH="1">
            <a:off x="6312061" y="1926175"/>
            <a:ext cx="18123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VARIÁVEL</a:t>
            </a:r>
            <a:endParaRPr b="0" i="0" sz="2000" u="none" cap="none" strike="noStrike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343" name="Google Shape;343;p19"/>
          <p:cNvSpPr txBox="1"/>
          <p:nvPr/>
        </p:nvSpPr>
        <p:spPr>
          <a:xfrm flipH="1">
            <a:off x="6059568" y="2230745"/>
            <a:ext cx="2658961" cy="66790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A coluna “Acidity” estava como string, então foi feito a conversão dela para float.</a:t>
            </a:r>
            <a:endParaRPr/>
          </a:p>
        </p:txBody>
      </p:sp>
      <p:cxnSp>
        <p:nvCxnSpPr>
          <p:cNvPr id="344" name="Google Shape;344;p19"/>
          <p:cNvCxnSpPr>
            <a:stCxn id="335" idx="3"/>
            <a:endCxn id="336" idx="1"/>
          </p:cNvCxnSpPr>
          <p:nvPr/>
        </p:nvCxnSpPr>
        <p:spPr>
          <a:xfrm>
            <a:off x="2125288" y="1466575"/>
            <a:ext cx="2160900" cy="20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diamond"/>
          </a:ln>
        </p:spPr>
      </p:cxnSp>
      <p:cxnSp>
        <p:nvCxnSpPr>
          <p:cNvPr id="345" name="Google Shape;345;p19"/>
          <p:cNvCxnSpPr>
            <a:stCxn id="336" idx="3"/>
            <a:endCxn id="337" idx="1"/>
          </p:cNvCxnSpPr>
          <p:nvPr/>
        </p:nvCxnSpPr>
        <p:spPr>
          <a:xfrm flipH="1" rot="10800000">
            <a:off x="4853294" y="1466612"/>
            <a:ext cx="2081400" cy="20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diamond"/>
          </a:ln>
        </p:spPr>
      </p:cxnSp>
      <p:cxnSp>
        <p:nvCxnSpPr>
          <p:cNvPr id="346" name="Google Shape;346;p19"/>
          <p:cNvCxnSpPr>
            <a:stCxn id="335" idx="2"/>
            <a:endCxn id="338" idx="0"/>
          </p:cNvCxnSpPr>
          <p:nvPr/>
        </p:nvCxnSpPr>
        <p:spPr>
          <a:xfrm flipH="1">
            <a:off x="1835488" y="1750075"/>
            <a:ext cx="6300" cy="176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7" name="Google Shape;347;p19"/>
          <p:cNvCxnSpPr>
            <a:stCxn id="336" idx="2"/>
            <a:endCxn id="340" idx="0"/>
          </p:cNvCxnSpPr>
          <p:nvPr/>
        </p:nvCxnSpPr>
        <p:spPr>
          <a:xfrm>
            <a:off x="4569794" y="1770212"/>
            <a:ext cx="0" cy="176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8" name="Google Shape;348;p19"/>
          <p:cNvCxnSpPr>
            <a:stCxn id="337" idx="2"/>
            <a:endCxn id="342" idx="0"/>
          </p:cNvCxnSpPr>
          <p:nvPr/>
        </p:nvCxnSpPr>
        <p:spPr>
          <a:xfrm>
            <a:off x="7218212" y="1750075"/>
            <a:ext cx="0" cy="176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49" name="Google Shape;349;p19"/>
          <p:cNvGrpSpPr/>
          <p:nvPr/>
        </p:nvGrpSpPr>
        <p:grpSpPr>
          <a:xfrm>
            <a:off x="4408294" y="1297137"/>
            <a:ext cx="339200" cy="338875"/>
            <a:chOff x="2489475" y="2118450"/>
            <a:chExt cx="339200" cy="338875"/>
          </a:xfrm>
        </p:grpSpPr>
        <p:sp>
          <p:nvSpPr>
            <p:cNvPr id="350" name="Google Shape;350;p19"/>
            <p:cNvSpPr/>
            <p:nvPr/>
          </p:nvSpPr>
          <p:spPr>
            <a:xfrm>
              <a:off x="2489475" y="2118450"/>
              <a:ext cx="339200" cy="338875"/>
            </a:xfrm>
            <a:custGeom>
              <a:rect b="b" l="l" r="r" t="t"/>
              <a:pathLst>
                <a:path extrusionOk="0" h="13555" w="13568">
                  <a:moveTo>
                    <a:pt x="7151" y="525"/>
                  </a:moveTo>
                  <a:lnTo>
                    <a:pt x="7164" y="844"/>
                  </a:lnTo>
                  <a:cubicBezTo>
                    <a:pt x="7164" y="967"/>
                    <a:pt x="7247" y="1066"/>
                    <a:pt x="7357" y="1093"/>
                  </a:cubicBezTo>
                  <a:cubicBezTo>
                    <a:pt x="7536" y="1149"/>
                    <a:pt x="7719" y="1216"/>
                    <a:pt x="7885" y="1315"/>
                  </a:cubicBezTo>
                  <a:cubicBezTo>
                    <a:pt x="7930" y="1337"/>
                    <a:pt x="7977" y="1348"/>
                    <a:pt x="8023" y="1348"/>
                  </a:cubicBezTo>
                  <a:cubicBezTo>
                    <a:pt x="8089" y="1348"/>
                    <a:pt x="8151" y="1326"/>
                    <a:pt x="8200" y="1285"/>
                  </a:cubicBezTo>
                  <a:lnTo>
                    <a:pt x="8436" y="1066"/>
                  </a:lnTo>
                  <a:lnTo>
                    <a:pt x="8947" y="1577"/>
                  </a:lnTo>
                  <a:lnTo>
                    <a:pt x="8741" y="1813"/>
                  </a:lnTo>
                  <a:cubicBezTo>
                    <a:pt x="8658" y="1896"/>
                    <a:pt x="8645" y="2032"/>
                    <a:pt x="8698" y="2129"/>
                  </a:cubicBezTo>
                  <a:cubicBezTo>
                    <a:pt x="8798" y="2294"/>
                    <a:pt x="8864" y="2477"/>
                    <a:pt x="8920" y="2656"/>
                  </a:cubicBezTo>
                  <a:cubicBezTo>
                    <a:pt x="8947" y="2766"/>
                    <a:pt x="9047" y="2849"/>
                    <a:pt x="9169" y="2849"/>
                  </a:cubicBezTo>
                  <a:lnTo>
                    <a:pt x="9488" y="2862"/>
                  </a:lnTo>
                  <a:lnTo>
                    <a:pt x="9488" y="3596"/>
                  </a:lnTo>
                  <a:lnTo>
                    <a:pt x="9169" y="3609"/>
                  </a:lnTo>
                  <a:cubicBezTo>
                    <a:pt x="9047" y="3609"/>
                    <a:pt x="8947" y="3692"/>
                    <a:pt x="8920" y="3805"/>
                  </a:cubicBezTo>
                  <a:cubicBezTo>
                    <a:pt x="8864" y="3984"/>
                    <a:pt x="8798" y="4163"/>
                    <a:pt x="8698" y="4329"/>
                  </a:cubicBezTo>
                  <a:cubicBezTo>
                    <a:pt x="8645" y="4426"/>
                    <a:pt x="8658" y="4565"/>
                    <a:pt x="8741" y="4648"/>
                  </a:cubicBezTo>
                  <a:lnTo>
                    <a:pt x="8947" y="4884"/>
                  </a:lnTo>
                  <a:lnTo>
                    <a:pt x="8436" y="5395"/>
                  </a:lnTo>
                  <a:lnTo>
                    <a:pt x="8200" y="5173"/>
                  </a:lnTo>
                  <a:cubicBezTo>
                    <a:pt x="8152" y="5132"/>
                    <a:pt x="8091" y="5111"/>
                    <a:pt x="8026" y="5111"/>
                  </a:cubicBezTo>
                  <a:cubicBezTo>
                    <a:pt x="7980" y="5111"/>
                    <a:pt x="7931" y="5122"/>
                    <a:pt x="7885" y="5146"/>
                  </a:cubicBezTo>
                  <a:cubicBezTo>
                    <a:pt x="7719" y="5242"/>
                    <a:pt x="7536" y="5312"/>
                    <a:pt x="7357" y="5365"/>
                  </a:cubicBezTo>
                  <a:cubicBezTo>
                    <a:pt x="7247" y="5395"/>
                    <a:pt x="7164" y="5491"/>
                    <a:pt x="7164" y="5601"/>
                  </a:cubicBezTo>
                  <a:lnTo>
                    <a:pt x="7151" y="5933"/>
                  </a:lnTo>
                  <a:lnTo>
                    <a:pt x="6418" y="5933"/>
                  </a:lnTo>
                  <a:lnTo>
                    <a:pt x="6404" y="5601"/>
                  </a:lnTo>
                  <a:cubicBezTo>
                    <a:pt x="6404" y="5491"/>
                    <a:pt x="6321" y="5395"/>
                    <a:pt x="6208" y="5365"/>
                  </a:cubicBezTo>
                  <a:cubicBezTo>
                    <a:pt x="6029" y="5312"/>
                    <a:pt x="5850" y="5242"/>
                    <a:pt x="5684" y="5146"/>
                  </a:cubicBezTo>
                  <a:cubicBezTo>
                    <a:pt x="5643" y="5122"/>
                    <a:pt x="5597" y="5111"/>
                    <a:pt x="5552" y="5111"/>
                  </a:cubicBezTo>
                  <a:cubicBezTo>
                    <a:pt x="5489" y="5111"/>
                    <a:pt x="5426" y="5132"/>
                    <a:pt x="5378" y="5173"/>
                  </a:cubicBezTo>
                  <a:lnTo>
                    <a:pt x="5130" y="5395"/>
                  </a:lnTo>
                  <a:lnTo>
                    <a:pt x="4618" y="4884"/>
                  </a:lnTo>
                  <a:lnTo>
                    <a:pt x="4841" y="4635"/>
                  </a:lnTo>
                  <a:cubicBezTo>
                    <a:pt x="4924" y="4552"/>
                    <a:pt x="4937" y="4426"/>
                    <a:pt x="4867" y="4329"/>
                  </a:cubicBezTo>
                  <a:cubicBezTo>
                    <a:pt x="4771" y="4163"/>
                    <a:pt x="4701" y="3984"/>
                    <a:pt x="4661" y="3805"/>
                  </a:cubicBezTo>
                  <a:cubicBezTo>
                    <a:pt x="4618" y="3692"/>
                    <a:pt x="4522" y="3609"/>
                    <a:pt x="4412" y="3609"/>
                  </a:cubicBezTo>
                  <a:lnTo>
                    <a:pt x="4081" y="3596"/>
                  </a:lnTo>
                  <a:lnTo>
                    <a:pt x="4081" y="2862"/>
                  </a:lnTo>
                  <a:lnTo>
                    <a:pt x="4412" y="2849"/>
                  </a:lnTo>
                  <a:cubicBezTo>
                    <a:pt x="4522" y="2849"/>
                    <a:pt x="4618" y="2766"/>
                    <a:pt x="4661" y="2656"/>
                  </a:cubicBezTo>
                  <a:cubicBezTo>
                    <a:pt x="4701" y="2477"/>
                    <a:pt x="4771" y="2294"/>
                    <a:pt x="4867" y="2129"/>
                  </a:cubicBezTo>
                  <a:cubicBezTo>
                    <a:pt x="4937" y="2032"/>
                    <a:pt x="4924" y="1896"/>
                    <a:pt x="4841" y="1813"/>
                  </a:cubicBezTo>
                  <a:lnTo>
                    <a:pt x="4618" y="1577"/>
                  </a:lnTo>
                  <a:lnTo>
                    <a:pt x="5130" y="1066"/>
                  </a:lnTo>
                  <a:lnTo>
                    <a:pt x="5378" y="1285"/>
                  </a:lnTo>
                  <a:cubicBezTo>
                    <a:pt x="5427" y="1326"/>
                    <a:pt x="5491" y="1348"/>
                    <a:pt x="5555" y="1348"/>
                  </a:cubicBezTo>
                  <a:cubicBezTo>
                    <a:pt x="5599" y="1348"/>
                    <a:pt x="5644" y="1337"/>
                    <a:pt x="5684" y="1315"/>
                  </a:cubicBezTo>
                  <a:cubicBezTo>
                    <a:pt x="5850" y="1216"/>
                    <a:pt x="6029" y="1149"/>
                    <a:pt x="6208" y="1093"/>
                  </a:cubicBezTo>
                  <a:cubicBezTo>
                    <a:pt x="6321" y="1066"/>
                    <a:pt x="6404" y="967"/>
                    <a:pt x="6404" y="857"/>
                  </a:cubicBezTo>
                  <a:lnTo>
                    <a:pt x="6418" y="525"/>
                  </a:lnTo>
                  <a:close/>
                  <a:moveTo>
                    <a:pt x="11453" y="4024"/>
                  </a:moveTo>
                  <a:lnTo>
                    <a:pt x="11453" y="10650"/>
                  </a:lnTo>
                  <a:lnTo>
                    <a:pt x="2129" y="10650"/>
                  </a:lnTo>
                  <a:lnTo>
                    <a:pt x="2129" y="4024"/>
                  </a:lnTo>
                  <a:lnTo>
                    <a:pt x="3622" y="4024"/>
                  </a:lnTo>
                  <a:cubicBezTo>
                    <a:pt x="3666" y="4080"/>
                    <a:pt x="3735" y="4107"/>
                    <a:pt x="3802" y="4107"/>
                  </a:cubicBezTo>
                  <a:lnTo>
                    <a:pt x="4203" y="4120"/>
                  </a:lnTo>
                  <a:cubicBezTo>
                    <a:pt x="4233" y="4233"/>
                    <a:pt x="4273" y="4329"/>
                    <a:pt x="4329" y="4426"/>
                  </a:cubicBezTo>
                  <a:lnTo>
                    <a:pt x="4051" y="4718"/>
                  </a:lnTo>
                  <a:cubicBezTo>
                    <a:pt x="3954" y="4814"/>
                    <a:pt x="3968" y="4980"/>
                    <a:pt x="4067" y="5076"/>
                  </a:cubicBezTo>
                  <a:lnTo>
                    <a:pt x="4937" y="5946"/>
                  </a:lnTo>
                  <a:cubicBezTo>
                    <a:pt x="4987" y="6005"/>
                    <a:pt x="5056" y="6033"/>
                    <a:pt x="5126" y="6033"/>
                  </a:cubicBezTo>
                  <a:cubicBezTo>
                    <a:pt x="5191" y="6033"/>
                    <a:pt x="5258" y="6009"/>
                    <a:pt x="5312" y="5963"/>
                  </a:cubicBezTo>
                  <a:lnTo>
                    <a:pt x="5588" y="5697"/>
                  </a:lnTo>
                  <a:cubicBezTo>
                    <a:pt x="5684" y="5740"/>
                    <a:pt x="5780" y="5780"/>
                    <a:pt x="5893" y="5810"/>
                  </a:cubicBezTo>
                  <a:lnTo>
                    <a:pt x="5906" y="6212"/>
                  </a:lnTo>
                  <a:cubicBezTo>
                    <a:pt x="5906" y="6348"/>
                    <a:pt x="6029" y="6461"/>
                    <a:pt x="6169" y="6461"/>
                  </a:cubicBezTo>
                  <a:lnTo>
                    <a:pt x="7400" y="6461"/>
                  </a:lnTo>
                  <a:cubicBezTo>
                    <a:pt x="7553" y="6461"/>
                    <a:pt x="7662" y="6348"/>
                    <a:pt x="7676" y="6212"/>
                  </a:cubicBezTo>
                  <a:lnTo>
                    <a:pt x="7689" y="5810"/>
                  </a:lnTo>
                  <a:cubicBezTo>
                    <a:pt x="7785" y="5780"/>
                    <a:pt x="7885" y="5740"/>
                    <a:pt x="7981" y="5697"/>
                  </a:cubicBezTo>
                  <a:lnTo>
                    <a:pt x="8270" y="5963"/>
                  </a:lnTo>
                  <a:cubicBezTo>
                    <a:pt x="8316" y="6009"/>
                    <a:pt x="8378" y="6033"/>
                    <a:pt x="8442" y="6033"/>
                  </a:cubicBezTo>
                  <a:cubicBezTo>
                    <a:pt x="8510" y="6033"/>
                    <a:pt x="8580" y="6005"/>
                    <a:pt x="8632" y="5946"/>
                  </a:cubicBezTo>
                  <a:lnTo>
                    <a:pt x="9501" y="5076"/>
                  </a:lnTo>
                  <a:cubicBezTo>
                    <a:pt x="9611" y="4980"/>
                    <a:pt x="9611" y="4814"/>
                    <a:pt x="9515" y="4718"/>
                  </a:cubicBezTo>
                  <a:lnTo>
                    <a:pt x="9252" y="4426"/>
                  </a:lnTo>
                  <a:cubicBezTo>
                    <a:pt x="9296" y="4329"/>
                    <a:pt x="9335" y="4233"/>
                    <a:pt x="9379" y="4120"/>
                  </a:cubicBezTo>
                  <a:lnTo>
                    <a:pt x="9764" y="4107"/>
                  </a:lnTo>
                  <a:cubicBezTo>
                    <a:pt x="9833" y="4107"/>
                    <a:pt x="9903" y="4080"/>
                    <a:pt x="9943" y="4024"/>
                  </a:cubicBezTo>
                  <a:close/>
                  <a:moveTo>
                    <a:pt x="12240" y="2958"/>
                  </a:moveTo>
                  <a:cubicBezTo>
                    <a:pt x="12393" y="2958"/>
                    <a:pt x="12502" y="3085"/>
                    <a:pt x="12502" y="3224"/>
                  </a:cubicBezTo>
                  <a:lnTo>
                    <a:pt x="12502" y="11702"/>
                  </a:lnTo>
                  <a:lnTo>
                    <a:pt x="8383" y="11702"/>
                  </a:lnTo>
                  <a:cubicBezTo>
                    <a:pt x="8230" y="11702"/>
                    <a:pt x="8104" y="11825"/>
                    <a:pt x="8104" y="11964"/>
                  </a:cubicBezTo>
                  <a:lnTo>
                    <a:pt x="5461" y="11964"/>
                  </a:lnTo>
                  <a:cubicBezTo>
                    <a:pt x="5461" y="11825"/>
                    <a:pt x="5339" y="11702"/>
                    <a:pt x="5199" y="11702"/>
                  </a:cubicBezTo>
                  <a:lnTo>
                    <a:pt x="1063" y="11702"/>
                  </a:lnTo>
                  <a:lnTo>
                    <a:pt x="1063" y="3224"/>
                  </a:lnTo>
                  <a:cubicBezTo>
                    <a:pt x="1063" y="3085"/>
                    <a:pt x="1189" y="2958"/>
                    <a:pt x="1329" y="2958"/>
                  </a:cubicBezTo>
                  <a:lnTo>
                    <a:pt x="3553" y="2958"/>
                  </a:lnTo>
                  <a:lnTo>
                    <a:pt x="3553" y="3500"/>
                  </a:lnTo>
                  <a:lnTo>
                    <a:pt x="1866" y="3500"/>
                  </a:lnTo>
                  <a:cubicBezTo>
                    <a:pt x="1714" y="3500"/>
                    <a:pt x="1591" y="3609"/>
                    <a:pt x="1591" y="3762"/>
                  </a:cubicBezTo>
                  <a:lnTo>
                    <a:pt x="1591" y="10912"/>
                  </a:lnTo>
                  <a:cubicBezTo>
                    <a:pt x="1591" y="11052"/>
                    <a:pt x="1714" y="11174"/>
                    <a:pt x="1866" y="11174"/>
                  </a:cubicBezTo>
                  <a:lnTo>
                    <a:pt x="11716" y="11174"/>
                  </a:lnTo>
                  <a:cubicBezTo>
                    <a:pt x="11852" y="11174"/>
                    <a:pt x="11978" y="11052"/>
                    <a:pt x="11978" y="10912"/>
                  </a:cubicBezTo>
                  <a:lnTo>
                    <a:pt x="11978" y="3762"/>
                  </a:lnTo>
                  <a:cubicBezTo>
                    <a:pt x="11978" y="3609"/>
                    <a:pt x="11852" y="3500"/>
                    <a:pt x="11716" y="3500"/>
                  </a:cubicBezTo>
                  <a:lnTo>
                    <a:pt x="10013" y="3500"/>
                  </a:lnTo>
                  <a:lnTo>
                    <a:pt x="10013" y="2958"/>
                  </a:lnTo>
                  <a:close/>
                  <a:moveTo>
                    <a:pt x="13043" y="12240"/>
                  </a:moveTo>
                  <a:lnTo>
                    <a:pt x="13043" y="12768"/>
                  </a:lnTo>
                  <a:cubicBezTo>
                    <a:pt x="13043" y="12904"/>
                    <a:pt x="12917" y="13030"/>
                    <a:pt x="12765" y="13030"/>
                  </a:cubicBezTo>
                  <a:lnTo>
                    <a:pt x="801" y="13030"/>
                  </a:lnTo>
                  <a:cubicBezTo>
                    <a:pt x="648" y="13030"/>
                    <a:pt x="539" y="12904"/>
                    <a:pt x="539" y="12768"/>
                  </a:cubicBezTo>
                  <a:lnTo>
                    <a:pt x="539" y="12240"/>
                  </a:lnTo>
                  <a:lnTo>
                    <a:pt x="5007" y="12240"/>
                  </a:lnTo>
                  <a:cubicBezTo>
                    <a:pt x="5090" y="12393"/>
                    <a:pt x="5269" y="12502"/>
                    <a:pt x="5461" y="12502"/>
                  </a:cubicBezTo>
                  <a:lnTo>
                    <a:pt x="8104" y="12502"/>
                  </a:lnTo>
                  <a:cubicBezTo>
                    <a:pt x="8313" y="12502"/>
                    <a:pt x="8479" y="12393"/>
                    <a:pt x="8575" y="12240"/>
                  </a:cubicBezTo>
                  <a:close/>
                  <a:moveTo>
                    <a:pt x="6169" y="1"/>
                  </a:moveTo>
                  <a:cubicBezTo>
                    <a:pt x="6029" y="1"/>
                    <a:pt x="5906" y="110"/>
                    <a:pt x="5906" y="250"/>
                  </a:cubicBezTo>
                  <a:lnTo>
                    <a:pt x="5893" y="651"/>
                  </a:lnTo>
                  <a:cubicBezTo>
                    <a:pt x="5780" y="678"/>
                    <a:pt x="5684" y="718"/>
                    <a:pt x="5588" y="761"/>
                  </a:cubicBezTo>
                  <a:lnTo>
                    <a:pt x="5312" y="499"/>
                  </a:lnTo>
                  <a:cubicBezTo>
                    <a:pt x="5257" y="452"/>
                    <a:pt x="5190" y="428"/>
                    <a:pt x="5125" y="428"/>
                  </a:cubicBezTo>
                  <a:cubicBezTo>
                    <a:pt x="5055" y="428"/>
                    <a:pt x="4987" y="455"/>
                    <a:pt x="4937" y="512"/>
                  </a:cubicBezTo>
                  <a:lnTo>
                    <a:pt x="4067" y="1382"/>
                  </a:lnTo>
                  <a:cubicBezTo>
                    <a:pt x="3968" y="1481"/>
                    <a:pt x="3954" y="1647"/>
                    <a:pt x="4051" y="1743"/>
                  </a:cubicBezTo>
                  <a:lnTo>
                    <a:pt x="4329" y="2032"/>
                  </a:lnTo>
                  <a:cubicBezTo>
                    <a:pt x="4273" y="2129"/>
                    <a:pt x="4233" y="2228"/>
                    <a:pt x="4203" y="2324"/>
                  </a:cubicBezTo>
                  <a:lnTo>
                    <a:pt x="3802" y="2351"/>
                  </a:lnTo>
                  <a:cubicBezTo>
                    <a:pt x="3735" y="2351"/>
                    <a:pt x="3666" y="2377"/>
                    <a:pt x="3622" y="2434"/>
                  </a:cubicBezTo>
                  <a:lnTo>
                    <a:pt x="1329" y="2434"/>
                  </a:lnTo>
                  <a:cubicBezTo>
                    <a:pt x="884" y="2434"/>
                    <a:pt x="539" y="2792"/>
                    <a:pt x="539" y="3224"/>
                  </a:cubicBezTo>
                  <a:lnTo>
                    <a:pt x="539" y="11702"/>
                  </a:lnTo>
                  <a:lnTo>
                    <a:pt x="276" y="11702"/>
                  </a:lnTo>
                  <a:cubicBezTo>
                    <a:pt x="124" y="11702"/>
                    <a:pt x="1" y="11825"/>
                    <a:pt x="1" y="11964"/>
                  </a:cubicBezTo>
                  <a:lnTo>
                    <a:pt x="1" y="12768"/>
                  </a:lnTo>
                  <a:cubicBezTo>
                    <a:pt x="1" y="13209"/>
                    <a:pt x="359" y="13555"/>
                    <a:pt x="801" y="13555"/>
                  </a:cubicBezTo>
                  <a:lnTo>
                    <a:pt x="13306" y="13555"/>
                  </a:lnTo>
                  <a:cubicBezTo>
                    <a:pt x="13445" y="13555"/>
                    <a:pt x="13568" y="13445"/>
                    <a:pt x="13568" y="13292"/>
                  </a:cubicBezTo>
                  <a:lnTo>
                    <a:pt x="13568" y="11798"/>
                  </a:lnTo>
                  <a:cubicBezTo>
                    <a:pt x="13568" y="11742"/>
                    <a:pt x="13528" y="11702"/>
                    <a:pt x="13485" y="11702"/>
                  </a:cubicBezTo>
                  <a:lnTo>
                    <a:pt x="13043" y="11702"/>
                  </a:lnTo>
                  <a:lnTo>
                    <a:pt x="13043" y="3224"/>
                  </a:lnTo>
                  <a:cubicBezTo>
                    <a:pt x="13043" y="2792"/>
                    <a:pt x="12682" y="2434"/>
                    <a:pt x="12240" y="2434"/>
                  </a:cubicBezTo>
                  <a:lnTo>
                    <a:pt x="9943" y="2434"/>
                  </a:lnTo>
                  <a:cubicBezTo>
                    <a:pt x="9903" y="2377"/>
                    <a:pt x="9833" y="2351"/>
                    <a:pt x="9764" y="2351"/>
                  </a:cubicBezTo>
                  <a:lnTo>
                    <a:pt x="9379" y="2324"/>
                  </a:lnTo>
                  <a:cubicBezTo>
                    <a:pt x="9335" y="2228"/>
                    <a:pt x="9296" y="2129"/>
                    <a:pt x="9252" y="2032"/>
                  </a:cubicBezTo>
                  <a:lnTo>
                    <a:pt x="9515" y="1743"/>
                  </a:lnTo>
                  <a:cubicBezTo>
                    <a:pt x="9611" y="1647"/>
                    <a:pt x="9611" y="1481"/>
                    <a:pt x="9515" y="1382"/>
                  </a:cubicBezTo>
                  <a:lnTo>
                    <a:pt x="8632" y="512"/>
                  </a:lnTo>
                  <a:cubicBezTo>
                    <a:pt x="8580" y="455"/>
                    <a:pt x="8511" y="428"/>
                    <a:pt x="8443" y="428"/>
                  </a:cubicBezTo>
                  <a:cubicBezTo>
                    <a:pt x="8379" y="428"/>
                    <a:pt x="8316" y="452"/>
                    <a:pt x="8270" y="499"/>
                  </a:cubicBezTo>
                  <a:lnTo>
                    <a:pt x="7981" y="761"/>
                  </a:lnTo>
                  <a:cubicBezTo>
                    <a:pt x="7885" y="718"/>
                    <a:pt x="7785" y="678"/>
                    <a:pt x="7689" y="651"/>
                  </a:cubicBezTo>
                  <a:lnTo>
                    <a:pt x="7676" y="250"/>
                  </a:lnTo>
                  <a:cubicBezTo>
                    <a:pt x="7662" y="110"/>
                    <a:pt x="7553" y="1"/>
                    <a:pt x="7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9"/>
            <p:cNvSpPr/>
            <p:nvPr/>
          </p:nvSpPr>
          <p:spPr>
            <a:xfrm>
              <a:off x="2619450" y="2159900"/>
              <a:ext cx="79600" cy="79250"/>
            </a:xfrm>
            <a:custGeom>
              <a:rect b="b" l="l" r="r" t="t"/>
              <a:pathLst>
                <a:path extrusionOk="0" h="3170" w="3184">
                  <a:moveTo>
                    <a:pt x="1590" y="527"/>
                  </a:moveTo>
                  <a:cubicBezTo>
                    <a:pt x="2171" y="527"/>
                    <a:pt x="2643" y="998"/>
                    <a:pt x="2643" y="1579"/>
                  </a:cubicBezTo>
                  <a:cubicBezTo>
                    <a:pt x="2614" y="2285"/>
                    <a:pt x="2099" y="2637"/>
                    <a:pt x="1584" y="2637"/>
                  </a:cubicBezTo>
                  <a:cubicBezTo>
                    <a:pt x="1069" y="2637"/>
                    <a:pt x="555" y="2285"/>
                    <a:pt x="528" y="1579"/>
                  </a:cubicBezTo>
                  <a:cubicBezTo>
                    <a:pt x="528" y="998"/>
                    <a:pt x="996" y="527"/>
                    <a:pt x="1590" y="527"/>
                  </a:cubicBezTo>
                  <a:close/>
                  <a:moveTo>
                    <a:pt x="1592" y="1"/>
                  </a:moveTo>
                  <a:cubicBezTo>
                    <a:pt x="817" y="1"/>
                    <a:pt x="42" y="527"/>
                    <a:pt x="0" y="1579"/>
                  </a:cubicBezTo>
                  <a:cubicBezTo>
                    <a:pt x="0" y="2462"/>
                    <a:pt x="707" y="3169"/>
                    <a:pt x="1590" y="3169"/>
                  </a:cubicBezTo>
                  <a:cubicBezTo>
                    <a:pt x="2463" y="3169"/>
                    <a:pt x="3184" y="2462"/>
                    <a:pt x="3184" y="1579"/>
                  </a:cubicBezTo>
                  <a:cubicBezTo>
                    <a:pt x="3142" y="527"/>
                    <a:pt x="2367" y="1"/>
                    <a:pt x="1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19"/>
            <p:cNvSpPr/>
            <p:nvPr/>
          </p:nvSpPr>
          <p:spPr>
            <a:xfrm>
              <a:off x="2560025" y="2282350"/>
              <a:ext cx="198375" cy="92325"/>
            </a:xfrm>
            <a:custGeom>
              <a:rect b="b" l="l" r="r" t="t"/>
              <a:pathLst>
                <a:path extrusionOk="0" h="3693" w="7935">
                  <a:moveTo>
                    <a:pt x="7138" y="525"/>
                  </a:moveTo>
                  <a:cubicBezTo>
                    <a:pt x="7274" y="525"/>
                    <a:pt x="7400" y="651"/>
                    <a:pt x="7400" y="788"/>
                  </a:cubicBezTo>
                  <a:cubicBezTo>
                    <a:pt x="7393" y="966"/>
                    <a:pt x="7268" y="1053"/>
                    <a:pt x="7142" y="1053"/>
                  </a:cubicBezTo>
                  <a:cubicBezTo>
                    <a:pt x="7012" y="1053"/>
                    <a:pt x="6880" y="962"/>
                    <a:pt x="6872" y="788"/>
                  </a:cubicBezTo>
                  <a:cubicBezTo>
                    <a:pt x="6872" y="651"/>
                    <a:pt x="6985" y="525"/>
                    <a:pt x="7138" y="525"/>
                  </a:cubicBezTo>
                  <a:close/>
                  <a:moveTo>
                    <a:pt x="3041" y="788"/>
                  </a:moveTo>
                  <a:cubicBezTo>
                    <a:pt x="3181" y="788"/>
                    <a:pt x="3303" y="914"/>
                    <a:pt x="3303" y="1050"/>
                  </a:cubicBezTo>
                  <a:cubicBezTo>
                    <a:pt x="3297" y="1231"/>
                    <a:pt x="3169" y="1321"/>
                    <a:pt x="3041" y="1321"/>
                  </a:cubicBezTo>
                  <a:cubicBezTo>
                    <a:pt x="2913" y="1321"/>
                    <a:pt x="2786" y="1231"/>
                    <a:pt x="2779" y="1050"/>
                  </a:cubicBezTo>
                  <a:cubicBezTo>
                    <a:pt x="2779" y="914"/>
                    <a:pt x="2888" y="788"/>
                    <a:pt x="3041" y="788"/>
                  </a:cubicBezTo>
                  <a:close/>
                  <a:moveTo>
                    <a:pt x="800" y="1797"/>
                  </a:moveTo>
                  <a:cubicBezTo>
                    <a:pt x="940" y="1797"/>
                    <a:pt x="1063" y="1910"/>
                    <a:pt x="1063" y="2062"/>
                  </a:cubicBezTo>
                  <a:cubicBezTo>
                    <a:pt x="1056" y="2235"/>
                    <a:pt x="928" y="2321"/>
                    <a:pt x="800" y="2321"/>
                  </a:cubicBezTo>
                  <a:cubicBezTo>
                    <a:pt x="673" y="2321"/>
                    <a:pt x="545" y="2235"/>
                    <a:pt x="538" y="2062"/>
                  </a:cubicBezTo>
                  <a:cubicBezTo>
                    <a:pt x="538" y="1910"/>
                    <a:pt x="648" y="1797"/>
                    <a:pt x="800" y="1797"/>
                  </a:cubicBezTo>
                  <a:close/>
                  <a:moveTo>
                    <a:pt x="5020" y="2643"/>
                  </a:moveTo>
                  <a:cubicBezTo>
                    <a:pt x="5159" y="2643"/>
                    <a:pt x="5282" y="2753"/>
                    <a:pt x="5282" y="2905"/>
                  </a:cubicBezTo>
                  <a:cubicBezTo>
                    <a:pt x="5282" y="3042"/>
                    <a:pt x="5159" y="3168"/>
                    <a:pt x="5020" y="3168"/>
                  </a:cubicBezTo>
                  <a:cubicBezTo>
                    <a:pt x="4674" y="3154"/>
                    <a:pt x="4674" y="2656"/>
                    <a:pt x="5020" y="2643"/>
                  </a:cubicBezTo>
                  <a:close/>
                  <a:moveTo>
                    <a:pt x="7120" y="1"/>
                  </a:moveTo>
                  <a:cubicBezTo>
                    <a:pt x="6548" y="1"/>
                    <a:pt x="6158" y="627"/>
                    <a:pt x="6417" y="1133"/>
                  </a:cubicBezTo>
                  <a:lnTo>
                    <a:pt x="5365" y="2185"/>
                  </a:lnTo>
                  <a:cubicBezTo>
                    <a:pt x="5262" y="2137"/>
                    <a:pt x="5141" y="2113"/>
                    <a:pt x="5020" y="2113"/>
                  </a:cubicBezTo>
                  <a:cubicBezTo>
                    <a:pt x="4898" y="2113"/>
                    <a:pt x="4777" y="2137"/>
                    <a:pt x="4674" y="2185"/>
                  </a:cubicBezTo>
                  <a:lnTo>
                    <a:pt x="3775" y="1368"/>
                  </a:lnTo>
                  <a:cubicBezTo>
                    <a:pt x="3995" y="863"/>
                    <a:pt x="3604" y="263"/>
                    <a:pt x="3059" y="263"/>
                  </a:cubicBezTo>
                  <a:cubicBezTo>
                    <a:pt x="3053" y="263"/>
                    <a:pt x="3047" y="263"/>
                    <a:pt x="3041" y="263"/>
                  </a:cubicBezTo>
                  <a:cubicBezTo>
                    <a:pt x="2600" y="263"/>
                    <a:pt x="2225" y="635"/>
                    <a:pt x="2254" y="1093"/>
                  </a:cubicBezTo>
                  <a:lnTo>
                    <a:pt x="1312" y="1465"/>
                  </a:lnTo>
                  <a:cubicBezTo>
                    <a:pt x="1161" y="1331"/>
                    <a:pt x="980" y="1270"/>
                    <a:pt x="803" y="1270"/>
                  </a:cubicBezTo>
                  <a:cubicBezTo>
                    <a:pt x="395" y="1270"/>
                    <a:pt x="0" y="1588"/>
                    <a:pt x="0" y="2062"/>
                  </a:cubicBezTo>
                  <a:cubicBezTo>
                    <a:pt x="0" y="2504"/>
                    <a:pt x="359" y="2849"/>
                    <a:pt x="800" y="2849"/>
                  </a:cubicBezTo>
                  <a:cubicBezTo>
                    <a:pt x="807" y="2849"/>
                    <a:pt x="814" y="2849"/>
                    <a:pt x="821" y="2849"/>
                  </a:cubicBezTo>
                  <a:cubicBezTo>
                    <a:pt x="1296" y="2849"/>
                    <a:pt x="1659" y="2401"/>
                    <a:pt x="1577" y="1923"/>
                  </a:cubicBezTo>
                  <a:lnTo>
                    <a:pt x="2447" y="1578"/>
                  </a:lnTo>
                  <a:cubicBezTo>
                    <a:pt x="2590" y="1754"/>
                    <a:pt x="2822" y="1852"/>
                    <a:pt x="3051" y="1852"/>
                  </a:cubicBezTo>
                  <a:cubicBezTo>
                    <a:pt x="3180" y="1852"/>
                    <a:pt x="3307" y="1821"/>
                    <a:pt x="3416" y="1757"/>
                  </a:cubicBezTo>
                  <a:lnTo>
                    <a:pt x="4299" y="2574"/>
                  </a:lnTo>
                  <a:cubicBezTo>
                    <a:pt x="4053" y="3079"/>
                    <a:pt x="4444" y="3692"/>
                    <a:pt x="5002" y="3692"/>
                  </a:cubicBezTo>
                  <a:cubicBezTo>
                    <a:pt x="5008" y="3692"/>
                    <a:pt x="5014" y="3692"/>
                    <a:pt x="5020" y="3692"/>
                  </a:cubicBezTo>
                  <a:cubicBezTo>
                    <a:pt x="5025" y="3692"/>
                    <a:pt x="5031" y="3692"/>
                    <a:pt x="5037" y="3692"/>
                  </a:cubicBezTo>
                  <a:cubicBezTo>
                    <a:pt x="5595" y="3692"/>
                    <a:pt x="5986" y="3066"/>
                    <a:pt x="5740" y="2560"/>
                  </a:cubicBezTo>
                  <a:lnTo>
                    <a:pt x="6789" y="1508"/>
                  </a:lnTo>
                  <a:cubicBezTo>
                    <a:pt x="6897" y="1560"/>
                    <a:pt x="7011" y="1585"/>
                    <a:pt x="7123" y="1585"/>
                  </a:cubicBezTo>
                  <a:cubicBezTo>
                    <a:pt x="7542" y="1585"/>
                    <a:pt x="7935" y="1246"/>
                    <a:pt x="7924" y="788"/>
                  </a:cubicBezTo>
                  <a:cubicBezTo>
                    <a:pt x="7924" y="359"/>
                    <a:pt x="7566" y="1"/>
                    <a:pt x="7138" y="1"/>
                  </a:cubicBezTo>
                  <a:cubicBezTo>
                    <a:pt x="7132" y="1"/>
                    <a:pt x="7126" y="1"/>
                    <a:pt x="7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3" name="Google Shape;353;p19"/>
          <p:cNvGrpSpPr/>
          <p:nvPr/>
        </p:nvGrpSpPr>
        <p:grpSpPr>
          <a:xfrm>
            <a:off x="7047374" y="1317175"/>
            <a:ext cx="341675" cy="339075"/>
            <a:chOff x="4026125" y="2118350"/>
            <a:chExt cx="341675" cy="339075"/>
          </a:xfrm>
        </p:grpSpPr>
        <p:sp>
          <p:nvSpPr>
            <p:cNvPr id="354" name="Google Shape;354;p19"/>
            <p:cNvSpPr/>
            <p:nvPr/>
          </p:nvSpPr>
          <p:spPr>
            <a:xfrm>
              <a:off x="4026125" y="2118350"/>
              <a:ext cx="341675" cy="339075"/>
            </a:xfrm>
            <a:custGeom>
              <a:rect b="b" l="l" r="r" t="t"/>
              <a:pathLst>
                <a:path extrusionOk="0" h="13563" w="13667">
                  <a:moveTo>
                    <a:pt x="1655" y="0"/>
                  </a:moveTo>
                  <a:cubicBezTo>
                    <a:pt x="1511" y="0"/>
                    <a:pt x="1398" y="117"/>
                    <a:pt x="1398" y="267"/>
                  </a:cubicBezTo>
                  <a:lnTo>
                    <a:pt x="1398" y="1220"/>
                  </a:lnTo>
                  <a:lnTo>
                    <a:pt x="292" y="1220"/>
                  </a:lnTo>
                  <a:cubicBezTo>
                    <a:pt x="166" y="1220"/>
                    <a:pt x="43" y="1319"/>
                    <a:pt x="30" y="1442"/>
                  </a:cubicBezTo>
                  <a:cubicBezTo>
                    <a:pt x="0" y="1608"/>
                    <a:pt x="126" y="1747"/>
                    <a:pt x="292" y="1747"/>
                  </a:cubicBezTo>
                  <a:lnTo>
                    <a:pt x="1398" y="1747"/>
                  </a:lnTo>
                  <a:lnTo>
                    <a:pt x="1398" y="2813"/>
                  </a:lnTo>
                  <a:lnTo>
                    <a:pt x="913" y="2813"/>
                  </a:lnTo>
                  <a:cubicBezTo>
                    <a:pt x="790" y="2813"/>
                    <a:pt x="664" y="2909"/>
                    <a:pt x="651" y="3032"/>
                  </a:cubicBezTo>
                  <a:cubicBezTo>
                    <a:pt x="624" y="3198"/>
                    <a:pt x="747" y="3338"/>
                    <a:pt x="913" y="3338"/>
                  </a:cubicBezTo>
                  <a:lnTo>
                    <a:pt x="1398" y="3338"/>
                  </a:lnTo>
                  <a:lnTo>
                    <a:pt x="1398" y="4403"/>
                  </a:lnTo>
                  <a:lnTo>
                    <a:pt x="913" y="4403"/>
                  </a:lnTo>
                  <a:cubicBezTo>
                    <a:pt x="790" y="4403"/>
                    <a:pt x="664" y="4499"/>
                    <a:pt x="651" y="4622"/>
                  </a:cubicBezTo>
                  <a:cubicBezTo>
                    <a:pt x="624" y="4788"/>
                    <a:pt x="747" y="4928"/>
                    <a:pt x="913" y="4928"/>
                  </a:cubicBezTo>
                  <a:lnTo>
                    <a:pt x="1398" y="4928"/>
                  </a:lnTo>
                  <a:lnTo>
                    <a:pt x="1398" y="5993"/>
                  </a:lnTo>
                  <a:lnTo>
                    <a:pt x="292" y="5993"/>
                  </a:lnTo>
                  <a:cubicBezTo>
                    <a:pt x="166" y="5993"/>
                    <a:pt x="43" y="6076"/>
                    <a:pt x="30" y="6216"/>
                  </a:cubicBezTo>
                  <a:cubicBezTo>
                    <a:pt x="0" y="6382"/>
                    <a:pt x="126" y="6518"/>
                    <a:pt x="292" y="6518"/>
                  </a:cubicBezTo>
                  <a:lnTo>
                    <a:pt x="1398" y="6518"/>
                  </a:lnTo>
                  <a:lnTo>
                    <a:pt x="1398" y="7583"/>
                  </a:lnTo>
                  <a:lnTo>
                    <a:pt x="913" y="7583"/>
                  </a:lnTo>
                  <a:cubicBezTo>
                    <a:pt x="790" y="7583"/>
                    <a:pt x="664" y="7666"/>
                    <a:pt x="651" y="7806"/>
                  </a:cubicBezTo>
                  <a:cubicBezTo>
                    <a:pt x="624" y="7972"/>
                    <a:pt x="747" y="8108"/>
                    <a:pt x="913" y="8108"/>
                  </a:cubicBezTo>
                  <a:lnTo>
                    <a:pt x="1398" y="8108"/>
                  </a:lnTo>
                  <a:lnTo>
                    <a:pt x="1398" y="9160"/>
                  </a:lnTo>
                  <a:lnTo>
                    <a:pt x="913" y="9160"/>
                  </a:lnTo>
                  <a:cubicBezTo>
                    <a:pt x="790" y="9160"/>
                    <a:pt x="664" y="9256"/>
                    <a:pt x="651" y="9396"/>
                  </a:cubicBezTo>
                  <a:cubicBezTo>
                    <a:pt x="624" y="9562"/>
                    <a:pt x="747" y="9701"/>
                    <a:pt x="913" y="9701"/>
                  </a:cubicBezTo>
                  <a:lnTo>
                    <a:pt x="1398" y="9701"/>
                  </a:lnTo>
                  <a:lnTo>
                    <a:pt x="1398" y="10750"/>
                  </a:lnTo>
                  <a:lnTo>
                    <a:pt x="292" y="10750"/>
                  </a:lnTo>
                  <a:cubicBezTo>
                    <a:pt x="166" y="10750"/>
                    <a:pt x="43" y="10846"/>
                    <a:pt x="30" y="10986"/>
                  </a:cubicBezTo>
                  <a:cubicBezTo>
                    <a:pt x="0" y="11139"/>
                    <a:pt x="126" y="11291"/>
                    <a:pt x="292" y="11291"/>
                  </a:cubicBezTo>
                  <a:lnTo>
                    <a:pt x="1398" y="11291"/>
                  </a:lnTo>
                  <a:lnTo>
                    <a:pt x="1398" y="11925"/>
                  </a:lnTo>
                  <a:cubicBezTo>
                    <a:pt x="1398" y="12065"/>
                    <a:pt x="1524" y="12191"/>
                    <a:pt x="1660" y="12191"/>
                  </a:cubicBezTo>
                  <a:lnTo>
                    <a:pt x="2988" y="12191"/>
                  </a:lnTo>
                  <a:lnTo>
                    <a:pt x="2988" y="13296"/>
                  </a:lnTo>
                  <a:cubicBezTo>
                    <a:pt x="2988" y="13419"/>
                    <a:pt x="3084" y="13545"/>
                    <a:pt x="3210" y="13559"/>
                  </a:cubicBezTo>
                  <a:cubicBezTo>
                    <a:pt x="3226" y="13561"/>
                    <a:pt x="3241" y="13562"/>
                    <a:pt x="3255" y="13562"/>
                  </a:cubicBezTo>
                  <a:cubicBezTo>
                    <a:pt x="3401" y="13562"/>
                    <a:pt x="3516" y="13447"/>
                    <a:pt x="3516" y="13296"/>
                  </a:cubicBezTo>
                  <a:lnTo>
                    <a:pt x="3516" y="12191"/>
                  </a:lnTo>
                  <a:lnTo>
                    <a:pt x="4578" y="12191"/>
                  </a:lnTo>
                  <a:lnTo>
                    <a:pt x="4578" y="12672"/>
                  </a:lnTo>
                  <a:cubicBezTo>
                    <a:pt x="4578" y="12798"/>
                    <a:pt x="4678" y="12921"/>
                    <a:pt x="4800" y="12938"/>
                  </a:cubicBezTo>
                  <a:cubicBezTo>
                    <a:pt x="4815" y="12940"/>
                    <a:pt x="4830" y="12941"/>
                    <a:pt x="4844" y="12941"/>
                  </a:cubicBezTo>
                  <a:cubicBezTo>
                    <a:pt x="4990" y="12941"/>
                    <a:pt x="5106" y="12823"/>
                    <a:pt x="5106" y="12672"/>
                  </a:cubicBezTo>
                  <a:lnTo>
                    <a:pt x="5106" y="12191"/>
                  </a:lnTo>
                  <a:lnTo>
                    <a:pt x="6171" y="12191"/>
                  </a:lnTo>
                  <a:lnTo>
                    <a:pt x="6171" y="12672"/>
                  </a:lnTo>
                  <a:cubicBezTo>
                    <a:pt x="6171" y="12798"/>
                    <a:pt x="6268" y="12921"/>
                    <a:pt x="6390" y="12938"/>
                  </a:cubicBezTo>
                  <a:cubicBezTo>
                    <a:pt x="6405" y="12940"/>
                    <a:pt x="6420" y="12941"/>
                    <a:pt x="6434" y="12941"/>
                  </a:cubicBezTo>
                  <a:cubicBezTo>
                    <a:pt x="6580" y="12941"/>
                    <a:pt x="6696" y="12823"/>
                    <a:pt x="6696" y="12672"/>
                  </a:cubicBezTo>
                  <a:lnTo>
                    <a:pt x="6696" y="12191"/>
                  </a:lnTo>
                  <a:lnTo>
                    <a:pt x="7761" y="12191"/>
                  </a:lnTo>
                  <a:lnTo>
                    <a:pt x="7761" y="13296"/>
                  </a:lnTo>
                  <a:cubicBezTo>
                    <a:pt x="7761" y="13419"/>
                    <a:pt x="7844" y="13545"/>
                    <a:pt x="7980" y="13559"/>
                  </a:cubicBezTo>
                  <a:cubicBezTo>
                    <a:pt x="7996" y="13561"/>
                    <a:pt x="8011" y="13562"/>
                    <a:pt x="8025" y="13562"/>
                  </a:cubicBezTo>
                  <a:cubicBezTo>
                    <a:pt x="8171" y="13562"/>
                    <a:pt x="8286" y="13447"/>
                    <a:pt x="8286" y="13296"/>
                  </a:cubicBezTo>
                  <a:lnTo>
                    <a:pt x="8286" y="12191"/>
                  </a:lnTo>
                  <a:lnTo>
                    <a:pt x="9351" y="12191"/>
                  </a:lnTo>
                  <a:lnTo>
                    <a:pt x="9351" y="12672"/>
                  </a:lnTo>
                  <a:cubicBezTo>
                    <a:pt x="9351" y="12798"/>
                    <a:pt x="9434" y="12921"/>
                    <a:pt x="9574" y="12938"/>
                  </a:cubicBezTo>
                  <a:cubicBezTo>
                    <a:pt x="9589" y="12940"/>
                    <a:pt x="9604" y="12941"/>
                    <a:pt x="9618" y="12941"/>
                  </a:cubicBezTo>
                  <a:cubicBezTo>
                    <a:pt x="9763" y="12941"/>
                    <a:pt x="9876" y="12823"/>
                    <a:pt x="9876" y="12672"/>
                  </a:cubicBezTo>
                  <a:lnTo>
                    <a:pt x="9876" y="12191"/>
                  </a:lnTo>
                  <a:lnTo>
                    <a:pt x="10928" y="12191"/>
                  </a:lnTo>
                  <a:lnTo>
                    <a:pt x="10928" y="12672"/>
                  </a:lnTo>
                  <a:cubicBezTo>
                    <a:pt x="10928" y="12798"/>
                    <a:pt x="11025" y="12921"/>
                    <a:pt x="11164" y="12938"/>
                  </a:cubicBezTo>
                  <a:cubicBezTo>
                    <a:pt x="11179" y="12940"/>
                    <a:pt x="11194" y="12941"/>
                    <a:pt x="11208" y="12941"/>
                  </a:cubicBezTo>
                  <a:cubicBezTo>
                    <a:pt x="11353" y="12941"/>
                    <a:pt x="11466" y="12823"/>
                    <a:pt x="11466" y="12672"/>
                  </a:cubicBezTo>
                  <a:lnTo>
                    <a:pt x="11466" y="12191"/>
                  </a:lnTo>
                  <a:lnTo>
                    <a:pt x="12518" y="12191"/>
                  </a:lnTo>
                  <a:lnTo>
                    <a:pt x="12518" y="13296"/>
                  </a:lnTo>
                  <a:cubicBezTo>
                    <a:pt x="12518" y="13419"/>
                    <a:pt x="12615" y="13545"/>
                    <a:pt x="12754" y="13559"/>
                  </a:cubicBezTo>
                  <a:cubicBezTo>
                    <a:pt x="12769" y="13561"/>
                    <a:pt x="12784" y="13562"/>
                    <a:pt x="12799" y="13562"/>
                  </a:cubicBezTo>
                  <a:cubicBezTo>
                    <a:pt x="12944" y="13562"/>
                    <a:pt x="13059" y="13447"/>
                    <a:pt x="13059" y="13296"/>
                  </a:cubicBezTo>
                  <a:lnTo>
                    <a:pt x="13059" y="12191"/>
                  </a:lnTo>
                  <a:lnTo>
                    <a:pt x="13322" y="12191"/>
                  </a:lnTo>
                  <a:cubicBezTo>
                    <a:pt x="13667" y="12174"/>
                    <a:pt x="13667" y="11663"/>
                    <a:pt x="13322" y="11650"/>
                  </a:cubicBezTo>
                  <a:lnTo>
                    <a:pt x="1922" y="11650"/>
                  </a:lnTo>
                  <a:lnTo>
                    <a:pt x="1922" y="280"/>
                  </a:lnTo>
                  <a:cubicBezTo>
                    <a:pt x="1922" y="141"/>
                    <a:pt x="1839" y="18"/>
                    <a:pt x="1703" y="5"/>
                  </a:cubicBezTo>
                  <a:cubicBezTo>
                    <a:pt x="1687" y="2"/>
                    <a:pt x="1670" y="0"/>
                    <a:pt x="16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19"/>
            <p:cNvSpPr/>
            <p:nvPr/>
          </p:nvSpPr>
          <p:spPr>
            <a:xfrm>
              <a:off x="4120550" y="2148750"/>
              <a:ext cx="53225" cy="212175"/>
            </a:xfrm>
            <a:custGeom>
              <a:rect b="b" l="l" r="r" t="t"/>
              <a:pathLst>
                <a:path extrusionOk="0" h="8487" w="2129">
                  <a:moveTo>
                    <a:pt x="1591" y="2122"/>
                  </a:moveTo>
                  <a:lnTo>
                    <a:pt x="1591" y="6367"/>
                  </a:lnTo>
                  <a:lnTo>
                    <a:pt x="539" y="6367"/>
                  </a:lnTo>
                  <a:lnTo>
                    <a:pt x="539" y="2122"/>
                  </a:lnTo>
                  <a:close/>
                  <a:moveTo>
                    <a:pt x="1066" y="0"/>
                  </a:moveTo>
                  <a:cubicBezTo>
                    <a:pt x="918" y="0"/>
                    <a:pt x="801" y="129"/>
                    <a:pt x="801" y="269"/>
                  </a:cubicBezTo>
                  <a:lnTo>
                    <a:pt x="801" y="1597"/>
                  </a:lnTo>
                  <a:lnTo>
                    <a:pt x="276" y="1597"/>
                  </a:lnTo>
                  <a:cubicBezTo>
                    <a:pt x="124" y="1597"/>
                    <a:pt x="1" y="1707"/>
                    <a:pt x="1" y="1859"/>
                  </a:cubicBezTo>
                  <a:lnTo>
                    <a:pt x="1" y="6630"/>
                  </a:lnTo>
                  <a:cubicBezTo>
                    <a:pt x="1" y="6769"/>
                    <a:pt x="124" y="6892"/>
                    <a:pt x="276" y="6892"/>
                  </a:cubicBezTo>
                  <a:lnTo>
                    <a:pt x="801" y="6892"/>
                  </a:lnTo>
                  <a:lnTo>
                    <a:pt x="801" y="8206"/>
                  </a:lnTo>
                  <a:cubicBezTo>
                    <a:pt x="801" y="8346"/>
                    <a:pt x="901" y="8455"/>
                    <a:pt x="1023" y="8485"/>
                  </a:cubicBezTo>
                  <a:cubicBezTo>
                    <a:pt x="1031" y="8486"/>
                    <a:pt x="1039" y="8486"/>
                    <a:pt x="1047" y="8486"/>
                  </a:cubicBezTo>
                  <a:cubicBezTo>
                    <a:pt x="1203" y="8486"/>
                    <a:pt x="1329" y="8365"/>
                    <a:pt x="1329" y="8220"/>
                  </a:cubicBezTo>
                  <a:lnTo>
                    <a:pt x="1329" y="6892"/>
                  </a:lnTo>
                  <a:lnTo>
                    <a:pt x="1853" y="6892"/>
                  </a:lnTo>
                  <a:cubicBezTo>
                    <a:pt x="2006" y="6892"/>
                    <a:pt x="2129" y="6769"/>
                    <a:pt x="2129" y="6630"/>
                  </a:cubicBezTo>
                  <a:lnTo>
                    <a:pt x="2129" y="1859"/>
                  </a:lnTo>
                  <a:cubicBezTo>
                    <a:pt x="2129" y="1707"/>
                    <a:pt x="2006" y="1597"/>
                    <a:pt x="1853" y="1597"/>
                  </a:cubicBezTo>
                  <a:lnTo>
                    <a:pt x="1329" y="1597"/>
                  </a:lnTo>
                  <a:lnTo>
                    <a:pt x="1329" y="282"/>
                  </a:lnTo>
                  <a:cubicBezTo>
                    <a:pt x="1329" y="143"/>
                    <a:pt x="1232" y="34"/>
                    <a:pt x="1106" y="4"/>
                  </a:cubicBezTo>
                  <a:cubicBezTo>
                    <a:pt x="1093" y="1"/>
                    <a:pt x="1079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9"/>
            <p:cNvSpPr/>
            <p:nvPr/>
          </p:nvSpPr>
          <p:spPr>
            <a:xfrm>
              <a:off x="4200075" y="2188550"/>
              <a:ext cx="52950" cy="211850"/>
            </a:xfrm>
            <a:custGeom>
              <a:rect b="b" l="l" r="r" t="t"/>
              <a:pathLst>
                <a:path extrusionOk="0" h="8474" w="2118">
                  <a:moveTo>
                    <a:pt x="1590" y="2120"/>
                  </a:moveTo>
                  <a:lnTo>
                    <a:pt x="1590" y="6352"/>
                  </a:lnTo>
                  <a:lnTo>
                    <a:pt x="541" y="6352"/>
                  </a:lnTo>
                  <a:lnTo>
                    <a:pt x="541" y="2120"/>
                  </a:lnTo>
                  <a:close/>
                  <a:moveTo>
                    <a:pt x="1057" y="1"/>
                  </a:moveTo>
                  <a:cubicBezTo>
                    <a:pt x="914" y="1"/>
                    <a:pt x="803" y="118"/>
                    <a:pt x="803" y="267"/>
                  </a:cubicBezTo>
                  <a:lnTo>
                    <a:pt x="803" y="1595"/>
                  </a:lnTo>
                  <a:lnTo>
                    <a:pt x="262" y="1595"/>
                  </a:lnTo>
                  <a:cubicBezTo>
                    <a:pt x="126" y="1595"/>
                    <a:pt x="0" y="1705"/>
                    <a:pt x="0" y="1857"/>
                  </a:cubicBezTo>
                  <a:lnTo>
                    <a:pt x="0" y="6628"/>
                  </a:lnTo>
                  <a:cubicBezTo>
                    <a:pt x="0" y="6767"/>
                    <a:pt x="126" y="6893"/>
                    <a:pt x="262" y="6893"/>
                  </a:cubicBezTo>
                  <a:lnTo>
                    <a:pt x="803" y="6893"/>
                  </a:lnTo>
                  <a:lnTo>
                    <a:pt x="803" y="8204"/>
                  </a:lnTo>
                  <a:cubicBezTo>
                    <a:pt x="803" y="8331"/>
                    <a:pt x="886" y="8453"/>
                    <a:pt x="1022" y="8470"/>
                  </a:cubicBezTo>
                  <a:cubicBezTo>
                    <a:pt x="1037" y="8472"/>
                    <a:pt x="1052" y="8473"/>
                    <a:pt x="1067" y="8473"/>
                  </a:cubicBezTo>
                  <a:cubicBezTo>
                    <a:pt x="1212" y="8473"/>
                    <a:pt x="1328" y="8355"/>
                    <a:pt x="1328" y="8204"/>
                  </a:cubicBezTo>
                  <a:lnTo>
                    <a:pt x="1328" y="6893"/>
                  </a:lnTo>
                  <a:lnTo>
                    <a:pt x="1852" y="6893"/>
                  </a:lnTo>
                  <a:cubicBezTo>
                    <a:pt x="2005" y="6893"/>
                    <a:pt x="2118" y="6767"/>
                    <a:pt x="2118" y="6628"/>
                  </a:cubicBezTo>
                  <a:lnTo>
                    <a:pt x="2118" y="1857"/>
                  </a:lnTo>
                  <a:cubicBezTo>
                    <a:pt x="2118" y="1705"/>
                    <a:pt x="2005" y="1595"/>
                    <a:pt x="1852" y="1595"/>
                  </a:cubicBezTo>
                  <a:lnTo>
                    <a:pt x="1328" y="1595"/>
                  </a:lnTo>
                  <a:lnTo>
                    <a:pt x="1328" y="281"/>
                  </a:lnTo>
                  <a:cubicBezTo>
                    <a:pt x="1328" y="141"/>
                    <a:pt x="1232" y="18"/>
                    <a:pt x="1105" y="5"/>
                  </a:cubicBezTo>
                  <a:cubicBezTo>
                    <a:pt x="1089" y="2"/>
                    <a:pt x="1073" y="1"/>
                    <a:pt x="10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19"/>
            <p:cNvSpPr/>
            <p:nvPr/>
          </p:nvSpPr>
          <p:spPr>
            <a:xfrm>
              <a:off x="4279575" y="2148750"/>
              <a:ext cx="52975" cy="172350"/>
            </a:xfrm>
            <a:custGeom>
              <a:rect b="b" l="l" r="r" t="t"/>
              <a:pathLst>
                <a:path extrusionOk="0" h="6894" w="2119">
                  <a:moveTo>
                    <a:pt x="1594" y="2122"/>
                  </a:moveTo>
                  <a:lnTo>
                    <a:pt x="1594" y="4777"/>
                  </a:lnTo>
                  <a:lnTo>
                    <a:pt x="528" y="4777"/>
                  </a:lnTo>
                  <a:lnTo>
                    <a:pt x="528" y="2122"/>
                  </a:lnTo>
                  <a:close/>
                  <a:moveTo>
                    <a:pt x="1058" y="0"/>
                  </a:moveTo>
                  <a:cubicBezTo>
                    <a:pt x="919" y="0"/>
                    <a:pt x="790" y="129"/>
                    <a:pt x="790" y="269"/>
                  </a:cubicBezTo>
                  <a:lnTo>
                    <a:pt x="790" y="1597"/>
                  </a:lnTo>
                  <a:lnTo>
                    <a:pt x="266" y="1597"/>
                  </a:lnTo>
                  <a:cubicBezTo>
                    <a:pt x="126" y="1597"/>
                    <a:pt x="0" y="1707"/>
                    <a:pt x="0" y="1859"/>
                  </a:cubicBezTo>
                  <a:lnTo>
                    <a:pt x="0" y="5039"/>
                  </a:lnTo>
                  <a:cubicBezTo>
                    <a:pt x="0" y="5179"/>
                    <a:pt x="126" y="5302"/>
                    <a:pt x="266" y="5302"/>
                  </a:cubicBezTo>
                  <a:lnTo>
                    <a:pt x="790" y="5302"/>
                  </a:lnTo>
                  <a:lnTo>
                    <a:pt x="790" y="6616"/>
                  </a:lnTo>
                  <a:cubicBezTo>
                    <a:pt x="790" y="6756"/>
                    <a:pt x="887" y="6865"/>
                    <a:pt x="1026" y="6892"/>
                  </a:cubicBezTo>
                  <a:cubicBezTo>
                    <a:pt x="1036" y="6893"/>
                    <a:pt x="1046" y="6893"/>
                    <a:pt x="1055" y="6893"/>
                  </a:cubicBezTo>
                  <a:cubicBezTo>
                    <a:pt x="1208" y="6893"/>
                    <a:pt x="1328" y="6773"/>
                    <a:pt x="1328" y="6630"/>
                  </a:cubicBezTo>
                  <a:lnTo>
                    <a:pt x="1328" y="5302"/>
                  </a:lnTo>
                  <a:lnTo>
                    <a:pt x="1856" y="5302"/>
                  </a:lnTo>
                  <a:cubicBezTo>
                    <a:pt x="2009" y="5302"/>
                    <a:pt x="2118" y="5179"/>
                    <a:pt x="2118" y="5039"/>
                  </a:cubicBezTo>
                  <a:lnTo>
                    <a:pt x="2118" y="1859"/>
                  </a:lnTo>
                  <a:cubicBezTo>
                    <a:pt x="2118" y="1707"/>
                    <a:pt x="2009" y="1597"/>
                    <a:pt x="1856" y="1597"/>
                  </a:cubicBezTo>
                  <a:lnTo>
                    <a:pt x="1328" y="1597"/>
                  </a:lnTo>
                  <a:lnTo>
                    <a:pt x="1328" y="282"/>
                  </a:lnTo>
                  <a:cubicBezTo>
                    <a:pt x="1328" y="143"/>
                    <a:pt x="1232" y="34"/>
                    <a:pt x="1096" y="4"/>
                  </a:cubicBezTo>
                  <a:cubicBezTo>
                    <a:pt x="1083" y="1"/>
                    <a:pt x="1070" y="0"/>
                    <a:pt x="1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8" name="Google Shape;358;p19"/>
          <p:cNvSpPr/>
          <p:nvPr/>
        </p:nvSpPr>
        <p:spPr>
          <a:xfrm>
            <a:off x="1680288" y="1311767"/>
            <a:ext cx="339200" cy="339275"/>
          </a:xfrm>
          <a:custGeom>
            <a:rect b="b" l="l" r="r" t="t"/>
            <a:pathLst>
              <a:path extrusionOk="0" h="13571" w="13568">
                <a:moveTo>
                  <a:pt x="12034" y="1066"/>
                </a:moveTo>
                <a:cubicBezTo>
                  <a:pt x="12283" y="1066"/>
                  <a:pt x="12489" y="1271"/>
                  <a:pt x="12489" y="1520"/>
                </a:cubicBezTo>
                <a:cubicBezTo>
                  <a:pt x="12482" y="1826"/>
                  <a:pt x="12261" y="1978"/>
                  <a:pt x="12038" y="1978"/>
                </a:cubicBezTo>
                <a:cubicBezTo>
                  <a:pt x="11816" y="1978"/>
                  <a:pt x="11591" y="1826"/>
                  <a:pt x="11576" y="1520"/>
                </a:cubicBezTo>
                <a:cubicBezTo>
                  <a:pt x="11576" y="1271"/>
                  <a:pt x="11785" y="1066"/>
                  <a:pt x="12034" y="1066"/>
                </a:cubicBezTo>
                <a:close/>
                <a:moveTo>
                  <a:pt x="8522" y="4661"/>
                </a:moveTo>
                <a:cubicBezTo>
                  <a:pt x="9129" y="4691"/>
                  <a:pt x="9129" y="5560"/>
                  <a:pt x="8522" y="5574"/>
                </a:cubicBezTo>
                <a:cubicBezTo>
                  <a:pt x="8273" y="5574"/>
                  <a:pt x="8064" y="5381"/>
                  <a:pt x="8064" y="5119"/>
                </a:cubicBezTo>
                <a:cubicBezTo>
                  <a:pt x="8064" y="4870"/>
                  <a:pt x="8273" y="4661"/>
                  <a:pt x="8522" y="4661"/>
                </a:cubicBezTo>
                <a:close/>
                <a:moveTo>
                  <a:pt x="4434" y="6072"/>
                </a:moveTo>
                <a:cubicBezTo>
                  <a:pt x="4659" y="6072"/>
                  <a:pt x="4883" y="6224"/>
                  <a:pt x="4897" y="6530"/>
                </a:cubicBezTo>
                <a:cubicBezTo>
                  <a:pt x="4897" y="6779"/>
                  <a:pt x="4688" y="6984"/>
                  <a:pt x="4439" y="6984"/>
                </a:cubicBezTo>
                <a:cubicBezTo>
                  <a:pt x="4176" y="6984"/>
                  <a:pt x="3971" y="6779"/>
                  <a:pt x="3971" y="6530"/>
                </a:cubicBezTo>
                <a:cubicBezTo>
                  <a:pt x="3984" y="6224"/>
                  <a:pt x="4209" y="6072"/>
                  <a:pt x="4434" y="6072"/>
                </a:cubicBezTo>
                <a:close/>
                <a:moveTo>
                  <a:pt x="7124" y="8561"/>
                </a:moveTo>
                <a:cubicBezTo>
                  <a:pt x="7386" y="8561"/>
                  <a:pt x="7592" y="8770"/>
                  <a:pt x="7592" y="9019"/>
                </a:cubicBezTo>
                <a:cubicBezTo>
                  <a:pt x="7579" y="9323"/>
                  <a:pt x="7355" y="9475"/>
                  <a:pt x="7130" y="9475"/>
                </a:cubicBezTo>
                <a:cubicBezTo>
                  <a:pt x="6906" y="9475"/>
                  <a:pt x="6681" y="9323"/>
                  <a:pt x="6666" y="9019"/>
                </a:cubicBezTo>
                <a:cubicBezTo>
                  <a:pt x="6666" y="8770"/>
                  <a:pt x="6875" y="8561"/>
                  <a:pt x="7124" y="8561"/>
                </a:cubicBezTo>
                <a:close/>
                <a:moveTo>
                  <a:pt x="7054" y="2559"/>
                </a:moveTo>
                <a:cubicBezTo>
                  <a:pt x="8037" y="2616"/>
                  <a:pt x="8920" y="3014"/>
                  <a:pt x="9614" y="3638"/>
                </a:cubicBezTo>
                <a:lnTo>
                  <a:pt x="9003" y="4259"/>
                </a:lnTo>
                <a:cubicBezTo>
                  <a:pt x="8834" y="4173"/>
                  <a:pt x="8669" y="4134"/>
                  <a:pt x="8514" y="4134"/>
                </a:cubicBezTo>
                <a:cubicBezTo>
                  <a:pt x="7659" y="4134"/>
                  <a:pt x="7124" y="5303"/>
                  <a:pt x="7967" y="5935"/>
                </a:cubicBezTo>
                <a:lnTo>
                  <a:pt x="7207" y="8037"/>
                </a:lnTo>
                <a:cubicBezTo>
                  <a:pt x="7186" y="8035"/>
                  <a:pt x="7165" y="8035"/>
                  <a:pt x="7144" y="8035"/>
                </a:cubicBezTo>
                <a:cubicBezTo>
                  <a:pt x="6957" y="8035"/>
                  <a:pt x="6776" y="8088"/>
                  <a:pt x="6626" y="8189"/>
                </a:cubicBezTo>
                <a:lnTo>
                  <a:pt x="5325" y="6971"/>
                </a:lnTo>
                <a:cubicBezTo>
                  <a:pt x="5667" y="6339"/>
                  <a:pt x="5180" y="5534"/>
                  <a:pt x="4456" y="5534"/>
                </a:cubicBezTo>
                <a:cubicBezTo>
                  <a:pt x="4450" y="5534"/>
                  <a:pt x="4445" y="5534"/>
                  <a:pt x="4439" y="5534"/>
                </a:cubicBezTo>
                <a:cubicBezTo>
                  <a:pt x="3901" y="5534"/>
                  <a:pt x="3459" y="5975"/>
                  <a:pt x="3459" y="6530"/>
                </a:cubicBezTo>
                <a:cubicBezTo>
                  <a:pt x="3447" y="7098"/>
                  <a:pt x="3931" y="7512"/>
                  <a:pt x="4448" y="7512"/>
                </a:cubicBezTo>
                <a:cubicBezTo>
                  <a:pt x="4623" y="7512"/>
                  <a:pt x="4802" y="7464"/>
                  <a:pt x="4966" y="7360"/>
                </a:cubicBezTo>
                <a:lnTo>
                  <a:pt x="6264" y="8574"/>
                </a:lnTo>
                <a:cubicBezTo>
                  <a:pt x="5922" y="9207"/>
                  <a:pt x="6409" y="10015"/>
                  <a:pt x="7120" y="10015"/>
                </a:cubicBezTo>
                <a:cubicBezTo>
                  <a:pt x="7126" y="10015"/>
                  <a:pt x="7132" y="10015"/>
                  <a:pt x="7137" y="10015"/>
                </a:cubicBezTo>
                <a:cubicBezTo>
                  <a:pt x="8107" y="10015"/>
                  <a:pt x="8492" y="8770"/>
                  <a:pt x="7718" y="8216"/>
                </a:cubicBezTo>
                <a:lnTo>
                  <a:pt x="8465" y="6115"/>
                </a:lnTo>
                <a:cubicBezTo>
                  <a:pt x="8488" y="6116"/>
                  <a:pt x="8510" y="6117"/>
                  <a:pt x="8533" y="6117"/>
                </a:cubicBezTo>
                <a:cubicBezTo>
                  <a:pt x="9270" y="6117"/>
                  <a:pt x="9768" y="5279"/>
                  <a:pt x="9391" y="4634"/>
                </a:cubicBezTo>
                <a:lnTo>
                  <a:pt x="9986" y="4010"/>
                </a:lnTo>
                <a:cubicBezTo>
                  <a:pt x="10580" y="4691"/>
                  <a:pt x="10955" y="5560"/>
                  <a:pt x="11011" y="6530"/>
                </a:cubicBezTo>
                <a:lnTo>
                  <a:pt x="10885" y="6530"/>
                </a:lnTo>
                <a:cubicBezTo>
                  <a:pt x="10540" y="6530"/>
                  <a:pt x="10540" y="7041"/>
                  <a:pt x="10885" y="7054"/>
                </a:cubicBezTo>
                <a:lnTo>
                  <a:pt x="11011" y="7054"/>
                </a:lnTo>
                <a:cubicBezTo>
                  <a:pt x="10885" y="9185"/>
                  <a:pt x="9169" y="10885"/>
                  <a:pt x="7054" y="11011"/>
                </a:cubicBezTo>
                <a:lnTo>
                  <a:pt x="7054" y="10898"/>
                </a:lnTo>
                <a:cubicBezTo>
                  <a:pt x="7054" y="10762"/>
                  <a:pt x="6958" y="10649"/>
                  <a:pt x="6819" y="10636"/>
                </a:cubicBezTo>
                <a:cubicBezTo>
                  <a:pt x="6805" y="10633"/>
                  <a:pt x="6791" y="10632"/>
                  <a:pt x="6777" y="10632"/>
                </a:cubicBezTo>
                <a:cubicBezTo>
                  <a:pt x="6639" y="10632"/>
                  <a:pt x="6513" y="10746"/>
                  <a:pt x="6513" y="10885"/>
                </a:cubicBezTo>
                <a:lnTo>
                  <a:pt x="6513" y="11011"/>
                </a:lnTo>
                <a:cubicBezTo>
                  <a:pt x="4399" y="10885"/>
                  <a:pt x="2683" y="9185"/>
                  <a:pt x="2560" y="7054"/>
                </a:cubicBezTo>
                <a:lnTo>
                  <a:pt x="2669" y="7054"/>
                </a:lnTo>
                <a:cubicBezTo>
                  <a:pt x="2809" y="7054"/>
                  <a:pt x="2918" y="6958"/>
                  <a:pt x="2945" y="6832"/>
                </a:cubicBezTo>
                <a:cubicBezTo>
                  <a:pt x="2961" y="6666"/>
                  <a:pt x="2835" y="6530"/>
                  <a:pt x="2683" y="6530"/>
                </a:cubicBezTo>
                <a:lnTo>
                  <a:pt x="2560" y="6530"/>
                </a:lnTo>
                <a:cubicBezTo>
                  <a:pt x="2683" y="4398"/>
                  <a:pt x="4399" y="2682"/>
                  <a:pt x="6513" y="2559"/>
                </a:cubicBezTo>
                <a:lnTo>
                  <a:pt x="6513" y="2669"/>
                </a:lnTo>
                <a:cubicBezTo>
                  <a:pt x="6513" y="2808"/>
                  <a:pt x="6613" y="2918"/>
                  <a:pt x="6749" y="2948"/>
                </a:cubicBezTo>
                <a:cubicBezTo>
                  <a:pt x="6757" y="2948"/>
                  <a:pt x="6765" y="2949"/>
                  <a:pt x="6773" y="2949"/>
                </a:cubicBezTo>
                <a:cubicBezTo>
                  <a:pt x="6928" y="2949"/>
                  <a:pt x="7054" y="2828"/>
                  <a:pt x="7054" y="2682"/>
                </a:cubicBezTo>
                <a:lnTo>
                  <a:pt x="7054" y="2559"/>
                </a:lnTo>
                <a:close/>
                <a:moveTo>
                  <a:pt x="7177" y="541"/>
                </a:moveTo>
                <a:lnTo>
                  <a:pt x="7177" y="996"/>
                </a:lnTo>
                <a:cubicBezTo>
                  <a:pt x="7177" y="1135"/>
                  <a:pt x="7290" y="1245"/>
                  <a:pt x="7413" y="1258"/>
                </a:cubicBezTo>
                <a:cubicBezTo>
                  <a:pt x="8605" y="1398"/>
                  <a:pt x="9684" y="1922"/>
                  <a:pt x="10540" y="2699"/>
                </a:cubicBezTo>
                <a:lnTo>
                  <a:pt x="9986" y="3250"/>
                </a:lnTo>
                <a:cubicBezTo>
                  <a:pt x="9199" y="2546"/>
                  <a:pt x="8173" y="2088"/>
                  <a:pt x="7054" y="2018"/>
                </a:cubicBezTo>
                <a:lnTo>
                  <a:pt x="7054" y="1839"/>
                </a:lnTo>
                <a:cubicBezTo>
                  <a:pt x="7054" y="1786"/>
                  <a:pt x="7028" y="1730"/>
                  <a:pt x="6971" y="1686"/>
                </a:cubicBezTo>
                <a:cubicBezTo>
                  <a:pt x="6910" y="1642"/>
                  <a:pt x="6845" y="1623"/>
                  <a:pt x="6784" y="1623"/>
                </a:cubicBezTo>
                <a:cubicBezTo>
                  <a:pt x="6638" y="1623"/>
                  <a:pt x="6513" y="1734"/>
                  <a:pt x="6513" y="1882"/>
                </a:cubicBezTo>
                <a:lnTo>
                  <a:pt x="6513" y="2018"/>
                </a:lnTo>
                <a:cubicBezTo>
                  <a:pt x="4107" y="2158"/>
                  <a:pt x="2158" y="4110"/>
                  <a:pt x="2019" y="6530"/>
                </a:cubicBezTo>
                <a:lnTo>
                  <a:pt x="1839" y="6530"/>
                </a:lnTo>
                <a:cubicBezTo>
                  <a:pt x="1783" y="6530"/>
                  <a:pt x="1730" y="6543"/>
                  <a:pt x="1687" y="6599"/>
                </a:cubicBezTo>
                <a:cubicBezTo>
                  <a:pt x="1521" y="6818"/>
                  <a:pt x="1673" y="7054"/>
                  <a:pt x="1883" y="7054"/>
                </a:cubicBezTo>
                <a:lnTo>
                  <a:pt x="2019" y="7054"/>
                </a:lnTo>
                <a:cubicBezTo>
                  <a:pt x="2158" y="9474"/>
                  <a:pt x="4107" y="11413"/>
                  <a:pt x="6513" y="11549"/>
                </a:cubicBezTo>
                <a:lnTo>
                  <a:pt x="6513" y="11728"/>
                </a:lnTo>
                <a:cubicBezTo>
                  <a:pt x="6513" y="11785"/>
                  <a:pt x="6543" y="11854"/>
                  <a:pt x="6596" y="11881"/>
                </a:cubicBezTo>
                <a:cubicBezTo>
                  <a:pt x="6662" y="11930"/>
                  <a:pt x="6730" y="11951"/>
                  <a:pt x="6792" y="11951"/>
                </a:cubicBezTo>
                <a:cubicBezTo>
                  <a:pt x="6938" y="11951"/>
                  <a:pt x="7054" y="11833"/>
                  <a:pt x="7054" y="11688"/>
                </a:cubicBezTo>
                <a:lnTo>
                  <a:pt x="7054" y="11549"/>
                </a:lnTo>
                <a:cubicBezTo>
                  <a:pt x="9474" y="11413"/>
                  <a:pt x="11410" y="9474"/>
                  <a:pt x="11549" y="7054"/>
                </a:cubicBezTo>
                <a:lnTo>
                  <a:pt x="11728" y="7054"/>
                </a:lnTo>
                <a:cubicBezTo>
                  <a:pt x="11785" y="7054"/>
                  <a:pt x="11855" y="7028"/>
                  <a:pt x="11881" y="6971"/>
                </a:cubicBezTo>
                <a:cubicBezTo>
                  <a:pt x="12047" y="6765"/>
                  <a:pt x="11894" y="6530"/>
                  <a:pt x="11689" y="6530"/>
                </a:cubicBezTo>
                <a:lnTo>
                  <a:pt x="11549" y="6530"/>
                </a:lnTo>
                <a:cubicBezTo>
                  <a:pt x="11479" y="5421"/>
                  <a:pt x="11051" y="4412"/>
                  <a:pt x="10361" y="3638"/>
                </a:cubicBezTo>
                <a:lnTo>
                  <a:pt x="10912" y="3084"/>
                </a:lnTo>
                <a:cubicBezTo>
                  <a:pt x="11659" y="3914"/>
                  <a:pt x="12173" y="4979"/>
                  <a:pt x="12296" y="6155"/>
                </a:cubicBezTo>
                <a:cubicBezTo>
                  <a:pt x="12309" y="6294"/>
                  <a:pt x="12436" y="6390"/>
                  <a:pt x="12558" y="6390"/>
                </a:cubicBezTo>
                <a:lnTo>
                  <a:pt x="13043" y="6390"/>
                </a:lnTo>
                <a:lnTo>
                  <a:pt x="13043" y="7180"/>
                </a:lnTo>
                <a:lnTo>
                  <a:pt x="12558" y="7180"/>
                </a:lnTo>
                <a:cubicBezTo>
                  <a:pt x="12436" y="7180"/>
                  <a:pt x="12309" y="7290"/>
                  <a:pt x="12296" y="7413"/>
                </a:cubicBezTo>
                <a:cubicBezTo>
                  <a:pt x="12021" y="9959"/>
                  <a:pt x="9959" y="12020"/>
                  <a:pt x="7413" y="12309"/>
                </a:cubicBezTo>
                <a:cubicBezTo>
                  <a:pt x="7290" y="12326"/>
                  <a:pt x="7177" y="12435"/>
                  <a:pt x="7177" y="12575"/>
                </a:cubicBezTo>
                <a:lnTo>
                  <a:pt x="7177" y="13043"/>
                </a:lnTo>
                <a:lnTo>
                  <a:pt x="6391" y="13043"/>
                </a:lnTo>
                <a:lnTo>
                  <a:pt x="6391" y="12575"/>
                </a:lnTo>
                <a:cubicBezTo>
                  <a:pt x="6391" y="12448"/>
                  <a:pt x="6294" y="12326"/>
                  <a:pt x="6155" y="12309"/>
                </a:cubicBezTo>
                <a:cubicBezTo>
                  <a:pt x="3595" y="12033"/>
                  <a:pt x="1534" y="9972"/>
                  <a:pt x="1245" y="7413"/>
                </a:cubicBezTo>
                <a:cubicBezTo>
                  <a:pt x="1232" y="7290"/>
                  <a:pt x="1119" y="7180"/>
                  <a:pt x="983" y="7180"/>
                </a:cubicBezTo>
                <a:lnTo>
                  <a:pt x="538" y="7180"/>
                </a:lnTo>
                <a:lnTo>
                  <a:pt x="538" y="6390"/>
                </a:lnTo>
                <a:lnTo>
                  <a:pt x="983" y="6390"/>
                </a:lnTo>
                <a:cubicBezTo>
                  <a:pt x="1119" y="6390"/>
                  <a:pt x="1232" y="6294"/>
                  <a:pt x="1245" y="6155"/>
                </a:cubicBezTo>
                <a:cubicBezTo>
                  <a:pt x="1534" y="3595"/>
                  <a:pt x="3595" y="1550"/>
                  <a:pt x="6155" y="1258"/>
                </a:cubicBezTo>
                <a:cubicBezTo>
                  <a:pt x="6294" y="1245"/>
                  <a:pt x="6391" y="1135"/>
                  <a:pt x="6391" y="996"/>
                </a:cubicBezTo>
                <a:lnTo>
                  <a:pt x="6391" y="541"/>
                </a:lnTo>
                <a:close/>
                <a:moveTo>
                  <a:pt x="6128" y="0"/>
                </a:moveTo>
                <a:cubicBezTo>
                  <a:pt x="5976" y="0"/>
                  <a:pt x="5866" y="126"/>
                  <a:pt x="5866" y="276"/>
                </a:cubicBezTo>
                <a:lnTo>
                  <a:pt x="5866" y="760"/>
                </a:lnTo>
                <a:cubicBezTo>
                  <a:pt x="3293" y="1122"/>
                  <a:pt x="1106" y="3293"/>
                  <a:pt x="747" y="5866"/>
                </a:cubicBezTo>
                <a:lnTo>
                  <a:pt x="263" y="5866"/>
                </a:lnTo>
                <a:cubicBezTo>
                  <a:pt x="123" y="5866"/>
                  <a:pt x="0" y="5975"/>
                  <a:pt x="0" y="6128"/>
                </a:cubicBezTo>
                <a:lnTo>
                  <a:pt x="0" y="7456"/>
                </a:lnTo>
                <a:cubicBezTo>
                  <a:pt x="0" y="7595"/>
                  <a:pt x="123" y="7718"/>
                  <a:pt x="263" y="7718"/>
                </a:cubicBezTo>
                <a:lnTo>
                  <a:pt x="747" y="7718"/>
                </a:lnTo>
                <a:cubicBezTo>
                  <a:pt x="1106" y="10291"/>
                  <a:pt x="3293" y="12448"/>
                  <a:pt x="5866" y="12807"/>
                </a:cubicBezTo>
                <a:lnTo>
                  <a:pt x="5866" y="13305"/>
                </a:lnTo>
                <a:cubicBezTo>
                  <a:pt x="5866" y="13444"/>
                  <a:pt x="5976" y="13570"/>
                  <a:pt x="6128" y="13570"/>
                </a:cubicBezTo>
                <a:lnTo>
                  <a:pt x="7443" y="13570"/>
                </a:lnTo>
                <a:cubicBezTo>
                  <a:pt x="7592" y="13570"/>
                  <a:pt x="7718" y="13444"/>
                  <a:pt x="7718" y="13305"/>
                </a:cubicBezTo>
                <a:lnTo>
                  <a:pt x="7718" y="12807"/>
                </a:lnTo>
                <a:cubicBezTo>
                  <a:pt x="10278" y="12435"/>
                  <a:pt x="12436" y="10277"/>
                  <a:pt x="12794" y="7718"/>
                </a:cubicBezTo>
                <a:lnTo>
                  <a:pt x="13305" y="7718"/>
                </a:lnTo>
                <a:cubicBezTo>
                  <a:pt x="13445" y="7718"/>
                  <a:pt x="13568" y="7595"/>
                  <a:pt x="13568" y="7456"/>
                </a:cubicBezTo>
                <a:lnTo>
                  <a:pt x="13568" y="6128"/>
                </a:lnTo>
                <a:cubicBezTo>
                  <a:pt x="13568" y="5975"/>
                  <a:pt x="13445" y="5866"/>
                  <a:pt x="13305" y="5866"/>
                </a:cubicBezTo>
                <a:lnTo>
                  <a:pt x="12794" y="5866"/>
                </a:lnTo>
                <a:cubicBezTo>
                  <a:pt x="12615" y="4691"/>
                  <a:pt x="12090" y="3582"/>
                  <a:pt x="11287" y="2699"/>
                </a:cubicBezTo>
                <a:lnTo>
                  <a:pt x="11576" y="2393"/>
                </a:lnTo>
                <a:cubicBezTo>
                  <a:pt x="11723" y="2476"/>
                  <a:pt x="11880" y="2514"/>
                  <a:pt x="12036" y="2514"/>
                </a:cubicBezTo>
                <a:cubicBezTo>
                  <a:pt x="12552" y="2514"/>
                  <a:pt x="13043" y="2095"/>
                  <a:pt x="13043" y="1520"/>
                </a:cubicBezTo>
                <a:cubicBezTo>
                  <a:pt x="13043" y="983"/>
                  <a:pt x="12588" y="541"/>
                  <a:pt x="12047" y="541"/>
                </a:cubicBezTo>
                <a:cubicBezTo>
                  <a:pt x="12040" y="541"/>
                  <a:pt x="12033" y="541"/>
                  <a:pt x="12026" y="541"/>
                </a:cubicBezTo>
                <a:cubicBezTo>
                  <a:pt x="11291" y="541"/>
                  <a:pt x="10806" y="1390"/>
                  <a:pt x="11191" y="2018"/>
                </a:cubicBezTo>
                <a:lnTo>
                  <a:pt x="10912" y="2310"/>
                </a:lnTo>
                <a:cubicBezTo>
                  <a:pt x="10029" y="1494"/>
                  <a:pt x="8907" y="956"/>
                  <a:pt x="7718" y="760"/>
                </a:cubicBezTo>
                <a:lnTo>
                  <a:pt x="7718" y="276"/>
                </a:lnTo>
                <a:cubicBezTo>
                  <a:pt x="7718" y="126"/>
                  <a:pt x="7592" y="0"/>
                  <a:pt x="744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ocess Steps PNGs for Free Download" id="359" name="Google Shape;35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826145">
            <a:off x="2824079" y="2371444"/>
            <a:ext cx="3428380" cy="25706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pt-BR"/>
              <a:t>COLUNA ‘’ID’’</a:t>
            </a:r>
            <a:endParaRPr/>
          </a:p>
        </p:txBody>
      </p:sp>
      <p:sp>
        <p:nvSpPr>
          <p:cNvPr id="365" name="Google Shape;365;p20"/>
          <p:cNvSpPr txBox="1"/>
          <p:nvPr/>
        </p:nvSpPr>
        <p:spPr>
          <a:xfrm>
            <a:off x="623776" y="968149"/>
            <a:ext cx="801694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Foi retirado a coluna ID pois ela não tem correlação com as outras classes. Além disso, a assertividade dos modelos melhoraram ao treinarem sem a coluna ID.</a:t>
            </a:r>
            <a:endParaRPr/>
          </a:p>
        </p:txBody>
      </p:sp>
      <p:pic>
        <p:nvPicPr>
          <p:cNvPr id="366" name="Google Shape;36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3416" y="1892796"/>
            <a:ext cx="2994371" cy="2452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34897" y="1892796"/>
            <a:ext cx="2994371" cy="2452676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20"/>
          <p:cNvSpPr txBox="1"/>
          <p:nvPr/>
        </p:nvSpPr>
        <p:spPr>
          <a:xfrm>
            <a:off x="6189921" y="1585017"/>
            <a:ext cx="590815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 ID</a:t>
            </a:r>
            <a:endParaRPr/>
          </a:p>
        </p:txBody>
      </p:sp>
      <p:sp>
        <p:nvSpPr>
          <p:cNvPr id="369" name="Google Shape;369;p20"/>
          <p:cNvSpPr txBox="1"/>
          <p:nvPr/>
        </p:nvSpPr>
        <p:spPr>
          <a:xfrm>
            <a:off x="1967023" y="1585018"/>
            <a:ext cx="667370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 ID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1"/>
          <p:cNvSpPr txBox="1"/>
          <p:nvPr>
            <p:ph type="title"/>
          </p:nvPr>
        </p:nvSpPr>
        <p:spPr>
          <a:xfrm>
            <a:off x="1878419" y="1521976"/>
            <a:ext cx="5614231" cy="9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pt-BR" sz="4400"/>
              <a:t>BASE DE TREINO</a:t>
            </a:r>
            <a:endParaRPr sz="4400"/>
          </a:p>
        </p:txBody>
      </p:sp>
      <p:sp>
        <p:nvSpPr>
          <p:cNvPr id="375" name="Google Shape;375;p21"/>
          <p:cNvSpPr txBox="1"/>
          <p:nvPr>
            <p:ph idx="1" type="subTitle"/>
          </p:nvPr>
        </p:nvSpPr>
        <p:spPr>
          <a:xfrm>
            <a:off x="1498589" y="2070602"/>
            <a:ext cx="7398408" cy="9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pt-BR" sz="1600"/>
              <a:t>A base de treino foi dividido por 70/30, com a Random State de 42.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grpSp>
        <p:nvGrpSpPr>
          <p:cNvPr id="376" name="Google Shape;376;p21"/>
          <p:cNvGrpSpPr/>
          <p:nvPr/>
        </p:nvGrpSpPr>
        <p:grpSpPr>
          <a:xfrm>
            <a:off x="-1555691" y="3874548"/>
            <a:ext cx="3140396" cy="541907"/>
            <a:chOff x="-528216" y="3116173"/>
            <a:chExt cx="3140396" cy="541907"/>
          </a:xfrm>
        </p:grpSpPr>
        <p:grpSp>
          <p:nvGrpSpPr>
            <p:cNvPr id="377" name="Google Shape;377;p21"/>
            <p:cNvGrpSpPr/>
            <p:nvPr/>
          </p:nvGrpSpPr>
          <p:grpSpPr>
            <a:xfrm>
              <a:off x="-528216" y="3434317"/>
              <a:ext cx="2877996" cy="223763"/>
              <a:chOff x="1748550" y="2064750"/>
              <a:chExt cx="3573375" cy="277863"/>
            </a:xfrm>
          </p:grpSpPr>
          <p:sp>
            <p:nvSpPr>
              <p:cNvPr id="378" name="Google Shape;378;p21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rect b="b" l="l" r="r" t="t"/>
                <a:pathLst>
                  <a:path extrusionOk="0" h="10153" w="140667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9" name="Google Shape;379;p21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0" name="Google Shape;380;p21"/>
            <p:cNvGrpSpPr/>
            <p:nvPr/>
          </p:nvGrpSpPr>
          <p:grpSpPr>
            <a:xfrm>
              <a:off x="-528208" y="3317016"/>
              <a:ext cx="2430741" cy="185537"/>
              <a:chOff x="1748547" y="1392116"/>
              <a:chExt cx="5911958" cy="451312"/>
            </a:xfrm>
          </p:grpSpPr>
          <p:sp>
            <p:nvSpPr>
              <p:cNvPr id="381" name="Google Shape;381;p21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rect b="b" l="l" r="r" t="t"/>
                <a:pathLst>
                  <a:path extrusionOk="0" h="7583" w="111066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2" name="Google Shape;382;p21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3" name="Google Shape;383;p21"/>
            <p:cNvGrpSpPr/>
            <p:nvPr/>
          </p:nvGrpSpPr>
          <p:grpSpPr>
            <a:xfrm>
              <a:off x="-528216" y="3116173"/>
              <a:ext cx="3140396" cy="45661"/>
              <a:chOff x="1748550" y="1449263"/>
              <a:chExt cx="3899175" cy="56700"/>
            </a:xfrm>
          </p:grpSpPr>
          <p:cxnSp>
            <p:nvCxnSpPr>
              <p:cNvPr id="384" name="Google Shape;384;p21"/>
              <p:cNvCxnSpPr/>
              <p:nvPr/>
            </p:nvCxnSpPr>
            <p:spPr>
              <a:xfrm>
                <a:off x="1748550" y="1477625"/>
                <a:ext cx="3846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385" name="Google Shape;385;p21"/>
              <p:cNvSpPr/>
              <p:nvPr/>
            </p:nvSpPr>
            <p:spPr>
              <a:xfrm>
                <a:off x="5591025" y="1449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86" name="Google Shape;386;p21"/>
          <p:cNvGrpSpPr/>
          <p:nvPr/>
        </p:nvGrpSpPr>
        <p:grpSpPr>
          <a:xfrm flipH="1">
            <a:off x="6378225" y="936479"/>
            <a:ext cx="3094729" cy="1111283"/>
            <a:chOff x="1748550" y="1613039"/>
            <a:chExt cx="3842475" cy="1379962"/>
          </a:xfrm>
        </p:grpSpPr>
        <p:grpSp>
          <p:nvGrpSpPr>
            <p:cNvPr id="387" name="Google Shape;387;p21"/>
            <p:cNvGrpSpPr/>
            <p:nvPr/>
          </p:nvGrpSpPr>
          <p:grpSpPr>
            <a:xfrm>
              <a:off x="1754675" y="2577138"/>
              <a:ext cx="1945675" cy="56700"/>
              <a:chOff x="1754675" y="2661275"/>
              <a:chExt cx="1945675" cy="56700"/>
            </a:xfrm>
          </p:grpSpPr>
          <p:cxnSp>
            <p:nvCxnSpPr>
              <p:cNvPr id="388" name="Google Shape;388;p21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389" name="Google Shape;389;p21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0" name="Google Shape;390;p21"/>
            <p:cNvGrpSpPr/>
            <p:nvPr/>
          </p:nvGrpSpPr>
          <p:grpSpPr>
            <a:xfrm>
              <a:off x="1754616" y="2823901"/>
              <a:ext cx="1938597" cy="169100"/>
              <a:chOff x="1754675" y="2824000"/>
              <a:chExt cx="4728285" cy="412439"/>
            </a:xfrm>
          </p:grpSpPr>
          <p:sp>
            <p:nvSpPr>
              <p:cNvPr id="391" name="Google Shape;391;p21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2" name="Google Shape;392;p21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3" name="Google Shape;393;p21"/>
            <p:cNvGrpSpPr/>
            <p:nvPr/>
          </p:nvGrpSpPr>
          <p:grpSpPr>
            <a:xfrm>
              <a:off x="1779150" y="2289288"/>
              <a:ext cx="3811875" cy="127112"/>
              <a:chOff x="1779150" y="2604263"/>
              <a:chExt cx="3811875" cy="127112"/>
            </a:xfrm>
          </p:grpSpPr>
          <p:sp>
            <p:nvSpPr>
              <p:cNvPr id="394" name="Google Shape;394;p21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" name="Google Shape;395;p21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6" name="Google Shape;396;p21"/>
            <p:cNvGrpSpPr/>
            <p:nvPr/>
          </p:nvGrpSpPr>
          <p:grpSpPr>
            <a:xfrm>
              <a:off x="1748550" y="1758700"/>
              <a:ext cx="3573375" cy="277863"/>
              <a:chOff x="1748550" y="2064750"/>
              <a:chExt cx="3573375" cy="277863"/>
            </a:xfrm>
          </p:grpSpPr>
          <p:sp>
            <p:nvSpPr>
              <p:cNvPr id="397" name="Google Shape;397;p21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rect b="b" l="l" r="r" t="t"/>
                <a:pathLst>
                  <a:path extrusionOk="0" h="10153" w="140667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" name="Google Shape;398;p21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9" name="Google Shape;399;p21"/>
            <p:cNvGrpSpPr/>
            <p:nvPr/>
          </p:nvGrpSpPr>
          <p:grpSpPr>
            <a:xfrm>
              <a:off x="1748560" y="1613039"/>
              <a:ext cx="3018055" cy="230395"/>
              <a:chOff x="1748547" y="1392116"/>
              <a:chExt cx="5911958" cy="451312"/>
            </a:xfrm>
          </p:grpSpPr>
          <p:sp>
            <p:nvSpPr>
              <p:cNvPr id="400" name="Google Shape;400;p21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rect b="b" l="l" r="r" t="t"/>
                <a:pathLst>
                  <a:path extrusionOk="0" h="7583" w="111066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1" name="Google Shape;401;p21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02" name="Google Shape;402;p21"/>
            <p:cNvGrpSpPr/>
            <p:nvPr/>
          </p:nvGrpSpPr>
          <p:grpSpPr>
            <a:xfrm>
              <a:off x="1766900" y="2120038"/>
              <a:ext cx="3737650" cy="56700"/>
              <a:chOff x="1766900" y="2869225"/>
              <a:chExt cx="3737650" cy="56700"/>
            </a:xfrm>
          </p:grpSpPr>
          <p:cxnSp>
            <p:nvCxnSpPr>
              <p:cNvPr id="403" name="Google Shape;403;p21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404" name="Google Shape;404;p21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descr="Treino - ícones de esportes e competição grátis" id="405" name="Google Shape;40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76337" y="2602012"/>
            <a:ext cx="2146437" cy="2146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2"/>
          <p:cNvSpPr txBox="1"/>
          <p:nvPr>
            <p:ph type="title"/>
          </p:nvPr>
        </p:nvSpPr>
        <p:spPr>
          <a:xfrm>
            <a:off x="1454161" y="1773942"/>
            <a:ext cx="6548612" cy="15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/>
              <a:t>TREINAMENTO DE MODELOS</a:t>
            </a:r>
            <a:endParaRPr/>
          </a:p>
        </p:txBody>
      </p:sp>
      <p:grpSp>
        <p:nvGrpSpPr>
          <p:cNvPr id="411" name="Google Shape;411;p22"/>
          <p:cNvGrpSpPr/>
          <p:nvPr/>
        </p:nvGrpSpPr>
        <p:grpSpPr>
          <a:xfrm flipH="1">
            <a:off x="6775879" y="3868746"/>
            <a:ext cx="3599787" cy="1044103"/>
            <a:chOff x="-1431671" y="656496"/>
            <a:chExt cx="3599787" cy="1044103"/>
          </a:xfrm>
        </p:grpSpPr>
        <p:grpSp>
          <p:nvGrpSpPr>
            <p:cNvPr id="412" name="Google Shape;412;p22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413" name="Google Shape;413;p22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414" name="Google Shape;414;p22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15" name="Google Shape;415;p22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416" name="Google Shape;416;p22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" name="Google Shape;417;p22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18" name="Google Shape;418;p22"/>
            <p:cNvGrpSpPr/>
            <p:nvPr/>
          </p:nvGrpSpPr>
          <p:grpSpPr>
            <a:xfrm>
              <a:off x="-1431671" y="1201087"/>
              <a:ext cx="3070084" cy="102363"/>
              <a:chOff x="1779150" y="2604263"/>
              <a:chExt cx="3811875" cy="127112"/>
            </a:xfrm>
          </p:grpSpPr>
          <p:sp>
            <p:nvSpPr>
              <p:cNvPr id="419" name="Google Shape;419;p22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" name="Google Shape;420;p22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21" name="Google Shape;421;p22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422" name="Google Shape;422;p22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rect b="b" l="l" r="r" t="t"/>
                <a:pathLst>
                  <a:path extrusionOk="0" h="10153" w="140667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" name="Google Shape;423;p22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24" name="Google Shape;424;p22"/>
            <p:cNvGrpSpPr/>
            <p:nvPr/>
          </p:nvGrpSpPr>
          <p:grpSpPr>
            <a:xfrm>
              <a:off x="-856882" y="656496"/>
              <a:ext cx="2430997" cy="185534"/>
              <a:chOff x="1748547" y="1392116"/>
              <a:chExt cx="5911958" cy="451312"/>
            </a:xfrm>
          </p:grpSpPr>
          <p:sp>
            <p:nvSpPr>
              <p:cNvPr id="425" name="Google Shape;425;p22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rect b="b" l="l" r="r" t="t"/>
                <a:pathLst>
                  <a:path extrusionOk="0" h="7583" w="111066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" name="Google Shape;426;p22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27" name="Google Shape;427;p22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428" name="Google Shape;428;p22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429" name="Google Shape;429;p22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30" name="Google Shape;430;p22"/>
          <p:cNvSpPr/>
          <p:nvPr/>
        </p:nvSpPr>
        <p:spPr>
          <a:xfrm>
            <a:off x="5705178" y="1089220"/>
            <a:ext cx="3240348" cy="865187"/>
          </a:xfrm>
          <a:prstGeom prst="wedgeRectCallout">
            <a:avLst>
              <a:gd fmla="val -21690" name="adj1"/>
              <a:gd fmla="val 76389" name="adj2"/>
            </a:avLst>
          </a:prstGeom>
          <a:solidFill>
            <a:schemeClr val="accen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Utilizamos a função </a:t>
            </a:r>
            <a:r>
              <a:rPr b="1" i="0" lang="pt-BR" sz="14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Grid_Search </a:t>
            </a:r>
            <a:r>
              <a:rPr b="0" i="0" lang="pt-BR" sz="14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para encontrar os melhores parâmetros pra cada modelo.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 Analytics Strategy Toolkit by Slidesgo">
  <a:themeElements>
    <a:clrScheme name="Simple Light">
      <a:dk1>
        <a:srgbClr val="202331"/>
      </a:dk1>
      <a:lt1>
        <a:srgbClr val="F8F4F4"/>
      </a:lt1>
      <a:dk2>
        <a:srgbClr val="1BBBE9"/>
      </a:dk2>
      <a:lt2>
        <a:srgbClr val="2C7EC7"/>
      </a:lt2>
      <a:accent1>
        <a:srgbClr val="0B5394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0233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