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285" r:id="rId5"/>
    <p:sldId id="289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ABF95D-1F0E-4BFC-A9D4-A0151DA1B84D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8FBD93F-F02D-450A-B770-AD465E68CA96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06992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FA736A-C448-4792-808B-6E2555BCDC7E}" type="datetime1">
              <a:rPr lang="pt-BR" noProof="1" dirty="0" smtClean="0"/>
              <a:t>25/11/2024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B040C8-62D2-4EA7-B200-D3B8C06AAFD8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EB040C8-62D2-4EA7-B200-D3B8C06AAFD8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6988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EB040C8-62D2-4EA7-B200-D3B8C06AAFD8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6496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BFFC8-E10A-4BC5-A1B0-D5A49C189D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4C4FA5-F0F1-45DE-B189-05AE85FA28FB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54ADD-1306-400E-A43A-F574A666EEB4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14E04-56A4-46B2-97D3-D7FB11FD0076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32A55-D0BC-42C7-9DF0-B371D7555B7A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61713-A5EF-4F24-B5CC-8D6021399D9B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70516E-A8D2-4DB7-A250-065CA9D0083C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54B15D-62E8-4956-AD9B-89E3C8421D46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35AE0A-5845-4E71-BEB3-1B255ECEB4FD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489DB1-9004-4D5D-8174-FB2576F627A2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4A56098-670D-4780-9222-1F3019ACE5D0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mesa, verde, azul&#10;&#10;Descrição gerada automaticamente">
            <a:extLst>
              <a:ext uri="{FF2B5EF4-FFF2-40B4-BE49-F238E27FC236}">
                <a16:creationId xmlns:a16="http://schemas.microsoft.com/office/drawing/2014/main" id="{FB0B072B-99FA-2540-E7FD-3E84D1FA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3319433" cy="7492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rtlCol="0" anchor="ctr">
            <a:normAutofit/>
          </a:bodyPr>
          <a:lstStyle/>
          <a:p>
            <a:r>
              <a:rPr lang="pt-BR" noProof="1">
                <a:solidFill>
                  <a:schemeClr val="tx1"/>
                </a:solidFill>
                <a:latin typeface="Inria Serif" pitchFamily="2" charset="0"/>
              </a:rPr>
              <a:t>Coffee &amp; finances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4D8F8-4E82-4BDB-B682-C4008F4B2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rtlCol="0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  <a:latin typeface="Inria Serif" pitchFamily="2" charset="0"/>
              </a:rPr>
              <a:t>Indicações de livros sobre finanças</a:t>
            </a:r>
          </a:p>
          <a:p>
            <a:pPr rtl="0"/>
            <a:r>
              <a:rPr lang="pt-BR" noProof="1">
                <a:solidFill>
                  <a:srgbClr val="FFFFFF"/>
                </a:solidFill>
                <a:latin typeface="Inria Serif" pitchFamily="2" charset="0"/>
              </a:rPr>
              <a:t> &amp; Desenvolvimento Pessoal</a:t>
            </a:r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40620-8485-4E4F-A230-AB4651ED14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94813" y="963613"/>
            <a:ext cx="2897187" cy="1571625"/>
          </a:xfrm>
          <a:noFill/>
          <a:ln>
            <a:solidFill>
              <a:schemeClr val="bg1"/>
            </a:solidFill>
          </a:ln>
        </p:spPr>
        <p:txBody>
          <a:bodyPr wrap="square" rtlCol="0">
            <a:normAutofit fontScale="90000"/>
          </a:bodyPr>
          <a:lstStyle/>
          <a:p>
            <a:r>
              <a:rPr lang="pt-BR" noProof="1">
                <a:solidFill>
                  <a:schemeClr val="bg1"/>
                </a:solidFill>
              </a:rPr>
              <a:t>Linha do Tempo 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344438576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78_TF56596226.potx" id="{D19A7827-5A04-42AF-8659-B7230CC68388}" vid="{C733A4D9-675D-4C11-BFEF-D00221E238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775A23-75CA-4614-9647-C9B2CE742C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451F4C-A3A1-4FF3-AEA5-AE3EFF175B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9F5EF-575C-40E7-A9C5-EC1F2A554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Pacote</Template>
  <TotalTime>38</TotalTime>
  <Words>20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Inria Serif</vt:lpstr>
      <vt:lpstr>Pacote</vt:lpstr>
      <vt:lpstr>Coffee &amp; finances</vt:lpstr>
      <vt:lpstr>Linha do Tempo 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Giovanna Reis</dc:creator>
  <cp:lastModifiedBy>Giovanna Reis</cp:lastModifiedBy>
  <cp:revision>2</cp:revision>
  <dcterms:created xsi:type="dcterms:W3CDTF">2024-11-25T22:37:53Z</dcterms:created>
  <dcterms:modified xsi:type="dcterms:W3CDTF">2024-11-25T23:16:38Z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