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f1d025367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f1d02536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f1d025367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f1d02536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f1d025367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f1d02536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f1d025367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f1d02536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134425" y="1360650"/>
            <a:ext cx="4567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highlight>
                  <a:schemeClr val="lt1"/>
                </a:highlight>
              </a:rPr>
              <a:t>VANTAGEM EXCESSIVA</a:t>
            </a:r>
            <a:endParaRPr b="1" sz="2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29775" y="1876350"/>
            <a:ext cx="5547300" cy="2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rgbClr val="FFFF00"/>
                </a:solidFill>
              </a:rPr>
              <a:t>Desconfie de ofertas ou oportunidades milagrosas com vantagens excessivas ou promessa de lucro fácil e rápido.</a:t>
            </a:r>
            <a:endParaRPr b="1" sz="2900">
              <a:solidFill>
                <a:srgbClr val="FFFF00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900" y="3958975"/>
            <a:ext cx="1140900" cy="11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134425" y="1360650"/>
            <a:ext cx="4567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highlight>
                  <a:schemeClr val="lt1"/>
                </a:highlight>
              </a:rPr>
              <a:t>SENSO DE URGÊNCIA</a:t>
            </a:r>
            <a:endParaRPr b="1" sz="2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629775" y="1876350"/>
            <a:ext cx="5547300" cy="2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rgbClr val="FFFF00"/>
                </a:solidFill>
              </a:rPr>
              <a:t>Criminosos tentam apressar a vítima com conversa enganosa, a fim de que ela não tenha tempo de analisar melhor o caso.</a:t>
            </a:r>
            <a:endParaRPr b="1" sz="2900">
              <a:solidFill>
                <a:srgbClr val="FFFF00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900" y="3958975"/>
            <a:ext cx="1140900" cy="11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134425" y="1360650"/>
            <a:ext cx="4567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highlight>
                  <a:schemeClr val="lt1"/>
                </a:highlight>
              </a:rPr>
              <a:t>GANHOS EM SORTEIOS</a:t>
            </a:r>
            <a:endParaRPr b="1" sz="2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629775" y="1876350"/>
            <a:ext cx="5547300" cy="2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rgbClr val="FFFF00"/>
                </a:solidFill>
              </a:rPr>
              <a:t>É extremamente improvável que você ganhe algo em algum sorteio e alguém esteja te procurando para “dar o prêmio”</a:t>
            </a:r>
            <a:endParaRPr b="1" sz="2900">
              <a:solidFill>
                <a:srgbClr val="FFFF00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900" y="3958975"/>
            <a:ext cx="1140900" cy="11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134425" y="1360650"/>
            <a:ext cx="4567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highlight>
                  <a:schemeClr val="lt1"/>
                </a:highlight>
              </a:rPr>
              <a:t>“PAGUE PARA LIBERAR”</a:t>
            </a:r>
            <a:endParaRPr b="1" sz="2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629775" y="1876350"/>
            <a:ext cx="5547300" cy="2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rgbClr val="FFFF00"/>
                </a:solidFill>
              </a:rPr>
              <a:t>É comum após uma longa conversa enganosa o criminoso solicitar um pequeno pagamento para entregar algo maior</a:t>
            </a:r>
            <a:endParaRPr b="1" sz="2900">
              <a:solidFill>
                <a:srgbClr val="FFFF00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4900" y="3958975"/>
            <a:ext cx="1140900" cy="11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2134425" y="1360650"/>
            <a:ext cx="4567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2"/>
                </a:solidFill>
                <a:highlight>
                  <a:schemeClr val="lt1"/>
                </a:highlight>
              </a:rPr>
              <a:t>REDES PÚBLICAS</a:t>
            </a:r>
            <a:endParaRPr b="1" sz="2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629775" y="1876350"/>
            <a:ext cx="5547300" cy="2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rgbClr val="FFFF00"/>
                </a:solidFill>
              </a:rPr>
              <a:t>Evite usar redes wi-fi públicas, mas se for extremamente urgente, nunca use aplicativos que requerem senhas. </a:t>
            </a:r>
            <a:endParaRPr b="1" sz="29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