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2796E-FD9E-B955-D29B-4E32B11F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39FBEC-D399-B6D4-A618-CC363F1AB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57746-A201-95E5-3692-2C5700EC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98F2E-4759-C7FE-4FD6-A1215631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DD9E3-0AC3-FF54-9DB1-F0214F11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4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C536-1C47-4673-6F01-1038B1FC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859A1E-29A8-0318-0889-42CC7762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3C3FD-2AD3-2ECF-BB01-A56C46F5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C805E-E868-20B3-713C-04472119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84E1C-C404-A451-D857-3D339546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B2F6EC-8C65-0FA3-54F2-E5F13BF8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B1BD2A-CB89-2F64-17C5-95F874FA4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1E1C5-C72F-7B9A-5F4B-006C2BB7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C52E7-6BD7-93FA-E655-0C295383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4221D-3454-5C4A-FBDD-34217EFD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318B-7B34-0B7B-A9E9-0F77FBC6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478A5-34F3-D0F1-35CA-DC2FAAE7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23E40-6FF9-4936-7C77-EBE0B30F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2CF45-3350-65B8-E21D-171201D7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791CD-0404-80A2-D1C4-5A24A64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54F3-D11B-38A5-5FD3-DEA83B03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3668A-9C5F-EAB6-EA3F-0685F14F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7D4CE-CF37-C171-84B9-5325DCED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27D99-5309-69C5-BFB0-7A4D0F4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E73DC-4482-9F7A-64FE-CBB60E43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0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7CF9-42F2-9688-9FBD-78F082A3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8287C-7F9E-5081-40E8-6A0648A8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2AB36-78A8-1DAF-0A44-429A188F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F51EAD-A73D-7B1C-A563-4746E882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3CF825-47CB-618E-9C6A-612B3B7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87EA4-33C7-33B7-B138-A6527224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3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A485-591A-0776-584B-FA0FD52D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C3198-1275-91E5-52D6-170A99DA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2601E0-82A3-8266-2135-B9F0AAE2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54FD2F-A3B1-11FA-1629-9B5CF13E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9F7C3B-DE6C-1CCB-94C8-BCE28668C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F10756-6A59-2612-CA49-86FB89C7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E0ECA4-3D38-5D74-53E3-221C466C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EFC569-F73D-2FEE-E526-FB43FD34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A9499-E2D9-72D5-4C79-54AC68F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AB3141-3254-592C-36CF-F5B3D491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2AB5BA-B754-457A-FF01-4BC7A301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3F3160-C6EB-BB73-5E81-D3E5240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DD06AD-9081-F332-7F59-EE80F531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DAA236-1815-5B58-A627-233B72AF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1BDCC2-E1A0-C8A3-055B-1CCF22E5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4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6BAD-600C-B1DD-2BB6-AC9F6E37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54434-9047-B031-D83D-87DBAB96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E84E65-0065-F9AE-DABE-955CE170C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990EA3-29E0-D568-0603-04087512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06E92-45BC-23D7-C85D-EB8A2E6F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5EE2A2-1EBE-79D0-EAF6-4715CE13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8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9EF34-F68E-6C77-400B-844CE73E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3F2E87-8537-B9C5-97E9-79CE1B04C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7CB8CB-5D3D-3CEF-B5B6-D104B0E5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AB24C2-63C2-CBD1-B038-C1B80F0B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CF998-A508-C0C8-AC39-902E20F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BD8E35-9E41-AE5C-4656-D2796573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DA880D-EFBE-97F5-23C2-FC0BB381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AC5099-5D3F-BAE5-3326-54B2CD41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766C9-AE86-A270-A7F6-1C6568929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A48F-0A1A-4A93-AA79-CC7E0CB06902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BA567-3AA2-322E-C003-C60498CB7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2EE1B-0C2A-EE64-EA3B-F216A65F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50E-4195-4739-9B51-4510C7240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7FD542-D676-2A5B-D343-C7601E4D9485}"/>
              </a:ext>
            </a:extLst>
          </p:cNvPr>
          <p:cNvSpPr txBox="1"/>
          <p:nvPr/>
        </p:nvSpPr>
        <p:spPr>
          <a:xfrm>
            <a:off x="2030680" y="2413337"/>
            <a:ext cx="3191899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DFD0D8-A344-79D5-5293-3E184D6A3DF6}"/>
              </a:ext>
            </a:extLst>
          </p:cNvPr>
          <p:cNvSpPr txBox="1"/>
          <p:nvPr/>
        </p:nvSpPr>
        <p:spPr>
          <a:xfrm>
            <a:off x="5222579" y="2413337"/>
            <a:ext cx="46955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INVEST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1F198D4-F5A6-D5A8-A847-96DC86B0FFC4}"/>
              </a:ext>
            </a:extLst>
          </p:cNvPr>
          <p:cNvCxnSpPr>
            <a:cxnSpLocks/>
          </p:cNvCxnSpPr>
          <p:nvPr/>
        </p:nvCxnSpPr>
        <p:spPr>
          <a:xfrm>
            <a:off x="5382238" y="2434305"/>
            <a:ext cx="453585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46EDCD6-7449-1228-DD49-57DEBAD2429F}"/>
              </a:ext>
            </a:extLst>
          </p:cNvPr>
          <p:cNvCxnSpPr>
            <a:cxnSpLocks/>
          </p:cNvCxnSpPr>
          <p:nvPr/>
        </p:nvCxnSpPr>
        <p:spPr>
          <a:xfrm>
            <a:off x="5382238" y="4004779"/>
            <a:ext cx="453585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783A80-B40A-D67D-44AA-E5F688D8E3FF}"/>
              </a:ext>
            </a:extLst>
          </p:cNvPr>
          <p:cNvSpPr txBox="1"/>
          <p:nvPr/>
        </p:nvSpPr>
        <p:spPr>
          <a:xfrm>
            <a:off x="2030680" y="4259183"/>
            <a:ext cx="7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INOVATE, INVEST, INSPIRE</a:t>
            </a:r>
          </a:p>
        </p:txBody>
      </p:sp>
    </p:spTree>
    <p:extLst>
      <p:ext uri="{BB962C8B-B14F-4D97-AF65-F5344CB8AC3E}">
        <p14:creationId xmlns:p14="http://schemas.microsoft.com/office/powerpoint/2010/main" val="413173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Cascadia Mono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benevides</dc:creator>
  <cp:lastModifiedBy>vinicius benevides</cp:lastModifiedBy>
  <cp:revision>2</cp:revision>
  <dcterms:created xsi:type="dcterms:W3CDTF">2024-01-23T20:28:00Z</dcterms:created>
  <dcterms:modified xsi:type="dcterms:W3CDTF">2024-01-23T21:22:18Z</dcterms:modified>
</cp:coreProperties>
</file>