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7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1" d="100"/>
          <a:sy n="111" d="100"/>
        </p:scale>
        <p:origin x="-426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9565B-DCA7-DE41-86F7-F6B0CEDDA1F6}" type="datetimeFigureOut">
              <a:rPr lang="sv-SE" smtClean="0"/>
              <a:t>2025-03-03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2E8FF-EA61-234C-8319-AB62C6052C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765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716B1-CDBB-5240-9682-49AB3048EB6A}" type="datetimeFigureOut">
              <a:rPr lang="sv-SE" smtClean="0"/>
              <a:t>2025-03-03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6455C-7FC3-F544-A913-AAA3BB6520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638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1581270"/>
            <a:ext cx="7772400" cy="1619272"/>
          </a:xfrm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80181" y="3337832"/>
            <a:ext cx="6400800" cy="1827656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v-SE" dirty="0"/>
          </a:p>
        </p:txBody>
      </p:sp>
      <p:pic>
        <p:nvPicPr>
          <p:cNvPr id="10" name="Bildobjekt 9" descr="tabb-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1199"/>
            <a:ext cx="2336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0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306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740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tabb-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1199"/>
            <a:ext cx="2336800" cy="279400"/>
          </a:xfrm>
          <a:prstGeom prst="rect">
            <a:avLst/>
          </a:prstGeom>
        </p:spPr>
      </p:pic>
      <p:sp>
        <p:nvSpPr>
          <p:cNvPr id="9" name="Rubrik 1"/>
          <p:cNvSpPr>
            <a:spLocks noGrp="1"/>
          </p:cNvSpPr>
          <p:nvPr>
            <p:ph type="ctrTitle"/>
          </p:nvPr>
        </p:nvSpPr>
        <p:spPr>
          <a:xfrm>
            <a:off x="685800" y="319930"/>
            <a:ext cx="7772400" cy="1619272"/>
          </a:xfrm>
          <a:noFill/>
        </p:spPr>
        <p:txBody>
          <a:bodyPr>
            <a:norm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2" name="Underrubrik 2"/>
          <p:cNvSpPr>
            <a:spLocks noGrp="1"/>
          </p:cNvSpPr>
          <p:nvPr>
            <p:ph type="subTitle" idx="1"/>
          </p:nvPr>
        </p:nvSpPr>
        <p:spPr>
          <a:xfrm>
            <a:off x="2264011" y="2282426"/>
            <a:ext cx="4583530" cy="182765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v-SE" dirty="0"/>
          </a:p>
        </p:txBody>
      </p:sp>
      <p:pic>
        <p:nvPicPr>
          <p:cNvPr id="6" name="Bildobjekt 5" descr="HH_ENG_Liggand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91600" y="6235200"/>
            <a:ext cx="1527173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2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199" y="273600"/>
            <a:ext cx="8368749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2000"/>
            <a:ext cx="8368748" cy="452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806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2000"/>
            <a:ext cx="4104000" cy="452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15310" y="1602000"/>
            <a:ext cx="4104000" cy="452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0171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36874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485143"/>
            <a:ext cx="4104000" cy="531604"/>
          </a:xfrm>
        </p:spPr>
        <p:txBody>
          <a:bodyPr anchor="b">
            <a:no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084400"/>
            <a:ext cx="4104000" cy="40186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708822" y="1485143"/>
            <a:ext cx="4104000" cy="531604"/>
          </a:xfrm>
        </p:spPr>
        <p:txBody>
          <a:bodyPr anchor="b">
            <a:no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708822" y="2084400"/>
            <a:ext cx="4104000" cy="40186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5030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1123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10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979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852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199" y="273600"/>
            <a:ext cx="836874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2000"/>
            <a:ext cx="8368748" cy="452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pic>
        <p:nvPicPr>
          <p:cNvPr id="4" name="Bildobjekt 3" descr="tabb-01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1199"/>
            <a:ext cx="2336800" cy="279400"/>
          </a:xfrm>
          <a:prstGeom prst="rect">
            <a:avLst/>
          </a:prstGeom>
        </p:spPr>
      </p:pic>
      <p:pic>
        <p:nvPicPr>
          <p:cNvPr id="6" name="Bildobjekt 5" descr="HH_ENG_Liggande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491600" y="6235200"/>
            <a:ext cx="1527173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2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1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DS4001:Databases Final Project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Open Sans" pitchFamily="2" charset="0"/>
              </a:rPr>
              <a:t>Group 03: </a:t>
            </a:r>
          </a:p>
          <a:p>
            <a:r>
              <a:rPr lang="en-US" b="0" i="0" dirty="0">
                <a:solidFill>
                  <a:srgbClr val="262626"/>
                </a:solidFill>
                <a:effectLst/>
                <a:latin typeface="Open Sans" pitchFamily="2" charset="0"/>
              </a:rPr>
              <a:t>DB System for Sports Leagues</a:t>
            </a:r>
          </a:p>
        </p:txBody>
      </p:sp>
      <p:sp>
        <p:nvSpPr>
          <p:cNvPr id="4" name="Underrubrik 2">
            <a:extLst>
              <a:ext uri="{FF2B5EF4-FFF2-40B4-BE49-F238E27FC236}">
                <a16:creationId xmlns:a16="http://schemas.microsoft.com/office/drawing/2014/main" id="{6A8085CC-04C8-D428-7904-345B2F9AE160}"/>
              </a:ext>
            </a:extLst>
          </p:cNvPr>
          <p:cNvSpPr txBox="1">
            <a:spLocks/>
          </p:cNvSpPr>
          <p:nvPr/>
        </p:nvSpPr>
        <p:spPr>
          <a:xfrm>
            <a:off x="1371600" y="5620442"/>
            <a:ext cx="6400800" cy="1237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262626"/>
                </a:solidFill>
                <a:latin typeface="Open Sans" pitchFamily="2" charset="0"/>
              </a:rPr>
              <a:t>Students: Ernest </a:t>
            </a:r>
            <a:r>
              <a:rPr lang="en-US" sz="1200" dirty="0" err="1">
                <a:solidFill>
                  <a:srgbClr val="262626"/>
                </a:solidFill>
                <a:latin typeface="Open Sans" pitchFamily="2" charset="0"/>
              </a:rPr>
              <a:t>Jorba</a:t>
            </a:r>
            <a:r>
              <a:rPr lang="en-US" sz="1200" dirty="0">
                <a:solidFill>
                  <a:srgbClr val="262626"/>
                </a:solidFill>
                <a:latin typeface="Open Sans" pitchFamily="2" charset="0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Open Sans" pitchFamily="2" charset="0"/>
              </a:rPr>
              <a:t>Calafell</a:t>
            </a:r>
            <a:r>
              <a:rPr lang="en-US" sz="1200" dirty="0">
                <a:solidFill>
                  <a:srgbClr val="262626"/>
                </a:solidFill>
                <a:latin typeface="Open Sans" pitchFamily="2" charset="0"/>
              </a:rPr>
              <a:t>, Lucca Coutinho </a:t>
            </a:r>
            <a:r>
              <a:rPr lang="en-US" sz="1200" dirty="0" err="1">
                <a:solidFill>
                  <a:srgbClr val="262626"/>
                </a:solidFill>
                <a:latin typeface="Open Sans" pitchFamily="2" charset="0"/>
              </a:rPr>
              <a:t>Heineck</a:t>
            </a:r>
            <a:r>
              <a:rPr lang="en-US" sz="1200" dirty="0">
                <a:solidFill>
                  <a:srgbClr val="262626"/>
                </a:solidFill>
                <a:latin typeface="Open Sans" pitchFamily="2" charset="0"/>
              </a:rPr>
              <a:t> and Vinicius Eduardo Beuther</a:t>
            </a:r>
          </a:p>
        </p:txBody>
      </p:sp>
    </p:spTree>
    <p:extLst>
      <p:ext uri="{BB962C8B-B14F-4D97-AF65-F5344CB8AC3E}">
        <p14:creationId xmlns:p14="http://schemas.microsoft.com/office/powerpoint/2010/main" val="419165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199" y="273600"/>
            <a:ext cx="8368749" cy="1143000"/>
          </a:xfrm>
        </p:spPr>
        <p:txBody>
          <a:bodyPr anchor="ctr">
            <a:normAutofit/>
          </a:bodyPr>
          <a:lstStyle/>
          <a:p>
            <a:r>
              <a:rPr lang="sv-SE" dirty="0"/>
              <a:t>Domain Description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9EC31-977F-E2F2-5DCA-28B3BEBA8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35680"/>
            <a:ext cx="8368748" cy="2378033"/>
          </a:xfrm>
          <a:prstGeom prst="rect">
            <a:avLst/>
          </a:prstGeom>
        </p:spPr>
      </p:pic>
      <p:sp>
        <p:nvSpPr>
          <p:cNvPr id="8" name="Platshållare för innehåll 2">
            <a:extLst>
              <a:ext uri="{FF2B5EF4-FFF2-40B4-BE49-F238E27FC236}">
                <a16:creationId xmlns:a16="http://schemas.microsoft.com/office/drawing/2014/main" id="{B6558A7A-3548-5C9D-C1BC-160A8111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2000"/>
            <a:ext cx="8368748" cy="4525200"/>
          </a:xfrm>
        </p:spPr>
        <p:txBody>
          <a:bodyPr>
            <a:normAutofit/>
          </a:bodyPr>
          <a:lstStyle/>
          <a:p>
            <a:r>
              <a:rPr lang="sv-SE" sz="1600"/>
              <a:t>Handle leagues</a:t>
            </a:r>
          </a:p>
          <a:p>
            <a:r>
              <a:rPr lang="sv-SE" sz="1600"/>
              <a:t>Matches</a:t>
            </a:r>
          </a:p>
          <a:p>
            <a:r>
              <a:rPr lang="sv-SE" sz="1600"/>
              <a:t>Players information</a:t>
            </a:r>
          </a:p>
          <a:p>
            <a:r>
              <a:rPr lang="sv-SE" sz="1600"/>
              <a:t>Locations</a:t>
            </a:r>
          </a:p>
          <a:p>
            <a:r>
              <a:rPr lang="sv-SE" sz="1600"/>
              <a:t>Historical Data</a:t>
            </a:r>
          </a:p>
          <a:p>
            <a:r>
              <a:rPr lang="sv-SE" sz="1600"/>
              <a:t>Contracts</a:t>
            </a: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394126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Entity-Relationship Diagram</a:t>
            </a:r>
          </a:p>
        </p:txBody>
      </p:sp>
      <p:pic>
        <p:nvPicPr>
          <p:cNvPr id="5" name="Content Placeholder 4" descr="A diagram of a flowchart&#10;&#10;AI-generated content may be incorrect.">
            <a:extLst>
              <a:ext uri="{FF2B5EF4-FFF2-40B4-BE49-F238E27FC236}">
                <a16:creationId xmlns:a16="http://schemas.microsoft.com/office/drawing/2014/main" id="{EA923C7C-5190-D09E-ECFD-135DEF094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300" y="1416600"/>
            <a:ext cx="6559399" cy="4525962"/>
          </a:xfrm>
        </p:spPr>
      </p:pic>
    </p:spTree>
    <p:extLst>
      <p:ext uri="{BB962C8B-B14F-4D97-AF65-F5344CB8AC3E}">
        <p14:creationId xmlns:p14="http://schemas.microsoft.com/office/powerpoint/2010/main" val="42753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FC65E-FD52-96C7-67C1-003EC5061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521785-9BC2-79C7-4004-EE3C71F12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81270"/>
            <a:ext cx="7772400" cy="1619272"/>
          </a:xfrm>
        </p:spPr>
        <p:txBody>
          <a:bodyPr anchor="ctr">
            <a:normAutofit/>
          </a:bodyPr>
          <a:lstStyle/>
          <a:p>
            <a:r>
              <a:rPr lang="sv-SE" dirty="0"/>
              <a:t>Thank you for your attention.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3DD9D54-5A7F-3D9A-50EC-753F88C78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181" y="3337832"/>
            <a:ext cx="6400800" cy="1827656"/>
          </a:xfrm>
        </p:spPr>
        <p:txBody>
          <a:bodyPr/>
          <a:lstStyle/>
          <a:p>
            <a:r>
              <a:rPr lang="pt-BR" dirty="0" err="1"/>
              <a:t>Please</a:t>
            </a:r>
            <a:r>
              <a:rPr lang="pt-BR" dirty="0"/>
              <a:t> </a:t>
            </a: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us</a:t>
            </a:r>
            <a:r>
              <a:rPr lang="pt-BR" dirty="0"/>
              <a:t> </a:t>
            </a:r>
            <a:r>
              <a:rPr lang="pt-BR" dirty="0" err="1"/>
              <a:t>know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any</a:t>
            </a:r>
            <a:r>
              <a:rPr lang="pt-BR" dirty="0"/>
              <a:t> </a:t>
            </a:r>
            <a:r>
              <a:rPr lang="pt-BR" dirty="0" err="1"/>
              <a:t>questions</a:t>
            </a:r>
            <a:r>
              <a:rPr lang="pt-B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2332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V">
  <a:themeElements>
    <a:clrScheme name="HH-mal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4985"/>
      </a:accent1>
      <a:accent2>
        <a:srgbClr val="22BBEA"/>
      </a:accent2>
      <a:accent3>
        <a:srgbClr val="006DB0"/>
      </a:accent3>
      <a:accent4>
        <a:srgbClr val="96C0E3"/>
      </a:accent4>
      <a:accent5>
        <a:srgbClr val="B81218"/>
      </a:accent5>
      <a:accent6>
        <a:srgbClr val="B0CC3B"/>
      </a:accent6>
      <a:hlink>
        <a:srgbClr val="0000FF"/>
      </a:hlink>
      <a:folHlink>
        <a:srgbClr val="800080"/>
      </a:folHlink>
    </a:clrScheme>
    <a:fontScheme name="HH-PPT">
      <a:majorFont>
        <a:latin typeface="Gill Sans Std"/>
        <a:ea typeface=""/>
        <a:cs typeface=""/>
      </a:majorFont>
      <a:minorFont>
        <a:latin typeface="Gill Sans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H - svensk 2013-12-04.potx" id="{001A8680-00FF-4AD6-ABDA-3EC2054A1F6C}" vid="{A62BDBF4-B045-4024-9AD6-BEED8EF1AB5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powerpoint-template-student-eng</Template>
  <TotalTime>30</TotalTime>
  <Words>55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Std</vt:lpstr>
      <vt:lpstr>Open Sans</vt:lpstr>
      <vt:lpstr>PresentationSV</vt:lpstr>
      <vt:lpstr>DS4001:Databases Final Project</vt:lpstr>
      <vt:lpstr>Domain Description</vt:lpstr>
      <vt:lpstr>Entity-Relationship Diagram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VINICIUS EDUARDO BEUTHER</dc:creator>
  <cp:lastModifiedBy>VINICIUS EDUARDO BEUTHER</cp:lastModifiedBy>
  <cp:revision>1</cp:revision>
  <dcterms:created xsi:type="dcterms:W3CDTF">2025-03-03T00:25:41Z</dcterms:created>
  <dcterms:modified xsi:type="dcterms:W3CDTF">2025-03-03T09:28:52Z</dcterms:modified>
</cp:coreProperties>
</file>