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283-B6B0-AA4A-CB45-CE0BB6FA9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9417B-2DF5-C3F6-E1A8-E5E83ACE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277F-3AD4-DB0C-0635-70F4653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E659-77CA-A80C-3771-2237986A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0DFF-12F6-DA38-C004-2CF6FCD3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50A5-2230-A2D7-7B8A-048B5C32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5CFB9-5C51-94F2-3578-CEF849E0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F5AA-60B0-0B04-B589-F5D6B940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2FCF-4BA8-F4DD-A05B-F30A5210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7077-41C4-FB87-5AA4-536259A1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F675F-0E6E-5632-587A-7DBD86B87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26C0D-2BEA-8A59-B93A-E219689C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3942-195E-688E-21E0-44D7260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492C-558B-0A63-22FD-A105DF1D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1D75-EE14-4C7B-49CB-DDF4082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6BAD-B2D9-849B-B521-B4EABF9E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7287-77BC-EF70-2143-8E2CE925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AA74-B63E-86A1-4970-E63DF6D3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732C-4069-E292-4EF1-BB934E5F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FDF5-E967-24EF-8866-16BA3DCD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CAB4-AE1C-AB23-61B3-676AF62B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9C49-880C-2E9F-CFBF-FD95BAF8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0B6D-AE13-5A43-E1D7-3E8557E0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F557-0180-8B08-6E81-E4FCE24A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3296-7763-B4EB-8B85-5310521B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E46B-F629-493A-9F18-74BB9514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AFE8-88AC-8FD6-9816-9BE53057D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F586D-104D-4BF1-0274-F6F7CA38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ECD7-FBC6-7738-443E-8D6EAE1B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4380A-CB56-2411-C5BA-1A93CCF6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21A2-BEB8-0A7F-0F3C-ABC10D4F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9126-B81F-149D-35DE-BEE8506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FE1E-7B22-0EA4-2969-38E42479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336CD-4C21-0795-B401-63C12512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A30E5-C4ED-76A8-EEBC-DCA4AC69A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A5397-D3D7-AE1B-F538-D2DA9270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910F5-1574-06C9-8EA7-1712AD3D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031CE-0A69-AEE9-2548-E1A44AE9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BC804-BA32-2B2B-6FA9-17CA7803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F970-5467-857A-7674-B4CC27C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E044-2705-9B88-8110-5B04EABC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01E24-C332-A09D-256A-7EBA1E07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C418-80C1-27F8-26C4-3ED12DD5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034A8-7A2B-FB56-FE56-7EC86DD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A012D-7B40-62C6-D32D-965DB35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2109-77A3-387D-FB36-FB2CCCE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EF38-1B97-C839-E461-06158020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C4B9-EA73-267B-9EF0-FDA0D26B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8183F-2AF1-400C-E85D-9E622DA2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E9F4-DDE8-63D6-6D90-C68EFDCE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D5B69-CF98-755E-8F0A-E671EF5E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01480-23BB-A546-3378-FCEAC4F6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AFD2-7E96-B786-C93C-788A4DD7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154C9-FA04-DBA3-67A0-12D977BE2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A70B-BCB3-8022-8039-602A2507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CC93-5039-DB03-4440-444E0C4E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9AB2-509D-A317-1EA2-4B0C49A9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52EF2-876E-2043-8CA6-E0AD027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6B370-1D51-BEFF-4214-2D260B0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A19B-D34D-C630-965F-5B773E67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BA97-B205-CC03-9165-404328C23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224A-1A27-A040-96E8-9FD338E5BF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D09C-21E3-57FE-0C5D-0AD23C6A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F53-06B1-A3CB-D346-F9EF6190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12BF-CE18-FD45-91B0-EB12796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lex maths formulae on a blackboard">
            <a:extLst>
              <a:ext uri="{FF2B5EF4-FFF2-40B4-BE49-F238E27FC236}">
                <a16:creationId xmlns:a16="http://schemas.microsoft.com/office/drawing/2014/main" id="{761F5EC5-5555-5146-A2CF-51200B41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208" b="47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67DD81-6A2F-BE76-05F9-B341A1B8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ML Constructive -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4A60-7DC0-5A3A-DD69-2593ECC9E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Bloise / Umberto Mele</a:t>
            </a:r>
          </a:p>
        </p:txBody>
      </p:sp>
    </p:spTree>
    <p:extLst>
      <p:ext uri="{BB962C8B-B14F-4D97-AF65-F5344CB8AC3E}">
        <p14:creationId xmlns:p14="http://schemas.microsoft.com/office/powerpoint/2010/main" val="413047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C2C6AC-4A7D-C7D0-7191-A6E78637C1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2166938"/>
            <a:ext cx="5138738" cy="3457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95BD8D-E44C-F45B-36D0-2AD76AB5D0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2166938"/>
            <a:ext cx="5138738" cy="3457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767707-85D7-A2A9-B4FD-CE6E924D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Optimal Tour and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91248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04C012-33BD-D027-C917-585DF9290B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66938"/>
            <a:ext cx="5137150" cy="3457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D1EA6-8AC4-9149-4FD5-5549E34F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Shortest local edges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intersection SL Edges (red) ∩ MST Edges (yellow)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82FB8BA-7A1D-78D7-760E-D0DF985395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2534444"/>
            <a:ext cx="44323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6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7ADD-00AD-C9B6-FEFA-F43287E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Tour &amp; error nodes (as ∩(</a:t>
            </a:r>
            <a:r>
              <a:rPr lang="en-US" dirty="0" err="1"/>
              <a:t>mst&amp;local.min</a:t>
            </a:r>
            <a:r>
              <a:rPr lang="en-US" dirty="0"/>
              <a:t>))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7964C1-91D1-37CC-93F9-781E2106B4E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6985"/>
            <a:ext cx="5181600" cy="35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98675B-6869-9D6F-06D6-726A65367F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6985"/>
            <a:ext cx="5181600" cy="35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6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ML Constructive - Thesis</vt:lpstr>
      <vt:lpstr>Optimal Tour and Minimum Spanning Tree</vt:lpstr>
      <vt:lpstr>Shortest local edges  &amp; intersection SL Edges (red) ∩ MST Edges (yellow)</vt:lpstr>
      <vt:lpstr>Optimum Tour &amp; error nodes (as ∩(mst&amp;local.min))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Constructive - Thesis</dc:title>
  <dc:creator>Vinicius Bloise</dc:creator>
  <cp:lastModifiedBy>Vinicius Bloise</cp:lastModifiedBy>
  <cp:revision>3</cp:revision>
  <dcterms:created xsi:type="dcterms:W3CDTF">2022-06-20T04:49:10Z</dcterms:created>
  <dcterms:modified xsi:type="dcterms:W3CDTF">2022-06-20T06:25:30Z</dcterms:modified>
</cp:coreProperties>
</file>