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6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4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D02603-37CF-0706-B2B5-AA34DEF5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51" y="2286000"/>
            <a:ext cx="7565363" cy="985423"/>
          </a:xfrm>
        </p:spPr>
        <p:txBody>
          <a:bodyPr anchor="t">
            <a:normAutofit fontScale="90000"/>
          </a:bodyPr>
          <a:lstStyle/>
          <a:p>
            <a:r>
              <a:rPr lang="pt-BR" sz="7200" dirty="0">
                <a:latin typeface="Bahnschrift SemiLight" panose="020B0502040204020203" pitchFamily="34" charset="0"/>
              </a:rPr>
              <a:t>Código Limpo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98452A-8BA4-07C7-1AF4-61A39AF56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195" y="3082671"/>
            <a:ext cx="5732851" cy="377505"/>
          </a:xfrm>
        </p:spPr>
        <p:txBody>
          <a:bodyPr numCol="1" anchor="b">
            <a:normAutofit fontScale="85000" lnSpcReduction="10000"/>
          </a:bodyPr>
          <a:lstStyle/>
          <a:p>
            <a:pPr algn="ctr"/>
            <a:r>
              <a:rPr lang="pt-BR" dirty="0"/>
              <a:t>Cap 2. Nome Significativos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820AC7-6056-CE27-09E8-F83D69984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3" r="26629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pic>
        <p:nvPicPr>
          <p:cNvPr id="6" name="Imagem 5" descr="Desenho de pessoas&#10;&#10;Descrição gerada automaticamente com confiança média">
            <a:extLst>
              <a:ext uri="{FF2B5EF4-FFF2-40B4-BE49-F238E27FC236}">
                <a16:creationId xmlns:a16="http://schemas.microsoft.com/office/drawing/2014/main" id="{987D3C62-35C5-319D-3A5A-69C31DAB2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21" y="3952875"/>
            <a:ext cx="36195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7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B32932-4508-3B49-9FFA-30429294DEEB}"/>
              </a:ext>
            </a:extLst>
          </p:cNvPr>
          <p:cNvSpPr txBox="1"/>
          <p:nvPr/>
        </p:nvSpPr>
        <p:spPr>
          <a:xfrm>
            <a:off x="1434517" y="503339"/>
            <a:ext cx="974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USE </a:t>
            </a:r>
            <a:r>
              <a:rPr lang="pt-BR" sz="3200" dirty="0">
                <a:latin typeface="Bahnschrift SemiLight" panose="020B0502040204020203" pitchFamily="34" charset="0"/>
              </a:rPr>
              <a:t>NOMES</a:t>
            </a:r>
            <a:r>
              <a:rPr lang="pt-BR" sz="3200" dirty="0"/>
              <a:t> QUE REVELEM SEU PROPÓSITO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1C9D45-C98E-6986-4BAE-E1B1B8A1399D}"/>
              </a:ext>
            </a:extLst>
          </p:cNvPr>
          <p:cNvSpPr txBox="1"/>
          <p:nvPr/>
        </p:nvSpPr>
        <p:spPr>
          <a:xfrm>
            <a:off x="1895912" y="1493240"/>
            <a:ext cx="900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NOME DE UMA VARIÁVEL, CLASSE OU FUNÇÃO DEVE RESPONDER A TODAS AS GRANDES QUESTÕES, COMO PORQUE EXISTE, O QUE FAZ E COMO É USADO.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C430C1-13BA-D3CA-63AF-B6FC201323B5}"/>
              </a:ext>
            </a:extLst>
          </p:cNvPr>
          <p:cNvSpPr txBox="1"/>
          <p:nvPr/>
        </p:nvSpPr>
        <p:spPr>
          <a:xfrm>
            <a:off x="1895912" y="2721370"/>
            <a:ext cx="900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UM NOME REQUER UM COMENTÁRIO, ENTÃO NÃO REVELA SEU PROPÓSITO.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C1AE33-18E3-1EFF-2A13-8F41A7199DA9}"/>
              </a:ext>
            </a:extLst>
          </p:cNvPr>
          <p:cNvSpPr txBox="1"/>
          <p:nvPr/>
        </p:nvSpPr>
        <p:spPr>
          <a:xfrm>
            <a:off x="1895912" y="4718429"/>
            <a:ext cx="900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 </a:t>
            </a:r>
            <a:r>
              <a:rPr lang="pt-BR" dirty="0" err="1"/>
              <a:t>imprimeDanfe</a:t>
            </a:r>
            <a:r>
              <a:rPr lang="pt-BR" dirty="0"/>
              <a:t>(); </a:t>
            </a:r>
            <a:r>
              <a:rPr lang="pt-BR" dirty="0" err="1"/>
              <a:t>criaUsuario</a:t>
            </a:r>
            <a:r>
              <a:rPr lang="pt-BR" dirty="0"/>
              <a:t>(); numero; nome; soma; resultado; </a:t>
            </a:r>
          </a:p>
        </p:txBody>
      </p:sp>
    </p:spTree>
    <p:extLst>
      <p:ext uri="{BB962C8B-B14F-4D97-AF65-F5344CB8AC3E}">
        <p14:creationId xmlns:p14="http://schemas.microsoft.com/office/powerpoint/2010/main" val="236786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B32932-4508-3B49-9FFA-30429294DEEB}"/>
              </a:ext>
            </a:extLst>
          </p:cNvPr>
          <p:cNvSpPr txBox="1"/>
          <p:nvPr/>
        </p:nvSpPr>
        <p:spPr>
          <a:xfrm>
            <a:off x="1434517" y="503339"/>
            <a:ext cx="974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EVITE INFORMAÇÃO ERRADA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1C9D45-C98E-6986-4BAE-E1B1B8A1399D}"/>
              </a:ext>
            </a:extLst>
          </p:cNvPr>
          <p:cNvSpPr txBox="1"/>
          <p:nvPr/>
        </p:nvSpPr>
        <p:spPr>
          <a:xfrm>
            <a:off x="1895912" y="1493240"/>
            <a:ext cx="900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DEVE-SE EVITAR PALAVRAS CUJOS SIGNIFICADOS PODEM SE DESVIAR DO DESEJADO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C430C1-13BA-D3CA-63AF-B6FC201323B5}"/>
              </a:ext>
            </a:extLst>
          </p:cNvPr>
          <p:cNvSpPr txBox="1"/>
          <p:nvPr/>
        </p:nvSpPr>
        <p:spPr>
          <a:xfrm>
            <a:off x="1895912" y="2721370"/>
            <a:ext cx="900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USE NOMES PARECIDOS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C1AE33-18E3-1EFF-2A13-8F41A7199DA9}"/>
              </a:ext>
            </a:extLst>
          </p:cNvPr>
          <p:cNvSpPr txBox="1"/>
          <p:nvPr/>
        </p:nvSpPr>
        <p:spPr>
          <a:xfrm>
            <a:off x="1895912" y="4718429"/>
            <a:ext cx="900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Não se referência a um grupo de contatos como </a:t>
            </a:r>
            <a:r>
              <a:rPr lang="pt-BR" dirty="0" err="1"/>
              <a:t>listaDeContatos</a:t>
            </a:r>
            <a:r>
              <a:rPr lang="pt-BR" dirty="0"/>
              <a:t>, a não ser que o grupo de fato seja uma lista ([]). Se o que armazena a variável ou o grupo não for uma lista.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6A3415-C0CE-049D-B566-E2D1AD430DBF}"/>
              </a:ext>
            </a:extLst>
          </p:cNvPr>
          <p:cNvSpPr txBox="1"/>
          <p:nvPr/>
        </p:nvSpPr>
        <p:spPr>
          <a:xfrm>
            <a:off x="1895911" y="3672501"/>
            <a:ext cx="900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Lista1; Lista2; Lista3.  Use: </a:t>
            </a:r>
            <a:r>
              <a:rPr lang="pt-BR" dirty="0" err="1"/>
              <a:t>listaContatos</a:t>
            </a:r>
            <a:r>
              <a:rPr lang="pt-BR" dirty="0"/>
              <a:t>; </a:t>
            </a:r>
            <a:r>
              <a:rPr lang="pt-BR" dirty="0" err="1"/>
              <a:t>listaEndereco</a:t>
            </a:r>
            <a:r>
              <a:rPr lang="pt-BR" dirty="0"/>
              <a:t>; </a:t>
            </a:r>
            <a:r>
              <a:rPr lang="pt-BR" dirty="0" err="1"/>
              <a:t>listaNumeros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73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B32932-4508-3B49-9FFA-30429294DEEB}"/>
              </a:ext>
            </a:extLst>
          </p:cNvPr>
          <p:cNvSpPr txBox="1"/>
          <p:nvPr/>
        </p:nvSpPr>
        <p:spPr>
          <a:xfrm>
            <a:off x="1434517" y="503339"/>
            <a:ext cx="974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USE PALAVRAS PRONUNCIAVEIS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1C9D45-C98E-6986-4BAE-E1B1B8A1399D}"/>
              </a:ext>
            </a:extLst>
          </p:cNvPr>
          <p:cNvSpPr txBox="1"/>
          <p:nvPr/>
        </p:nvSpPr>
        <p:spPr>
          <a:xfrm>
            <a:off x="1895912" y="1493240"/>
            <a:ext cx="900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USE NOMES PRONUNCIÁVEIS PARA FACILITAR A IDENTIFICAÇÃO E COMUNICAÇÃO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6A3415-C0CE-049D-B566-E2D1AD430DBF}"/>
              </a:ext>
            </a:extLst>
          </p:cNvPr>
          <p:cNvSpPr txBox="1"/>
          <p:nvPr/>
        </p:nvSpPr>
        <p:spPr>
          <a:xfrm>
            <a:off x="1895911" y="3672501"/>
            <a:ext cx="900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Uma variável chamada </a:t>
            </a:r>
            <a:r>
              <a:rPr lang="pt-BR" dirty="0" err="1"/>
              <a:t>gendma</a:t>
            </a:r>
            <a:r>
              <a:rPr lang="pt-BR" dirty="0"/>
              <a:t> (</a:t>
            </a:r>
            <a:r>
              <a:rPr lang="pt-BR" dirty="0" err="1"/>
              <a:t>generation</a:t>
            </a:r>
            <a:r>
              <a:rPr lang="pt-BR" dirty="0"/>
              <a:t> dia, mês, ano). Como você chamaria verbalmente essa variável ? O recomendado seria </a:t>
            </a:r>
            <a:r>
              <a:rPr lang="pt-BR" dirty="0" err="1"/>
              <a:t>generationData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41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B32932-4508-3B49-9FFA-30429294DEEB}"/>
              </a:ext>
            </a:extLst>
          </p:cNvPr>
          <p:cNvSpPr txBox="1"/>
          <p:nvPr/>
        </p:nvSpPr>
        <p:spPr>
          <a:xfrm>
            <a:off x="1434517" y="503339"/>
            <a:ext cx="974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EVITE INFORMAÇÃO ERRADA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1C9D45-C98E-6986-4BAE-E1B1B8A1399D}"/>
              </a:ext>
            </a:extLst>
          </p:cNvPr>
          <p:cNvSpPr txBox="1"/>
          <p:nvPr/>
        </p:nvSpPr>
        <p:spPr>
          <a:xfrm>
            <a:off x="1895912" y="1493240"/>
            <a:ext cx="900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DEVE-SE EVITAR PALAVRAS CUJOS SIGNIFICADOS PODEM SE DESVIAR DO DESEJADO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C430C1-13BA-D3CA-63AF-B6FC201323B5}"/>
              </a:ext>
            </a:extLst>
          </p:cNvPr>
          <p:cNvSpPr txBox="1"/>
          <p:nvPr/>
        </p:nvSpPr>
        <p:spPr>
          <a:xfrm>
            <a:off x="1895912" y="2721370"/>
            <a:ext cx="900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USE NOMES PARECIDOS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C1AE33-18E3-1EFF-2A13-8F41A7199DA9}"/>
              </a:ext>
            </a:extLst>
          </p:cNvPr>
          <p:cNvSpPr txBox="1"/>
          <p:nvPr/>
        </p:nvSpPr>
        <p:spPr>
          <a:xfrm>
            <a:off x="1895912" y="4718429"/>
            <a:ext cx="900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Não se referência a um grupo de contatos como </a:t>
            </a:r>
            <a:r>
              <a:rPr lang="pt-BR" dirty="0" err="1"/>
              <a:t>listaDeContatos</a:t>
            </a:r>
            <a:r>
              <a:rPr lang="pt-BR" dirty="0"/>
              <a:t>, a não ser que o grupo de fato seja uma lista ([]). Se o que armazena a variável ou o grupo não for uma lista.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6A3415-C0CE-049D-B566-E2D1AD430DBF}"/>
              </a:ext>
            </a:extLst>
          </p:cNvPr>
          <p:cNvSpPr txBox="1"/>
          <p:nvPr/>
        </p:nvSpPr>
        <p:spPr>
          <a:xfrm>
            <a:off x="1895911" y="3672501"/>
            <a:ext cx="900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Lista1; Lista2; Lista3.  Use: </a:t>
            </a:r>
            <a:r>
              <a:rPr lang="pt-BR" dirty="0" err="1"/>
              <a:t>listaContatos</a:t>
            </a:r>
            <a:r>
              <a:rPr lang="pt-BR" dirty="0"/>
              <a:t>; </a:t>
            </a:r>
            <a:r>
              <a:rPr lang="pt-BR" dirty="0" err="1"/>
              <a:t>listaEndereco</a:t>
            </a:r>
            <a:r>
              <a:rPr lang="pt-BR" dirty="0"/>
              <a:t>; </a:t>
            </a:r>
            <a:r>
              <a:rPr lang="pt-BR" dirty="0" err="1"/>
              <a:t>listaNumeros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14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B32932-4508-3B49-9FFA-30429294DEEB}"/>
              </a:ext>
            </a:extLst>
          </p:cNvPr>
          <p:cNvSpPr txBox="1"/>
          <p:nvPr/>
        </p:nvSpPr>
        <p:spPr>
          <a:xfrm>
            <a:off x="1434517" y="503339"/>
            <a:ext cx="974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NÃO DÊ UMA DE ESPERTINHO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1C9D45-C98E-6986-4BAE-E1B1B8A1399D}"/>
              </a:ext>
            </a:extLst>
          </p:cNvPr>
          <p:cNvSpPr txBox="1"/>
          <p:nvPr/>
        </p:nvSpPr>
        <p:spPr>
          <a:xfrm>
            <a:off x="1895912" y="1493240"/>
            <a:ext cx="900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USE GIRIAS, COLOQUIALISMO OU PIADAS EM NOMES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C430C1-13BA-D3CA-63AF-B6FC201323B5}"/>
              </a:ext>
            </a:extLst>
          </p:cNvPr>
          <p:cNvSpPr txBox="1"/>
          <p:nvPr/>
        </p:nvSpPr>
        <p:spPr>
          <a:xfrm>
            <a:off x="1895912" y="2721370"/>
            <a:ext cx="900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DIGA O QUE VOCE QUER EXPRESSAR. EXPRESSE O QUE VOCE QUER DIZER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6A3415-C0CE-049D-B566-E2D1AD430DBF}"/>
              </a:ext>
            </a:extLst>
          </p:cNvPr>
          <p:cNvSpPr txBox="1"/>
          <p:nvPr/>
        </p:nvSpPr>
        <p:spPr>
          <a:xfrm>
            <a:off x="1895911" y="3672501"/>
            <a:ext cx="900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</a:t>
            </a:r>
            <a:r>
              <a:rPr lang="pt-BR" dirty="0" err="1"/>
              <a:t>listaGurizada</a:t>
            </a:r>
            <a:r>
              <a:rPr lang="pt-BR" dirty="0"/>
              <a:t>; mano1, mano2, mano3; </a:t>
            </a:r>
            <a:r>
              <a:rPr lang="pt-BR" dirty="0" err="1"/>
              <a:t>fazerdorFuncionar</a:t>
            </a:r>
            <a:r>
              <a:rPr lang="pt-BR" dirty="0"/>
              <a:t>; </a:t>
            </a:r>
            <a:r>
              <a:rPr lang="pt-BR" dirty="0" err="1"/>
              <a:t>puxaOsTremTudo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82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B32932-4508-3B49-9FFA-30429294DEEB}"/>
              </a:ext>
            </a:extLst>
          </p:cNvPr>
          <p:cNvSpPr txBox="1"/>
          <p:nvPr/>
        </p:nvSpPr>
        <p:spPr>
          <a:xfrm>
            <a:off x="1069647" y="2232870"/>
            <a:ext cx="4650018" cy="2339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+mj-lt"/>
                <a:ea typeface="+mj-ea"/>
                <a:cs typeface="+mj-cs"/>
              </a:rPr>
              <a:t>QUAL É O CÓDIGO LIMPO 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3660" y="232602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86DB4B1-228F-830A-EFE0-8F037C55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612" y="921808"/>
            <a:ext cx="5827093" cy="15150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45FEBA8-4988-6591-A14C-584F73FD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12" y="3402434"/>
            <a:ext cx="5883665" cy="15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B32932-4508-3B49-9FFA-30429294DEEB}"/>
              </a:ext>
            </a:extLst>
          </p:cNvPr>
          <p:cNvSpPr txBox="1"/>
          <p:nvPr/>
        </p:nvSpPr>
        <p:spPr>
          <a:xfrm>
            <a:off x="463157" y="2259435"/>
            <a:ext cx="4650018" cy="2339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+mj-lt"/>
                <a:ea typeface="+mj-ea"/>
                <a:cs typeface="+mj-cs"/>
              </a:rPr>
              <a:t>QUAL É O CÓDIGO LIMPO 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567C603-4E9A-B089-A595-DD9201FA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22" y="529803"/>
            <a:ext cx="6276975" cy="20288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157F11F-78B4-A983-5DC0-35DD8F1E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22" y="3242098"/>
            <a:ext cx="6286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B32932-4508-3B49-9FFA-30429294DEEB}"/>
              </a:ext>
            </a:extLst>
          </p:cNvPr>
          <p:cNvSpPr txBox="1"/>
          <p:nvPr/>
        </p:nvSpPr>
        <p:spPr>
          <a:xfrm>
            <a:off x="463157" y="2259435"/>
            <a:ext cx="4650018" cy="2339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+mj-lt"/>
                <a:ea typeface="+mj-ea"/>
                <a:cs typeface="+mj-cs"/>
              </a:rPr>
              <a:t>QUAL É O CÓDIGO LIMPO 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93FA3-1900-78E2-C58A-6696AAE7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93" y="498477"/>
            <a:ext cx="6229350" cy="24955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2BF0A4-AF5D-8DC5-DBE2-99634991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93" y="3428999"/>
            <a:ext cx="6267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168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3E2"/>
      </a:lt2>
      <a:accent1>
        <a:srgbClr val="38B1C2"/>
      </a:accent1>
      <a:accent2>
        <a:srgbClr val="28B48B"/>
      </a:accent2>
      <a:accent3>
        <a:srgbClr val="35B95B"/>
      </a:accent3>
      <a:accent4>
        <a:srgbClr val="3BB829"/>
      </a:accent4>
      <a:accent5>
        <a:srgbClr val="77B033"/>
      </a:accent5>
      <a:accent6>
        <a:srgbClr val="A3A825"/>
      </a:accent6>
      <a:hlink>
        <a:srgbClr val="549030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307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Bahnschrift SemiLight</vt:lpstr>
      <vt:lpstr>Neue Haas Grotesk Text Pro</vt:lpstr>
      <vt:lpstr>BjornVTI</vt:lpstr>
      <vt:lpstr>Código Limpo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Limpo</dc:title>
  <dc:creator>Vinicius Boldrin</dc:creator>
  <cp:lastModifiedBy>Vinicius Boldrin</cp:lastModifiedBy>
  <cp:revision>1</cp:revision>
  <dcterms:created xsi:type="dcterms:W3CDTF">2023-04-12T19:28:59Z</dcterms:created>
  <dcterms:modified xsi:type="dcterms:W3CDTF">2023-04-13T05:57:10Z</dcterms:modified>
</cp:coreProperties>
</file>