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8E93C8F-7838-44FE-ABF6-A79ED1F8B6A9}">
          <p14:sldIdLst>
            <p14:sldId id="256"/>
          </p14:sldIdLst>
        </p14:section>
        <p14:section name="Inicio" id="{9E3942C3-D689-4540-B713-210BFD4F8903}">
          <p14:sldIdLst>
            <p14:sldId id="257"/>
          </p14:sldIdLst>
        </p14:section>
        <p14:section name="Justificativa" id="{9ABB9499-6307-4A0F-A5CC-9C9BD6C7F9EE}">
          <p14:sldIdLst>
            <p14:sldId id="258"/>
          </p14:sldIdLst>
        </p14:section>
        <p14:section name="OBJ Smart" id="{D472CE03-0D20-4079-9C23-ADC212940F2D}">
          <p14:sldIdLst>
            <p14:sldId id="259"/>
          </p14:sldIdLst>
        </p14:section>
        <p14:section name="Beneficios" id="{AFE666AA-F279-4756-A2BC-0E29133E4C41}">
          <p14:sldIdLst>
            <p14:sldId id="260"/>
          </p14:sldIdLst>
        </p14:section>
        <p14:section name="Produto" id="{95A8FB69-CC20-4FDA-AAB3-20BC468F69FE}">
          <p14:sldIdLst>
            <p14:sldId id="261"/>
          </p14:sldIdLst>
        </p14:section>
        <p14:section name="Requisitos" id="{8F6BC450-BA08-45F7-AEC2-1B8137BE6FE8}">
          <p14:sldIdLst>
            <p14:sldId id="262"/>
          </p14:sldIdLst>
        </p14:section>
        <p14:section name="Stakeholders" id="{9502D282-A6F4-4271-9D12-0131E4FB39EB}">
          <p14:sldIdLst>
            <p14:sldId id="263"/>
          </p14:sldIdLst>
        </p14:section>
        <p14:section name="Equipe" id="{693F297C-291B-47E5-A7B3-135677BF0155}">
          <p14:sldIdLst>
            <p14:sldId id="264"/>
          </p14:sldIdLst>
        </p14:section>
        <p14:section name="Premissas" id="{0EDBE306-BACE-493D-97DC-15F5D04A0144}">
          <p14:sldIdLst>
            <p14:sldId id="265"/>
          </p14:sldIdLst>
        </p14:section>
        <p14:section name="Grupo de Entregas" id="{C99A7FCE-53C9-48D8-B0F0-03ECB869481C}">
          <p14:sldIdLst>
            <p14:sldId id="266"/>
          </p14:sldIdLst>
        </p14:section>
        <p14:section name="Restrições" id="{64875E15-0708-490D-ABF8-D13615543C04}">
          <p14:sldIdLst>
            <p14:sldId id="267"/>
          </p14:sldIdLst>
        </p14:section>
        <p14:section name="Riscos" id="{37B7C447-2B6D-47D7-8B75-C72F09ADE0EC}">
          <p14:sldIdLst>
            <p14:sldId id="268"/>
          </p14:sldIdLst>
        </p14:section>
        <p14:section name="Linha do Tempo" id="{7580CE85-D998-4D84-8C66-FD3E01E6571F}">
          <p14:sldIdLst>
            <p14:sldId id="269"/>
          </p14:sldIdLst>
        </p14:section>
        <p14:section name="Custos" id="{AE336F63-78CF-4C83-8000-FABB1D1BFE99}">
          <p14:sldIdLst>
            <p14:sldId id="270"/>
          </p14:sldIdLst>
        </p14:section>
        <p14:section name="Fim" id="{A4C29B82-6C9B-4639-B25C-087E3A4FCA11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F22"/>
    <a:srgbClr val="44BBFF"/>
    <a:srgbClr val="B889F3"/>
    <a:srgbClr val="FFC70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6" autoAdjust="0"/>
    <p:restoredTop sz="94660"/>
  </p:normalViewPr>
  <p:slideViewPr>
    <p:cSldViewPr snapToGrid="0">
      <p:cViewPr>
        <p:scale>
          <a:sx n="66" d="100"/>
          <a:sy n="66" d="100"/>
        </p:scale>
        <p:origin x="4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83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4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3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40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9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7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1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7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4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DE23E9-DF63-4447-9743-4A00FDAEBB36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64ACA11-8B73-4F67-8453-B0EB0D1CF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4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png"/><Relationship Id="rId18" Type="http://schemas.openxmlformats.org/officeDocument/2006/relationships/slide" Target="slide10.xml"/><Relationship Id="rId26" Type="http://schemas.openxmlformats.org/officeDocument/2006/relationships/slide" Target="slide14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slide" Target="slide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slide" Target="slide9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7.png"/><Relationship Id="rId24" Type="http://schemas.openxmlformats.org/officeDocument/2006/relationships/slide" Target="slide13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slide" Target="slide15.xml"/><Relationship Id="rId10" Type="http://schemas.openxmlformats.org/officeDocument/2006/relationships/slide" Target="slide6.xml"/><Relationship Id="rId19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6.png"/><Relationship Id="rId14" Type="http://schemas.openxmlformats.org/officeDocument/2006/relationships/slide" Target="slide8.xml"/><Relationship Id="rId22" Type="http://schemas.openxmlformats.org/officeDocument/2006/relationships/slide" Target="slide12.xml"/><Relationship Id="rId27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110E3-294B-4969-57F7-0F7EE2D77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CONTROLE DE ESTOQUE INTELIGENTE</a:t>
            </a:r>
          </a:p>
        </p:txBody>
      </p:sp>
    </p:spTree>
    <p:extLst>
      <p:ext uri="{BB962C8B-B14F-4D97-AF65-F5344CB8AC3E}">
        <p14:creationId xmlns:p14="http://schemas.microsoft.com/office/powerpoint/2010/main" val="119371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4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equipamento físico deve ter seu funcionamento alinhado com o sistema de controle de estoque e seus horários de funcionamento seriam devidamente programados pelo analista.(Sendo possível alterações na alta temporada)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arcar com custos básicos diários da nossa equipe durante análise inicial para implementação do sistema e possíveis treinamentos, se o próprio optar por modalidade presencial dos mesmos.</a:t>
            </a: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9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4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920621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Coleta de dados e definição de estratégia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 de produção do equipamento e dos sistema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Configuração conjunta dos dois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de teste e análise de melhorias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416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4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tem que ser interligado ao equipamento físico, por meio de um programa, para que seja possível a emissão de notificações diárias de status de estoque.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Durante os primeiros meses novas funcionalidades no sistema não serão implantadas, para que assim seja possível uma análise direta de desempenho do sistema, e assim, o cliente possa ter noção dos resultados obtidos de maneira clara.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442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D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164075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 elevado para implementação total do sistema de controle de estoque alinhado com o pleno funcionamento do aparelho. (De 06 a 09 meses, desde a análise inicial do projeto até o monitoramento e atividade operacional do equipamento físico).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044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D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181957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Entendimento das falhas atuais e das metas a serem atingidas com a implementação da melhoria no sistema de estoque.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da estrutura física do corporação e levantamento de produtos para alimentar o banco de dados.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Produção do equipamento físico sobre medida.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Produção de um sistema de controle eficiente dentro do projeto da empresa.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Entrega do Sistema junto com o aparelho físico e prévio treinamento para a equipe operacional do cliente.</a:t>
            </a: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D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Custos para o tempo de implementação.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Custos Mensais para suporte e monitoramento.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Custos adicionais para funcionalidades implantadas ao decorrer do uso do equipamento.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8655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EAACC-7EF9-FE24-AE01-FC8D774D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65240-8C62-A56B-D1CB-56529EE4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95386"/>
            <a:ext cx="8761412" cy="2999014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Maicon Willian dos Santos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Henry Felipe 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Bense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Oliveira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Leonardo Otavio de Aguiar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Tiago Henrique de Souza Domingos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Vinicius Fernandes Escobedo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3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1ECA9F-F156-E0B5-0797-DB42A9EF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62" y="0"/>
            <a:ext cx="94690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Zoom de Seção 39">
                <a:extLst>
                  <a:ext uri="{FF2B5EF4-FFF2-40B4-BE49-F238E27FC236}">
                    <a16:creationId xmlns:a16="http://schemas.microsoft.com/office/drawing/2014/main" id="{455EF9A9-0C9D-554C-C064-F41F5FECF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7449335"/>
                  </p:ext>
                </p:extLst>
              </p:nvPr>
            </p:nvGraphicFramePr>
            <p:xfrm>
              <a:off x="1510485" y="814108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9ABB9499-6307-4A0F-A5CC-9C9BD6C7F9EE}">
                    <psez:zmPr id="{87B5CCA5-E989-45F9-95CD-C4B286D44B9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Zoom de Seção 3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55EF9A9-0C9D-554C-C064-F41F5FECF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485" y="814108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2" name="Zoom de Seção 41">
                <a:extLst>
                  <a:ext uri="{FF2B5EF4-FFF2-40B4-BE49-F238E27FC236}">
                    <a16:creationId xmlns:a16="http://schemas.microsoft.com/office/drawing/2014/main" id="{8F99B524-C886-1073-34A0-70467F6A2D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9678471"/>
                  </p:ext>
                </p:extLst>
              </p:nvPr>
            </p:nvGraphicFramePr>
            <p:xfrm>
              <a:off x="1510485" y="2579966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D472CE03-0D20-4079-9C23-ADC212940F2D}">
                    <psez:zmPr id="{CCFBD2E1-16EC-4EED-AE8D-4CA3440F5FE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2" name="Zoom de Seçã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F99B524-C886-1073-34A0-70467F6A2D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485" y="2579966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4" name="Zoom de Seção 43">
                <a:extLst>
                  <a:ext uri="{FF2B5EF4-FFF2-40B4-BE49-F238E27FC236}">
                    <a16:creationId xmlns:a16="http://schemas.microsoft.com/office/drawing/2014/main" id="{6C32263A-FC61-A2C3-9508-782C9F4CC1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9469956"/>
                  </p:ext>
                </p:extLst>
              </p:nvPr>
            </p:nvGraphicFramePr>
            <p:xfrm>
              <a:off x="1510485" y="4887537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AFE666AA-F279-4756-A2BC-0E29133E4C41}">
                    <psez:zmPr id="{7F73064D-1F17-4DA9-8980-F956652109D8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4" name="Zoom de Seção 4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C32263A-FC61-A2C3-9508-782C9F4CC1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485" y="4887537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6" name="Zoom de Seção 45">
                <a:extLst>
                  <a:ext uri="{FF2B5EF4-FFF2-40B4-BE49-F238E27FC236}">
                    <a16:creationId xmlns:a16="http://schemas.microsoft.com/office/drawing/2014/main" id="{0BFDE8C2-454C-DF36-341C-4928E70F9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0850665"/>
                  </p:ext>
                </p:extLst>
              </p:nvPr>
            </p:nvGraphicFramePr>
            <p:xfrm>
              <a:off x="3380242" y="931128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95A8FB69-CC20-4FDA-AAB3-20BC468F69FE}">
                    <psez:zmPr id="{0B46F70A-A3E2-4513-B2FC-8F306AFA4039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6" name="Zoom de Seção 4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FDE8C2-454C-DF36-341C-4928E70F9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0242" y="931128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8" name="Zoom de Seção 47">
                <a:extLst>
                  <a:ext uri="{FF2B5EF4-FFF2-40B4-BE49-F238E27FC236}">
                    <a16:creationId xmlns:a16="http://schemas.microsoft.com/office/drawing/2014/main" id="{CCA11212-91FF-C034-AA98-CE784DEB06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4417718"/>
                  </p:ext>
                </p:extLst>
              </p:nvPr>
            </p:nvGraphicFramePr>
            <p:xfrm>
              <a:off x="3380242" y="3909921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8F6BC450-BA08-45F7-AEC2-1B8137BE6FE8}">
                    <psez:zmPr id="{AC2A3800-6AD0-4A15-9D57-FA602B909E5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8" name="Zoom de Seção 4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CA11212-91FF-C034-AA98-CE784DEB06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0242" y="3909921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0" name="Zoom de Seção 49">
                <a:extLst>
                  <a:ext uri="{FF2B5EF4-FFF2-40B4-BE49-F238E27FC236}">
                    <a16:creationId xmlns:a16="http://schemas.microsoft.com/office/drawing/2014/main" id="{0B99A24A-6622-5017-3A30-0C0C02C03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313604"/>
                  </p:ext>
                </p:extLst>
              </p:nvPr>
            </p:nvGraphicFramePr>
            <p:xfrm>
              <a:off x="5249999" y="1289983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9502D282-A6F4-4271-9D12-0131E4FB39EB}">
                    <psez:zmPr id="{98217B52-61D9-4AFF-8A77-98D85EA1353B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0" name="Zoom de Seção 4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B99A24A-6622-5017-3A30-0C0C02C03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49999" y="1289983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2" name="Zoom de Seção 51">
                <a:extLst>
                  <a:ext uri="{FF2B5EF4-FFF2-40B4-BE49-F238E27FC236}">
                    <a16:creationId xmlns:a16="http://schemas.microsoft.com/office/drawing/2014/main" id="{78407FDE-738A-BF84-C567-6DBC4FE44C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4387473"/>
                  </p:ext>
                </p:extLst>
              </p:nvPr>
            </p:nvGraphicFramePr>
            <p:xfrm>
              <a:off x="5249999" y="3739571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693F297C-291B-47E5-A7B3-135677BF0155}">
                    <psez:zmPr id="{DAE30A9F-CAFC-473A-AA30-3C823F401FCF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2" name="Zoom de Seção 5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8407FDE-738A-BF84-C567-6DBC4FE44C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9999" y="3739571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4" name="Zoom de Seção 53">
                <a:extLst>
                  <a:ext uri="{FF2B5EF4-FFF2-40B4-BE49-F238E27FC236}">
                    <a16:creationId xmlns:a16="http://schemas.microsoft.com/office/drawing/2014/main" id="{52283CA8-9C9F-BFB3-48CD-1D3058E1C2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168655"/>
                  </p:ext>
                </p:extLst>
              </p:nvPr>
            </p:nvGraphicFramePr>
            <p:xfrm>
              <a:off x="7119756" y="1289983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0EDBE306-BACE-493D-97DC-15F5D04A0144}">
                    <psez:zmPr id="{7740B8CF-129E-426E-B3B7-33DC76839F8B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4" name="Zoom de Seção 5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2283CA8-9C9F-BFB3-48CD-1D3058E1C2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9756" y="1289983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6" name="Zoom de Seção 55">
                <a:extLst>
                  <a:ext uri="{FF2B5EF4-FFF2-40B4-BE49-F238E27FC236}">
                    <a16:creationId xmlns:a16="http://schemas.microsoft.com/office/drawing/2014/main" id="{6CF06169-9632-A3A6-A900-F4023AABE4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6905737"/>
                  </p:ext>
                </p:extLst>
              </p:nvPr>
            </p:nvGraphicFramePr>
            <p:xfrm>
              <a:off x="7119756" y="3739571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C99A7FCE-53C9-48D8-B0F0-03ECB869481C}">
                    <psez:zmPr id="{377701D7-EF5B-4E1D-9716-2BB04948C4A0}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6" name="Zoom de Seção 5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CF06169-9632-A3A6-A900-F4023AABE4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19756" y="3739571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8" name="Zoom de Seção 57">
                <a:extLst>
                  <a:ext uri="{FF2B5EF4-FFF2-40B4-BE49-F238E27FC236}">
                    <a16:creationId xmlns:a16="http://schemas.microsoft.com/office/drawing/2014/main" id="{7787DE3C-49A3-2552-3301-8240D51A44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024953"/>
                  </p:ext>
                </p:extLst>
              </p:nvPr>
            </p:nvGraphicFramePr>
            <p:xfrm>
              <a:off x="6170510" y="5713284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64875E15-0708-490D-ABF8-D13615543C04}">
                    <psez:zmPr id="{6988C45A-DA66-4C9A-A001-B4C96677224F}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8" name="Zoom de Seção 57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7787DE3C-49A3-2552-3301-8240D51A4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0510" y="5713284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1" name="Zoom de Seção 60">
                <a:extLst>
                  <a:ext uri="{FF2B5EF4-FFF2-40B4-BE49-F238E27FC236}">
                    <a16:creationId xmlns:a16="http://schemas.microsoft.com/office/drawing/2014/main" id="{2D20E73B-8E3F-4077-4708-95338E709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5526718"/>
                  </p:ext>
                </p:extLst>
              </p:nvPr>
            </p:nvGraphicFramePr>
            <p:xfrm>
              <a:off x="8975145" y="1072268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37B7C447-2B6D-47D7-8B75-C72F09ADE0EC}">
                    <psez:zmPr id="{74B6BBA9-3CFB-462C-9B74-D0F6721383FE}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1" name="Zoom de Seção 60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2D20E73B-8E3F-4077-4708-95338E70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5145" y="1072268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3" name="Zoom de Seção 62">
                <a:extLst>
                  <a:ext uri="{FF2B5EF4-FFF2-40B4-BE49-F238E27FC236}">
                    <a16:creationId xmlns:a16="http://schemas.microsoft.com/office/drawing/2014/main" id="{D73D4FAB-9792-534A-4826-171A6E7211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6757485"/>
                  </p:ext>
                </p:extLst>
              </p:nvPr>
            </p:nvGraphicFramePr>
            <p:xfrm>
              <a:off x="8989513" y="3732898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7580CE85-D998-4D84-8C66-FD3E01E6571F}">
                    <psez:zmPr id="{6E15238B-BD46-42EF-80D3-32261D23C29D}" transitionDur="100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3" name="Zoom de Seção 62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D73D4FAB-9792-534A-4826-171A6E7211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89513" y="3732898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49" name="Zoom de Seção 2048">
                <a:extLst>
                  <a:ext uri="{FF2B5EF4-FFF2-40B4-BE49-F238E27FC236}">
                    <a16:creationId xmlns:a16="http://schemas.microsoft.com/office/drawing/2014/main" id="{BDCA53B7-2A54-D7E1-F1BC-65603D6782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532009"/>
                  </p:ext>
                </p:extLst>
              </p:nvPr>
            </p:nvGraphicFramePr>
            <p:xfrm>
              <a:off x="8989513" y="5713284"/>
              <a:ext cx="1692000" cy="951750"/>
            </p:xfrm>
            <a:graphic>
              <a:graphicData uri="http://schemas.microsoft.com/office/powerpoint/2016/sectionzoom">
                <psez:sectionZm>
                  <psez:sectionZmObj sectionId="{AE336F63-78CF-4C83-8000-FABB1D1BFE99}">
                    <psez:zmPr id="{9A2272EA-BB2F-429B-9C32-0DFAC49BF798}" transitionDur="100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2000" cy="951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49" name="Zoom de Seção 2048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BDCA53B7-2A54-D7E1-F1BC-65603D6782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89513" y="5713284"/>
                <a:ext cx="1692000" cy="951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51" name="CaixaDeTexto 2050">
            <a:extLst>
              <a:ext uri="{FF2B5EF4-FFF2-40B4-BE49-F238E27FC236}">
                <a16:creationId xmlns:a16="http://schemas.microsoft.com/office/drawing/2014/main" id="{07440318-D366-9C20-5FF4-AF611BDF7689}"/>
              </a:ext>
            </a:extLst>
          </p:cNvPr>
          <p:cNvSpPr txBox="1"/>
          <p:nvPr/>
        </p:nvSpPr>
        <p:spPr>
          <a:xfrm>
            <a:off x="4499429" y="-45783"/>
            <a:ext cx="616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CONTROLE DE ESTOQUE INTELIGENTE</a:t>
            </a:r>
          </a:p>
        </p:txBody>
      </p:sp>
      <p:sp>
        <p:nvSpPr>
          <p:cNvPr id="2052" name="CaixaDeTexto 2051">
            <a:extLst>
              <a:ext uri="{FF2B5EF4-FFF2-40B4-BE49-F238E27FC236}">
                <a16:creationId xmlns:a16="http://schemas.microsoft.com/office/drawing/2014/main" id="{C0B8D9CC-B86E-19E6-D47A-A10F988C4795}"/>
              </a:ext>
            </a:extLst>
          </p:cNvPr>
          <p:cNvSpPr txBox="1"/>
          <p:nvPr/>
        </p:nvSpPr>
        <p:spPr>
          <a:xfrm>
            <a:off x="1752983" y="-46626"/>
            <a:ext cx="59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Prof. Eduardo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3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Grandes empresas encontram problemas para manter seu estoque atualizado e controlar as quantidades para que não haja falta de peças.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382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920621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ideia consiste em uma estrutura com hastes onde possibilita a movimentação de um leitor de QR </a:t>
            </a:r>
            <a:r>
              <a:rPr lang="pt-BR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 mesmo tem o intuito de se movimentar entre corredores e prateleiras em horários pré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definidos para atualizar o estoque em “tempo real”, já emitindo um aviso quando chegar uma quantidade mínima do material que foi definida pelo usuário.</a:t>
            </a:r>
          </a:p>
          <a:p>
            <a:pPr algn="ctr"/>
            <a:b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sistema também deve avisar caso verifique uma peça várias vezes sem movimentação, sinalizando que não deverá mais manter um estoque da mesma por baixa usabilidade.</a:t>
            </a:r>
            <a:endParaRPr lang="pt-BR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45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612844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projeto deve melhorar o desempenho do almoxarifado, mantendo as quantidades de peças e materiais em dia, e eliminando custo em itens sem saídas constantes. 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Ademais, a diminuição de lacunas em relação a demanda, oferece à empresa uma considerável vantagem em relação a seus concorrentes, uma vez que uma eventual "falha humana" seria inibida.</a:t>
            </a:r>
            <a:endParaRPr lang="pt-BR" sz="4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3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88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sistema de controle de estoque inteligente integrado com a utilização de um equipamento físico (similar a um "robô doméstico" estadunidense), com atuação programável.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0319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88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empresa deve ter uma estrutura “compatível com o projeto”.</a:t>
            </a:r>
            <a:endParaRPr lang="pt-BR" sz="4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sz="4000" b="0" dirty="0">
                <a:effectLst/>
              </a:rPr>
            </a:br>
            <a:r>
              <a:rPr lang="pt-BR" sz="4000" b="0" dirty="0">
                <a:effectLst/>
              </a:rPr>
              <a:t>O </a:t>
            </a:r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rojeto é destinado a empresas de médio a grande porte que trabalham com grande fluxo de movimentação de estoque. (Seja de peças, ferramentas ou produtos perecíveis).</a:t>
            </a:r>
            <a:endParaRPr lang="pt-BR" sz="4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sz="4000" b="0" dirty="0">
                <a:effectLst/>
              </a:rPr>
            </a:br>
            <a:r>
              <a:rPr lang="pt-BR" sz="4000" b="0" dirty="0">
                <a:effectLst/>
              </a:rPr>
              <a:t>Possuir </a:t>
            </a:r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terminal onde possa receber os avisos gerados.</a:t>
            </a:r>
            <a:endParaRPr lang="pt-BR" sz="4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85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Empresa montadora da estrutura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Serviço de hospedagem</a:t>
            </a:r>
            <a:endParaRPr lang="pt-BR" sz="4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519620-267C-1948-2792-18765D535852}"/>
              </a:ext>
            </a:extLst>
          </p:cNvPr>
          <p:cNvSpPr txBox="1"/>
          <p:nvPr/>
        </p:nvSpPr>
        <p:spPr>
          <a:xfrm>
            <a:off x="0" y="305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8268F-9270-C2D8-5659-83A72BD15E6B}"/>
              </a:ext>
            </a:extLst>
          </p:cNvPr>
          <p:cNvSpPr txBox="1"/>
          <p:nvPr/>
        </p:nvSpPr>
        <p:spPr>
          <a:xfrm>
            <a:off x="0" y="1228397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Gerente de projeto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Montadores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Auxiliares</a:t>
            </a:r>
          </a:p>
        </p:txBody>
      </p:sp>
    </p:spTree>
    <p:extLst>
      <p:ext uri="{BB962C8B-B14F-4D97-AF65-F5344CB8AC3E}">
        <p14:creationId xmlns:p14="http://schemas.microsoft.com/office/powerpoint/2010/main" val="375616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158</TotalTime>
  <Words>610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Helvetica Neue</vt:lpstr>
      <vt:lpstr>Wingdings 3</vt:lpstr>
      <vt:lpstr>Íon - Sala da Diretoria</vt:lpstr>
      <vt:lpstr>SISTEMA DE CONTROLE DE ESTOQUE INTELIGENTE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Escobedo</dc:creator>
  <cp:lastModifiedBy>Vinicius Fernandes</cp:lastModifiedBy>
  <cp:revision>2</cp:revision>
  <dcterms:created xsi:type="dcterms:W3CDTF">2023-09-22T15:43:27Z</dcterms:created>
  <dcterms:modified xsi:type="dcterms:W3CDTF">2023-09-22T18:22:25Z</dcterms:modified>
</cp:coreProperties>
</file>