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200438" cy="21599525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1313" indent="-112713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4213" indent="-227013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7113" indent="-341313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0013" indent="-455613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8">
          <p15:clr>
            <a:srgbClr val="A4A3A4"/>
          </p15:clr>
        </p15:guide>
        <p15:guide id="2" orient="horz" pos="12518" userDrawn="1">
          <p15:clr>
            <a:srgbClr val="A4A3A4"/>
          </p15:clr>
        </p15:guide>
        <p15:guide id="3" orient="horz" pos="9434" userDrawn="1">
          <p15:clr>
            <a:srgbClr val="A4A3A4"/>
          </p15:clr>
        </p15:guide>
        <p15:guide id="4" pos="5103">
          <p15:clr>
            <a:srgbClr val="A4A3A4"/>
          </p15:clr>
        </p15:guide>
        <p15:guide id="5" pos="4876">
          <p15:clr>
            <a:srgbClr val="A4A3A4"/>
          </p15:clr>
        </p15:guide>
        <p15:guide id="6" pos="385">
          <p15:clr>
            <a:srgbClr val="A4A3A4"/>
          </p15:clr>
        </p15:guide>
        <p15:guide id="7" pos="5329">
          <p15:clr>
            <a:srgbClr val="A4A3A4"/>
          </p15:clr>
        </p15:guide>
        <p15:guide id="8" pos="97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9458" autoAdjust="0"/>
  </p:normalViewPr>
  <p:slideViewPr>
    <p:cSldViewPr showGuides="1">
      <p:cViewPr>
        <p:scale>
          <a:sx n="83" d="100"/>
          <a:sy n="83" d="100"/>
        </p:scale>
        <p:origin x="3480" y="144"/>
      </p:cViewPr>
      <p:guideLst>
        <p:guide orient="horz" pos="13108"/>
        <p:guide orient="horz" pos="12518"/>
        <p:guide orient="horz" pos="9434"/>
        <p:guide pos="5103"/>
        <p:guide pos="4876"/>
        <p:guide pos="385"/>
        <p:guide pos="5329"/>
        <p:guide pos="977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F6E238F-761E-2C4C-AAE8-B4268C1B04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E6ED0-36D6-1940-9120-2FA35BE3EB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FD7260-D492-9B4D-8C02-3569A5C997D7}" type="datetimeFigureOut">
              <a:rPr lang="pt-BR"/>
              <a:pPr>
                <a:defRPr/>
              </a:pPr>
              <a:t>21/11/2018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2C89236-815E-A645-8A92-F2B005801B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9A4A0A3A-A922-D64B-BB7E-30AE043D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05B30-CBC0-2F4A-B440-9FA765499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157EC-1B9B-6D4D-B19D-6204D81E8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1B5C98-F741-AF45-AD8F-BC561EE537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771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326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99880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434" algn="l" defTabSz="457109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5510" y="6709377"/>
            <a:ext cx="13769420" cy="4630851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9828" y="12240208"/>
            <a:ext cx="11340783" cy="5518926"/>
          </a:xfrm>
        </p:spPr>
        <p:txBody>
          <a:bodyPr/>
          <a:lstStyle>
            <a:lvl1pPr marL="0" indent="0" algn="ctr">
              <a:buNone/>
              <a:defRPr/>
            </a:lvl1pPr>
            <a:lvl2pPr marL="342831" indent="0" algn="ctr">
              <a:buNone/>
              <a:defRPr/>
            </a:lvl2pPr>
            <a:lvl3pPr marL="685663" indent="0" algn="ctr">
              <a:buNone/>
              <a:defRPr/>
            </a:lvl3pPr>
            <a:lvl4pPr marL="1028494" indent="0" algn="ctr">
              <a:buNone/>
              <a:defRPr/>
            </a:lvl4pPr>
            <a:lvl5pPr marL="1371326" indent="0" algn="ctr">
              <a:buNone/>
              <a:defRPr/>
            </a:lvl5pPr>
            <a:lvl6pPr marL="1714157" indent="0" algn="ctr">
              <a:buNone/>
              <a:defRPr/>
            </a:lvl6pPr>
            <a:lvl7pPr marL="2056989" indent="0" algn="ctr">
              <a:buNone/>
              <a:defRPr/>
            </a:lvl7pPr>
            <a:lvl8pPr marL="2399820" indent="0" algn="ctr">
              <a:buNone/>
              <a:defRPr/>
            </a:lvl8pPr>
            <a:lvl9pPr marL="2742651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063768-284B-E142-BAE6-40FE0B8475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EB0C2C-F9F1-6242-8157-D72D71481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FC4335-CEFD-3C44-8774-037DACE70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F5D2-46FD-2043-AEC0-44072D0DD9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87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55C59B-9B62-4749-BA73-5E79CFC42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0F35F4-30CF-BA44-BE75-3CAEDF6D9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A9C9B8-05B1-E04D-BBA3-961A6C718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A4830-D44D-8B4D-B5DB-484EE0021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97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45556" y="865458"/>
            <a:ext cx="3645337" cy="18429356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09547" y="865458"/>
            <a:ext cx="10821721" cy="18429356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D163C0-3C75-DB41-B698-7E105C1B53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DD555F-D6AD-E846-90BF-2668CB1AA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C14615-C366-6446-B556-9C371A3B3C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41B96-DE67-8140-AEB9-4C8ED3EA1F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65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8E759C-2E82-E840-AC28-2366AF7550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3688B2-3394-F144-8270-10FC9F4D4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8A82CC-02C4-9D42-8593-F1ACE40AB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8D1A-6810-4B46-A889-61CA23AFC7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7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9797" y="13879457"/>
            <a:ext cx="13770610" cy="4290382"/>
          </a:xfrm>
        </p:spPr>
        <p:txBody>
          <a:bodyPr anchor="t"/>
          <a:lstStyle>
            <a:lvl1pPr algn="l">
              <a:defRPr sz="2999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79797" y="9154561"/>
            <a:ext cx="13770610" cy="472489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31" indent="0">
              <a:buNone/>
              <a:defRPr sz="1350"/>
            </a:lvl2pPr>
            <a:lvl3pPr marL="685663" indent="0">
              <a:buNone/>
              <a:defRPr sz="1200"/>
            </a:lvl3pPr>
            <a:lvl4pPr marL="1028494" indent="0">
              <a:buNone/>
              <a:defRPr sz="1050"/>
            </a:lvl4pPr>
            <a:lvl5pPr marL="1371326" indent="0">
              <a:buNone/>
              <a:defRPr sz="1050"/>
            </a:lvl5pPr>
            <a:lvl6pPr marL="1714157" indent="0">
              <a:buNone/>
              <a:defRPr sz="1050"/>
            </a:lvl6pPr>
            <a:lvl7pPr marL="2056989" indent="0">
              <a:buNone/>
              <a:defRPr sz="1050"/>
            </a:lvl7pPr>
            <a:lvl8pPr marL="2399820" indent="0">
              <a:buNone/>
              <a:defRPr sz="1050"/>
            </a:lvl8pPr>
            <a:lvl9pPr marL="2742651" indent="0">
              <a:buNone/>
              <a:defRPr sz="10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1BD16-BEFD-7E4C-B69B-0990D70DD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40C52-06CF-C246-83EA-40A0AF5D8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9A721C-6EB2-2D42-8729-0E774FA89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C9DA9-FE5B-C848-85A4-A27D17850D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09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09546" y="5040365"/>
            <a:ext cx="7233529" cy="1425444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157364" y="5040365"/>
            <a:ext cx="7233529" cy="1425444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B5858-86E5-A144-8776-F88F102A8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4A53A-91BC-1544-924A-8D7BDD6E7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BF8EB-462A-6946-ABB9-F430364F8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03B-705C-9948-9DA5-A73F098DEE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252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9546" y="4834418"/>
            <a:ext cx="7158527" cy="20154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1" indent="0">
              <a:buNone/>
              <a:defRPr sz="1500" b="1"/>
            </a:lvl2pPr>
            <a:lvl3pPr marL="685663" indent="0">
              <a:buNone/>
              <a:defRPr sz="1350" b="1"/>
            </a:lvl3pPr>
            <a:lvl4pPr marL="1028494" indent="0">
              <a:buNone/>
              <a:defRPr sz="1200" b="1"/>
            </a:lvl4pPr>
            <a:lvl5pPr marL="1371326" indent="0">
              <a:buNone/>
              <a:defRPr sz="1200" b="1"/>
            </a:lvl5pPr>
            <a:lvl6pPr marL="1714157" indent="0">
              <a:buNone/>
              <a:defRPr sz="1200" b="1"/>
            </a:lvl6pPr>
            <a:lvl7pPr marL="2056989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1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9546" y="6849849"/>
            <a:ext cx="7158527" cy="124449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229985" y="4834418"/>
            <a:ext cx="7160908" cy="20154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31" indent="0">
              <a:buNone/>
              <a:defRPr sz="1500" b="1"/>
            </a:lvl2pPr>
            <a:lvl3pPr marL="685663" indent="0">
              <a:buNone/>
              <a:defRPr sz="1350" b="1"/>
            </a:lvl3pPr>
            <a:lvl4pPr marL="1028494" indent="0">
              <a:buNone/>
              <a:defRPr sz="1200" b="1"/>
            </a:lvl4pPr>
            <a:lvl5pPr marL="1371326" indent="0">
              <a:buNone/>
              <a:defRPr sz="1200" b="1"/>
            </a:lvl5pPr>
            <a:lvl6pPr marL="1714157" indent="0">
              <a:buNone/>
              <a:defRPr sz="1200" b="1"/>
            </a:lvl6pPr>
            <a:lvl7pPr marL="2056989" indent="0">
              <a:buNone/>
              <a:defRPr sz="1200" b="1"/>
            </a:lvl7pPr>
            <a:lvl8pPr marL="2399820" indent="0">
              <a:buNone/>
              <a:defRPr sz="1200" b="1"/>
            </a:lvl8pPr>
            <a:lvl9pPr marL="2742651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8229985" y="6849849"/>
            <a:ext cx="7160908" cy="1244496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E382D7-B332-FB45-AF8B-4D05A7A41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185A97-F578-044B-A74C-CD7DA2A42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6A174A4-8301-A245-B962-425511BB7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3954-903F-AE41-BB0B-BBF91EA73F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9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A3E3B3-AA6F-4B40-BA9B-2C31705DA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A9946E-F193-344B-BE75-B264DE9CC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720DD0-CAA4-1947-926A-08757D639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6D464-95E0-5A43-B60C-51DF22F262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03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51DEAB-8A69-A345-B146-0E7A39B10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241585-80AA-3C45-951A-3E412309B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E82CDE-A5DA-4448-ABDA-79F71DF1B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CFD64-C0D3-BC42-AB33-4DC75F1288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20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546" y="859506"/>
            <a:ext cx="5329906" cy="36606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33504" y="859505"/>
            <a:ext cx="9057388" cy="18435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9546" y="4520139"/>
            <a:ext cx="5329906" cy="14774675"/>
          </a:xfrm>
        </p:spPr>
        <p:txBody>
          <a:bodyPr/>
          <a:lstStyle>
            <a:lvl1pPr marL="0" indent="0">
              <a:buNone/>
              <a:defRPr sz="1050"/>
            </a:lvl1pPr>
            <a:lvl2pPr marL="342831" indent="0">
              <a:buNone/>
              <a:defRPr sz="900"/>
            </a:lvl2pPr>
            <a:lvl3pPr marL="685663" indent="0">
              <a:buNone/>
              <a:defRPr sz="750"/>
            </a:lvl3pPr>
            <a:lvl4pPr marL="1028494" indent="0">
              <a:buNone/>
              <a:defRPr sz="700"/>
            </a:lvl4pPr>
            <a:lvl5pPr marL="1371326" indent="0">
              <a:buNone/>
              <a:defRPr sz="700"/>
            </a:lvl5pPr>
            <a:lvl6pPr marL="1714157" indent="0">
              <a:buNone/>
              <a:defRPr sz="700"/>
            </a:lvl6pPr>
            <a:lvl7pPr marL="2056989" indent="0">
              <a:buNone/>
              <a:defRPr sz="700"/>
            </a:lvl7pPr>
            <a:lvl8pPr marL="2399820" indent="0">
              <a:buNone/>
              <a:defRPr sz="700"/>
            </a:lvl8pPr>
            <a:lvl9pPr marL="2742651" indent="0">
              <a:buNone/>
              <a:defRPr sz="7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203FB-9FA8-5B48-9F85-91F36865E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A1A5B-3C79-1649-9D66-6FDCF0750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6AA82-222F-3F4D-9262-1C72BA413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E2EE6-0754-F840-A0D0-0F8AEB82F1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27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5086" y="15119906"/>
            <a:ext cx="9720501" cy="178448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175086" y="1929720"/>
            <a:ext cx="9720501" cy="12960429"/>
          </a:xfrm>
        </p:spPr>
        <p:txBody>
          <a:bodyPr/>
          <a:lstStyle>
            <a:lvl1pPr marL="0" indent="0">
              <a:buNone/>
              <a:defRPr sz="2400"/>
            </a:lvl1pPr>
            <a:lvl2pPr marL="342831" indent="0">
              <a:buNone/>
              <a:defRPr sz="2100"/>
            </a:lvl2pPr>
            <a:lvl3pPr marL="685663" indent="0">
              <a:buNone/>
              <a:defRPr sz="1800"/>
            </a:lvl3pPr>
            <a:lvl4pPr marL="1028494" indent="0">
              <a:buNone/>
              <a:defRPr sz="1500"/>
            </a:lvl4pPr>
            <a:lvl5pPr marL="1371326" indent="0">
              <a:buNone/>
              <a:defRPr sz="1500"/>
            </a:lvl5pPr>
            <a:lvl6pPr marL="1714157" indent="0">
              <a:buNone/>
              <a:defRPr sz="1500"/>
            </a:lvl6pPr>
            <a:lvl7pPr marL="2056989" indent="0">
              <a:buNone/>
              <a:defRPr sz="1500"/>
            </a:lvl7pPr>
            <a:lvl8pPr marL="2399820" indent="0">
              <a:buNone/>
              <a:defRPr sz="1500"/>
            </a:lvl8pPr>
            <a:lvl9pPr marL="2742651" indent="0">
              <a:buNone/>
              <a:defRPr sz="1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175086" y="16904391"/>
            <a:ext cx="9720501" cy="2535659"/>
          </a:xfrm>
        </p:spPr>
        <p:txBody>
          <a:bodyPr/>
          <a:lstStyle>
            <a:lvl1pPr marL="0" indent="0">
              <a:buNone/>
              <a:defRPr sz="1050"/>
            </a:lvl1pPr>
            <a:lvl2pPr marL="342831" indent="0">
              <a:buNone/>
              <a:defRPr sz="900"/>
            </a:lvl2pPr>
            <a:lvl3pPr marL="685663" indent="0">
              <a:buNone/>
              <a:defRPr sz="750"/>
            </a:lvl3pPr>
            <a:lvl4pPr marL="1028494" indent="0">
              <a:buNone/>
              <a:defRPr sz="700"/>
            </a:lvl4pPr>
            <a:lvl5pPr marL="1371326" indent="0">
              <a:buNone/>
              <a:defRPr sz="700"/>
            </a:lvl5pPr>
            <a:lvl6pPr marL="1714157" indent="0">
              <a:buNone/>
              <a:defRPr sz="700"/>
            </a:lvl6pPr>
            <a:lvl7pPr marL="2056989" indent="0">
              <a:buNone/>
              <a:defRPr sz="700"/>
            </a:lvl7pPr>
            <a:lvl8pPr marL="2399820" indent="0">
              <a:buNone/>
              <a:defRPr sz="700"/>
            </a:lvl8pPr>
            <a:lvl9pPr marL="2742651" indent="0">
              <a:buNone/>
              <a:defRPr sz="7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28651-EB59-8747-ADD5-8DA8A9C8F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C9371-0B63-6840-AEC8-163AADA07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27DE9-3B73-E646-9B9D-8E00428C6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A5183-797B-D345-B933-777D5B70DB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72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3E5616-A58D-4D43-9F3C-1F973B307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865188"/>
            <a:ext cx="145811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E2E398-0FD2-0240-B7E7-3E8C2602E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5040313"/>
            <a:ext cx="14581188" cy="142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8A6D1FE-6962-334E-AFB6-112AD64DD1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19670713"/>
            <a:ext cx="37814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299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EBF10F-279F-8A4C-A65F-94A57134D7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5613" y="19670713"/>
            <a:ext cx="51308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299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CFE040-82ED-E148-882C-4A4918B223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09388" y="19670713"/>
            <a:ext cx="37814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299"/>
            </a:lvl1pPr>
          </a:lstStyle>
          <a:p>
            <a:pPr>
              <a:defRPr/>
            </a:pPr>
            <a:fld id="{86EDD9E3-B84A-F046-9B4E-6B6B09B6C2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59000" rtl="0" eaLnBrk="0" fontAlgn="base" hangingPunct="0">
        <a:spcBef>
          <a:spcPct val="0"/>
        </a:spcBef>
        <a:spcAft>
          <a:spcPct val="0"/>
        </a:spcAft>
        <a:defRPr sz="10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159000" rtl="0" eaLnBrk="0" fontAlgn="base" hangingPunct="0">
        <a:spcBef>
          <a:spcPct val="0"/>
        </a:spcBef>
        <a:spcAft>
          <a:spcPct val="0"/>
        </a:spcAft>
        <a:defRPr sz="10400">
          <a:solidFill>
            <a:schemeClr val="tx2"/>
          </a:solidFill>
          <a:latin typeface="Arial" charset="0"/>
        </a:defRPr>
      </a:lvl2pPr>
      <a:lvl3pPr algn="ctr" defTabSz="2159000" rtl="0" eaLnBrk="0" fontAlgn="base" hangingPunct="0">
        <a:spcBef>
          <a:spcPct val="0"/>
        </a:spcBef>
        <a:spcAft>
          <a:spcPct val="0"/>
        </a:spcAft>
        <a:defRPr sz="10400">
          <a:solidFill>
            <a:schemeClr val="tx2"/>
          </a:solidFill>
          <a:latin typeface="Arial" charset="0"/>
        </a:defRPr>
      </a:lvl3pPr>
      <a:lvl4pPr algn="ctr" defTabSz="2159000" rtl="0" eaLnBrk="0" fontAlgn="base" hangingPunct="0">
        <a:spcBef>
          <a:spcPct val="0"/>
        </a:spcBef>
        <a:spcAft>
          <a:spcPct val="0"/>
        </a:spcAft>
        <a:defRPr sz="10400">
          <a:solidFill>
            <a:schemeClr val="tx2"/>
          </a:solidFill>
          <a:latin typeface="Arial" charset="0"/>
        </a:defRPr>
      </a:lvl4pPr>
      <a:lvl5pPr algn="ctr" defTabSz="2159000" rtl="0" eaLnBrk="0" fontAlgn="base" hangingPunct="0">
        <a:spcBef>
          <a:spcPct val="0"/>
        </a:spcBef>
        <a:spcAft>
          <a:spcPct val="0"/>
        </a:spcAft>
        <a:defRPr sz="10400">
          <a:solidFill>
            <a:schemeClr val="tx2"/>
          </a:solidFill>
          <a:latin typeface="Arial" charset="0"/>
        </a:defRPr>
      </a:lvl5pPr>
      <a:lvl6pPr marL="342831" algn="ctr" defTabSz="2159362" rtl="0" fontAlgn="base">
        <a:spcBef>
          <a:spcPct val="0"/>
        </a:spcBef>
        <a:spcAft>
          <a:spcPct val="0"/>
        </a:spcAft>
        <a:defRPr sz="10448">
          <a:solidFill>
            <a:schemeClr val="tx2"/>
          </a:solidFill>
          <a:latin typeface="Arial" charset="0"/>
        </a:defRPr>
      </a:lvl6pPr>
      <a:lvl7pPr marL="685663" algn="ctr" defTabSz="2159362" rtl="0" fontAlgn="base">
        <a:spcBef>
          <a:spcPct val="0"/>
        </a:spcBef>
        <a:spcAft>
          <a:spcPct val="0"/>
        </a:spcAft>
        <a:defRPr sz="10448">
          <a:solidFill>
            <a:schemeClr val="tx2"/>
          </a:solidFill>
          <a:latin typeface="Arial" charset="0"/>
        </a:defRPr>
      </a:lvl7pPr>
      <a:lvl8pPr marL="1028494" algn="ctr" defTabSz="2159362" rtl="0" fontAlgn="base">
        <a:spcBef>
          <a:spcPct val="0"/>
        </a:spcBef>
        <a:spcAft>
          <a:spcPct val="0"/>
        </a:spcAft>
        <a:defRPr sz="10448">
          <a:solidFill>
            <a:schemeClr val="tx2"/>
          </a:solidFill>
          <a:latin typeface="Arial" charset="0"/>
        </a:defRPr>
      </a:lvl8pPr>
      <a:lvl9pPr marL="1371326" algn="ctr" defTabSz="2159362" rtl="0" fontAlgn="base">
        <a:spcBef>
          <a:spcPct val="0"/>
        </a:spcBef>
        <a:spcAft>
          <a:spcPct val="0"/>
        </a:spcAft>
        <a:defRPr sz="10448">
          <a:solidFill>
            <a:schemeClr val="tx2"/>
          </a:solidFill>
          <a:latin typeface="Arial" charset="0"/>
        </a:defRPr>
      </a:lvl9pPr>
    </p:titleStyle>
    <p:bodyStyle>
      <a:lvl1pPr marL="808038" indent="-808038" algn="l" defTabSz="2159000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54188" indent="-673100" algn="l" defTabSz="215900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2pPr>
      <a:lvl3pPr marL="2698750" indent="-539750" algn="l" defTabSz="2159000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</a:defRPr>
      </a:lvl3pPr>
      <a:lvl4pPr marL="3778250" indent="-538163" algn="l" defTabSz="2159000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</a:defRPr>
      </a:lvl4pPr>
      <a:lvl5pPr marL="4857750" indent="-538163" algn="l" defTabSz="2159000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</a:defRPr>
      </a:lvl5pPr>
      <a:lvl6pPr marL="5201991" indent="-539246" algn="l" defTabSz="2159362" rtl="0" fontAlgn="base">
        <a:spcBef>
          <a:spcPct val="20000"/>
        </a:spcBef>
        <a:spcAft>
          <a:spcPct val="0"/>
        </a:spcAft>
        <a:buChar char="»"/>
        <a:defRPr sz="4749">
          <a:solidFill>
            <a:schemeClr val="tx1"/>
          </a:solidFill>
          <a:latin typeface="+mn-lt"/>
        </a:defRPr>
      </a:lvl6pPr>
      <a:lvl7pPr marL="5544822" indent="-539246" algn="l" defTabSz="2159362" rtl="0" fontAlgn="base">
        <a:spcBef>
          <a:spcPct val="20000"/>
        </a:spcBef>
        <a:spcAft>
          <a:spcPct val="0"/>
        </a:spcAft>
        <a:buChar char="»"/>
        <a:defRPr sz="4749">
          <a:solidFill>
            <a:schemeClr val="tx1"/>
          </a:solidFill>
          <a:latin typeface="+mn-lt"/>
        </a:defRPr>
      </a:lvl7pPr>
      <a:lvl8pPr marL="5887654" indent="-539246" algn="l" defTabSz="2159362" rtl="0" fontAlgn="base">
        <a:spcBef>
          <a:spcPct val="20000"/>
        </a:spcBef>
        <a:spcAft>
          <a:spcPct val="0"/>
        </a:spcAft>
        <a:buChar char="»"/>
        <a:defRPr sz="4749">
          <a:solidFill>
            <a:schemeClr val="tx1"/>
          </a:solidFill>
          <a:latin typeface="+mn-lt"/>
        </a:defRPr>
      </a:lvl8pPr>
      <a:lvl9pPr marL="6230485" indent="-539246" algn="l" defTabSz="2159362" rtl="0" fontAlgn="base">
        <a:spcBef>
          <a:spcPct val="20000"/>
        </a:spcBef>
        <a:spcAft>
          <a:spcPct val="0"/>
        </a:spcAft>
        <a:buChar char="»"/>
        <a:defRPr sz="474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tângulo 32">
            <a:extLst>
              <a:ext uri="{FF2B5EF4-FFF2-40B4-BE49-F238E27FC236}">
                <a16:creationId xmlns:a16="http://schemas.microsoft.com/office/drawing/2014/main" id="{455CA80D-6E6A-6B4C-8FA6-8FD6E945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590800"/>
            <a:ext cx="14892337" cy="1368425"/>
          </a:xfrm>
          <a:prstGeom prst="rect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 sz="2849"/>
          </a:p>
        </p:txBody>
      </p:sp>
      <p:sp>
        <p:nvSpPr>
          <p:cNvPr id="2053" name="Retângulo 22">
            <a:extLst>
              <a:ext uri="{FF2B5EF4-FFF2-40B4-BE49-F238E27FC236}">
                <a16:creationId xmlns:a16="http://schemas.microsoft.com/office/drawing/2014/main" id="{8613C0E7-909D-D746-9AD5-FE3343CF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42875"/>
            <a:ext cx="11593513" cy="23431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>
            <a:lvl1pPr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972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 sz="2849"/>
          </a:p>
        </p:txBody>
      </p:sp>
      <p:sp>
        <p:nvSpPr>
          <p:cNvPr id="2054" name="Text Box 9">
            <a:extLst>
              <a:ext uri="{FF2B5EF4-FFF2-40B4-BE49-F238E27FC236}">
                <a16:creationId xmlns:a16="http://schemas.microsoft.com/office/drawing/2014/main" id="{8246520F-1567-0943-B7E3-4A476378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74675"/>
            <a:ext cx="114998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5" rIns="68570" bIns="34285">
            <a:spAutoFit/>
          </a:bodyPr>
          <a:lstStyle>
            <a:lvl1pPr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pt-BR" altLang="pt-BR" sz="4499" dirty="0">
                <a:solidFill>
                  <a:schemeClr val="bg1"/>
                </a:solidFill>
              </a:rPr>
              <a:t>Simulador de Evoluções de Casos Clínicos</a:t>
            </a:r>
          </a:p>
        </p:txBody>
      </p:sp>
      <p:sp useBgFill="1">
        <p:nvSpPr>
          <p:cNvPr id="2064" name="Text Box 16">
            <a:extLst>
              <a:ext uri="{FF2B5EF4-FFF2-40B4-BE49-F238E27FC236}">
                <a16:creationId xmlns:a16="http://schemas.microsoft.com/office/drawing/2014/main" id="{BAAF6FD0-DC23-0C4A-B2C5-CC2F73BA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29113"/>
            <a:ext cx="7129462" cy="61833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defTabSz="2159362" eaLnBrk="1" hangingPunct="1">
              <a:lnSpc>
                <a:spcPct val="120000"/>
              </a:lnSpc>
              <a:defRPr/>
            </a:pPr>
            <a:r>
              <a:rPr lang="pt-BR" sz="2800" b="1" dirty="0">
                <a:solidFill>
                  <a:srgbClr val="606060"/>
                </a:solidFill>
                <a:latin typeface="Arial" charset="0"/>
              </a:rPr>
              <a:t>INTRODUÇÃO</a:t>
            </a:r>
          </a:p>
          <a:p>
            <a:pPr algn="just" defTabSz="2159362" eaLnBrk="1" hangingPunct="1">
              <a:lnSpc>
                <a:spcPts val="3960"/>
              </a:lnSpc>
              <a:defRPr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Este trabalho propõe a implementação de uma ferramenta para a interação entre docentes e discentes da área da saúde através de um software Simulador de Evoluções de Casos Clínicos e de Prontuário Eletrônico . A solução permitirá o desenvolvimento das habilidades para o raciocínio clínico, tomada de decisão, resolução de problemas, e comunicação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forma centralizada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</a:p>
          <a:p>
            <a:pPr algn="just" defTabSz="2159362" eaLnBrk="1" hangingPunct="1">
              <a:lnSpc>
                <a:spcPts val="3960"/>
              </a:lnSpc>
              <a:defRPr/>
            </a:pP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</a:endParaRP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D3797779-1BCD-054A-8C44-144F612C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269538"/>
            <a:ext cx="7129462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defTabSz="2159362" eaLnBrk="1" hangingPunct="1">
              <a:lnSpc>
                <a:spcPct val="120000"/>
              </a:lnSpc>
              <a:defRPr/>
            </a:pPr>
            <a:r>
              <a:rPr lang="pt-BR" sz="2800" b="1" dirty="0">
                <a:solidFill>
                  <a:srgbClr val="606060"/>
                </a:solidFill>
                <a:latin typeface="Arial" charset="0"/>
              </a:rPr>
              <a:t>OBJETIVO</a:t>
            </a:r>
          </a:p>
          <a:p>
            <a:pPr algn="just" defTabSz="2159362" eaLnBrk="1" hangingPunct="1">
              <a:lnSpc>
                <a:spcPts val="3960"/>
              </a:lnSpc>
              <a:defRPr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O objetivo principal será disponibilizar um software de licença freeware para a simulação de casos clínicos virtuais integrado a um prontuário eletrônico de paciente para ser utilizado no processo de ensino e aprendizagem de semiologia, semiotécnica e de registros da saúde. </a:t>
            </a:r>
          </a:p>
        </p:txBody>
      </p:sp>
      <p:sp>
        <p:nvSpPr>
          <p:cNvPr id="2058" name="Text Box 27">
            <a:extLst>
              <a:ext uri="{FF2B5EF4-FFF2-40B4-BE49-F238E27FC236}">
                <a16:creationId xmlns:a16="http://schemas.microsoft.com/office/drawing/2014/main" id="{62EF94EF-B4A7-5645-9CA1-5BEF5997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718463"/>
            <a:ext cx="14893925" cy="5302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68570" tIns="34285" rIns="68570" bIns="34285"/>
          <a:lstStyle>
            <a:lvl1pPr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 sz="2699"/>
          </a:p>
        </p:txBody>
      </p:sp>
      <p:sp>
        <p:nvSpPr>
          <p:cNvPr id="14343" name="Text Box 11">
            <a:extLst>
              <a:ext uri="{FF2B5EF4-FFF2-40B4-BE49-F238E27FC236}">
                <a16:creationId xmlns:a16="http://schemas.microsoft.com/office/drawing/2014/main" id="{A585BB81-1F37-5846-A769-C7EA6441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292350"/>
            <a:ext cx="14901863" cy="346075"/>
          </a:xfrm>
          <a:prstGeom prst="rect">
            <a:avLst/>
          </a:prstGeom>
          <a:solidFill>
            <a:srgbClr val="698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5" rIns="68570" bIns="34285">
            <a:spAutoFit/>
          </a:bodyPr>
          <a:lstStyle>
            <a:lvl1pPr defTabSz="4319588">
              <a:spcBef>
                <a:spcPct val="20000"/>
              </a:spcBef>
              <a:buChar char="•"/>
              <a:defRPr sz="7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>
              <a:spcBef>
                <a:spcPct val="20000"/>
              </a:spcBef>
              <a:buChar char="•"/>
              <a:defRPr sz="5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>
              <a:spcBef>
                <a:spcPct val="20000"/>
              </a:spcBef>
              <a:buChar char="–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>
              <a:spcBef>
                <a:spcPct val="20000"/>
              </a:spcBef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   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5B41990F-FB91-E040-9E43-B8FE8AF38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8278813"/>
            <a:ext cx="705643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defTabSz="2159362" eaLnBrk="1" hangingPunct="1">
              <a:lnSpc>
                <a:spcPct val="120000"/>
              </a:lnSpc>
              <a:defRPr/>
            </a:pPr>
            <a:r>
              <a:rPr lang="pt-BR" sz="2800" b="1" dirty="0">
                <a:solidFill>
                  <a:srgbClr val="606060"/>
                </a:solidFill>
                <a:latin typeface="Arial" charset="0"/>
              </a:rPr>
              <a:t>SÍNTESE DE RESULTADOS </a:t>
            </a:r>
          </a:p>
          <a:p>
            <a:pPr algn="just" defTabSz="2159362" eaLnBrk="1" hangingPunct="1">
              <a:lnSpc>
                <a:spcPts val="3960"/>
              </a:lnSpc>
              <a:defRPr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Os resultados serão mensurados a partir da experimentação da ferramenta pelo publico alvo e por usuários chaves. Será aplicado um instrumento de avaliação de satisfação e implementado em background de sistema de coleta de dados, ajudando a mapear o desenvolvimento dos docentes e discentes.</a:t>
            </a:r>
          </a:p>
        </p:txBody>
      </p:sp>
      <p:sp>
        <p:nvSpPr>
          <p:cNvPr id="14345" name="Text Box 17">
            <a:extLst>
              <a:ext uri="{FF2B5EF4-FFF2-40B4-BE49-F238E27FC236}">
                <a16:creationId xmlns:a16="http://schemas.microsoft.com/office/drawing/2014/main" id="{40ABEF6F-803C-1048-A83A-0DD691E4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4319588"/>
            <a:ext cx="7129463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0" tIns="34285" rIns="68570" bIns="34285">
            <a:spAutoFit/>
          </a:bodyPr>
          <a:lstStyle>
            <a:lvl1pPr defTabSz="2159000">
              <a:spcBef>
                <a:spcPct val="20000"/>
              </a:spcBef>
              <a:buChar char="•"/>
              <a:defRPr sz="7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159000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159000">
              <a:spcBef>
                <a:spcPct val="20000"/>
              </a:spcBef>
              <a:buChar char="•"/>
              <a:defRPr sz="5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159000">
              <a:spcBef>
                <a:spcPct val="20000"/>
              </a:spcBef>
              <a:buChar char="–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159000">
              <a:spcBef>
                <a:spcPct val="20000"/>
              </a:spcBef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606060"/>
                </a:solidFill>
              </a:rPr>
              <a:t>METODOLOGIA</a:t>
            </a:r>
          </a:p>
          <a:p>
            <a:pPr algn="just" eaLnBrk="1" hangingPunct="1">
              <a:lnSpc>
                <a:spcPts val="3963"/>
              </a:lnSpc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rgbClr val="595959"/>
                </a:solidFill>
              </a:rPr>
              <a:t>Para o desenvolvimento da solução foram definidas quatro etapas: Levantamento de requisitos software com profissionais da área da saúde; Pesquisa exploratória; Análise do estado da arte; Analise e desenvolvimento  do sistema.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FE6C8F4F-4BE1-CD49-A17C-ADBED6AE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813050"/>
            <a:ext cx="540067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defTabSz="2159362" eaLnBrk="1" hangingPunct="1">
              <a:defRPr/>
            </a:pP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Autor: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Alexandre Preczewski</a:t>
            </a:r>
          </a:p>
          <a:p>
            <a:pPr defTabSz="2159362" eaLnBrk="1" hangingPunct="1">
              <a:defRPr/>
            </a:pP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Coautor: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Luca Miquilim Gemelli</a:t>
            </a:r>
          </a:p>
        </p:txBody>
      </p:sp>
      <p:sp>
        <p:nvSpPr>
          <p:cNvPr id="14347" name="Retângulo 12">
            <a:extLst>
              <a:ext uri="{FF2B5EF4-FFF2-40B4-BE49-F238E27FC236}">
                <a16:creationId xmlns:a16="http://schemas.microsoft.com/office/drawing/2014/main" id="{781CB67B-B9EC-9343-A35D-AE8FE5E5B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1366838"/>
            <a:ext cx="1080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159000">
              <a:spcBef>
                <a:spcPct val="20000"/>
              </a:spcBef>
              <a:buChar char="•"/>
              <a:defRPr sz="7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54188" indent="-673100" defTabSz="2159000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698750" indent="-539750" defTabSz="2159000">
              <a:spcBef>
                <a:spcPct val="20000"/>
              </a:spcBef>
              <a:buChar char="•"/>
              <a:defRPr sz="5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778250" indent="-538163" defTabSz="2159000">
              <a:spcBef>
                <a:spcPct val="20000"/>
              </a:spcBef>
              <a:buChar char="–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857750" indent="-538163" defTabSz="2159000">
              <a:spcBef>
                <a:spcPct val="20000"/>
              </a:spcBef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53149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57721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62293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66865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solidFill>
                  <a:schemeClr val="bg1"/>
                </a:solidFill>
              </a:rPr>
              <a:t>Centro Universitário Ritter dos Reis - UniRitter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2F33B8EC-2346-9946-A64B-4B282F9F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13320713"/>
            <a:ext cx="70564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defTabSz="2159362" eaLnBrk="1" hangingPunct="1">
              <a:lnSpc>
                <a:spcPct val="120000"/>
              </a:lnSpc>
              <a:defRPr/>
            </a:pPr>
            <a:r>
              <a:rPr lang="pt-BR" sz="2800" b="1" dirty="0">
                <a:solidFill>
                  <a:srgbClr val="606060"/>
                </a:solidFill>
                <a:latin typeface="Arial" charset="0"/>
              </a:rPr>
              <a:t>REFERÊNCIAS BIBLIOGRÁFICAS</a:t>
            </a:r>
          </a:p>
          <a:p>
            <a:pPr algn="just" defTabSz="2159362" eaLnBrk="1" hangingPunct="1">
              <a:lnSpc>
                <a:spcPts val="3960"/>
              </a:lnSpc>
              <a:defRPr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https://www.anln.com.br/referencias</a:t>
            </a:r>
          </a:p>
        </p:txBody>
      </p:sp>
      <p:sp>
        <p:nvSpPr>
          <p:cNvPr id="14349" name="Retângulo 33">
            <a:extLst>
              <a:ext uri="{FF2B5EF4-FFF2-40B4-BE49-F238E27FC236}">
                <a16:creationId xmlns:a16="http://schemas.microsoft.com/office/drawing/2014/main" id="{D2EB0747-2DCD-1144-BCED-F4AFEA70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0764500"/>
            <a:ext cx="70326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159000">
              <a:spcBef>
                <a:spcPct val="20000"/>
              </a:spcBef>
              <a:buChar char="•"/>
              <a:defRPr sz="7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54188" indent="-673100" defTabSz="2159000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698750" indent="-539750" defTabSz="2159000">
              <a:spcBef>
                <a:spcPct val="20000"/>
              </a:spcBef>
              <a:buChar char="•"/>
              <a:defRPr sz="5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778250" indent="-538163" defTabSz="2159000">
              <a:spcBef>
                <a:spcPct val="20000"/>
              </a:spcBef>
              <a:buChar char="–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857750" indent="-538163" defTabSz="2159000">
              <a:spcBef>
                <a:spcPct val="20000"/>
              </a:spcBef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53149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57721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62293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66865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500">
                <a:solidFill>
                  <a:schemeClr val="bg1"/>
                </a:solidFill>
              </a:rPr>
              <a:t>simulador@anln.com.br </a:t>
            </a:r>
          </a:p>
        </p:txBody>
      </p:sp>
      <p:sp>
        <p:nvSpPr>
          <p:cNvPr id="14350" name="Retângulo 37">
            <a:extLst>
              <a:ext uri="{FF2B5EF4-FFF2-40B4-BE49-F238E27FC236}">
                <a16:creationId xmlns:a16="http://schemas.microsoft.com/office/drawing/2014/main" id="{8C6CA1BA-FE6B-7744-97F1-210730C4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20718463"/>
            <a:ext cx="7045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159000">
              <a:spcBef>
                <a:spcPct val="20000"/>
              </a:spcBef>
              <a:buChar char="•"/>
              <a:defRPr sz="7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54188" indent="-673100" defTabSz="2159000">
              <a:spcBef>
                <a:spcPct val="20000"/>
              </a:spcBef>
              <a:buChar char="–"/>
              <a:defRPr sz="6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698750" indent="-539750" defTabSz="2159000">
              <a:spcBef>
                <a:spcPct val="20000"/>
              </a:spcBef>
              <a:buChar char="•"/>
              <a:defRPr sz="5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778250" indent="-538163" defTabSz="2159000">
              <a:spcBef>
                <a:spcPct val="20000"/>
              </a:spcBef>
              <a:buChar char="–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4857750" indent="-538163" defTabSz="2159000">
              <a:spcBef>
                <a:spcPct val="20000"/>
              </a:spcBef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53149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57721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62293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6686550" indent="-538163" defTabSz="215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t-BR" altLang="pt-BR" sz="2500">
                <a:solidFill>
                  <a:schemeClr val="bg1"/>
                </a:solidFill>
              </a:rPr>
              <a:t>https://www.anln.com.br/simulador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5E2AE6C2-42CD-6344-AF73-8B743F17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2813050"/>
            <a:ext cx="5551488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defTabSz="2159362" eaLnBrk="1" hangingPunct="1">
              <a:defRPr/>
            </a:pP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Coautor: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Vitor Corrêa da Silva</a:t>
            </a:r>
          </a:p>
          <a:p>
            <a:pPr defTabSz="2159362" eaLnBrk="1" hangingPunct="1">
              <a:defRPr/>
            </a:pPr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Prof. Antonio Leães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70A662B0-2232-C943-9869-2FF9C756E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242338"/>
            <a:ext cx="14893925" cy="287337"/>
          </a:xfrm>
          <a:prstGeom prst="rect">
            <a:avLst/>
          </a:prstGeom>
          <a:solidFill>
            <a:srgbClr val="698AA9"/>
          </a:solidFill>
          <a:ln>
            <a:noFill/>
          </a:ln>
        </p:spPr>
        <p:txBody>
          <a:bodyPr lIns="68570" tIns="34285" rIns="68570" bIns="34285"/>
          <a:lstStyle>
            <a:lvl1pPr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1958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 sz="2699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5E132899-E63B-2843-83C9-DF174F00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7388"/>
            <a:ext cx="712946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algn="ctr" defTabSz="2159362" eaLnBrk="1" hangingPunct="1">
              <a:lnSpc>
                <a:spcPts val="3960"/>
              </a:lnSpc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Figura 1: Versão WebApp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AB7113FF-2C05-9545-967A-FC503F9C8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9729450"/>
            <a:ext cx="7042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0" tIns="34285" rIns="68570" bIns="34285">
            <a:spAutoFit/>
          </a:bodyPr>
          <a:lstStyle/>
          <a:p>
            <a:pPr algn="ctr" defTabSz="2159362" eaLnBrk="1" hangingPunct="1">
              <a:lnSpc>
                <a:spcPts val="3960"/>
              </a:lnSpc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Figura 2: Versão Mobile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B55D55-B929-C44C-B299-52A5E0137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88" y="14976475"/>
            <a:ext cx="2736850" cy="486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56" name="Imagem 3">
            <a:extLst>
              <a:ext uri="{FF2B5EF4-FFF2-40B4-BE49-F238E27FC236}">
                <a16:creationId xmlns:a16="http://schemas.microsoft.com/office/drawing/2014/main" id="{B0B95096-450C-3C49-9A43-369124AE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4313"/>
            <a:ext cx="14747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7" name="Imagem 30">
            <a:extLst>
              <a:ext uri="{FF2B5EF4-FFF2-40B4-BE49-F238E27FC236}">
                <a16:creationId xmlns:a16="http://schemas.microsoft.com/office/drawing/2014/main" id="{012385D2-0332-4A4C-A7E7-F0E979F3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31800"/>
            <a:ext cx="16002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Imagem 13">
            <a:extLst>
              <a:ext uri="{FF2B5EF4-FFF2-40B4-BE49-F238E27FC236}">
                <a16:creationId xmlns:a16="http://schemas.microsoft.com/office/drawing/2014/main" id="{925A0F95-66C8-9741-8DFE-055477C0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73075"/>
            <a:ext cx="3683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C2AC1BE-176A-9947-944F-6636EF0DE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488" y="14976474"/>
            <a:ext cx="2751137" cy="485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E1F264-4BF8-444D-9291-0F21EB9F4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972303"/>
            <a:ext cx="7131050" cy="4830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9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97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270</Words>
  <Application>Microsoft Macintosh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Roselena</dc:creator>
  <cp:lastModifiedBy>Antonio D. Neto</cp:lastModifiedBy>
  <cp:revision>156</cp:revision>
  <cp:lastPrinted>2018-11-21T03:37:30Z</cp:lastPrinted>
  <dcterms:created xsi:type="dcterms:W3CDTF">2008-10-07T01:27:21Z</dcterms:created>
  <dcterms:modified xsi:type="dcterms:W3CDTF">2018-11-21T03:39:02Z</dcterms:modified>
</cp:coreProperties>
</file>