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6329-4CC9-4848-8378-CAE8626E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784D-2A90-4E00-8D1A-128B30362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041A-979C-4B93-9822-5DF5F84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0912-CB00-4C87-8B2B-8B537D23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01AB-FD46-4F85-B2A6-4C9775A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76E6-A9ED-40F5-B9A0-8D3F31CE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568E-BDEE-4C84-B91E-00E9B22A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69B-3B4A-401D-A024-C7D2D51D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1388-9EB3-4FD2-8460-8338053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9E8D-7A1C-49C8-82E2-DD1EF5A6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8080-DC09-42D4-8410-B588B80AD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096D-082A-4F0E-ADBE-7D4B0183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EE32-FEC2-4F0A-955C-72DB6947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6786-3E57-42C0-9C30-A1449A0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B5A1-17B7-4BC5-B3F6-A4E4416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E494-DA96-4E38-8DEC-2F54403D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366D-8D7E-4CDB-8A35-2FEC3EAC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A1F4-EAE2-4C80-9B94-FFF242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23AB-BA93-421F-8737-C716891F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9957-4D3C-4A3C-99FA-4C499BC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2A2E-254A-4BB1-855F-068734EE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31A2-5253-49EA-ADC6-22C36096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3FB8-A3CE-41F5-9255-2EFCED9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D8F2-1DE3-4DCC-A3B4-B0D1BBA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A19A-5C96-4F16-8ADF-0F8754DC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EB29-7F0F-4945-8271-FF35E36B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AA90-038A-4DB2-A5C9-6811A7E7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50F5F-4354-48FE-901D-87E0A4B7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00B4-9172-4444-8659-10DE59D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F963-7ACE-4210-B148-FC2B0C09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9EC7-9F79-4517-BCF5-904CBDE9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403-F01D-436E-A0C8-EDC977D1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9749-A7D2-4CDB-ACEE-D09CE53F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7563-D218-44EE-836A-D9BACB82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DE758-1A78-42D7-91E8-BFDD16AD9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2AC37-7725-4718-9811-F18F0DFC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34AD8-B306-4C9F-AAB3-4608A3D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44150-11C7-4D3D-8EAA-67E817F4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04FC5-AA42-4834-ABC5-21C9ACE2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66A9-7850-48C7-BC5D-0B93345E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CD7E0-33D3-4B8C-8378-8A130AF0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441A-DE5E-4BEE-A68B-6D5D79F2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7D658-5ACF-4C3E-8C1F-D24524B3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816CC-08C0-4711-8248-A82D4CE8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E4FA-655A-4ABB-BA02-9B40112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0CF2B-7350-46E8-B567-46CA75AF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CFBA-164F-4E0B-B614-07AA4161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2262-3697-4EAF-ADD2-3452AF71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7154-C799-4275-848C-C77C97B10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F5E9-96ED-48B9-85EA-E84D29E3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212D-ABC3-4DE8-A0C9-41B8B78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E1EE1-13C3-4F93-853F-1834025F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C32-B37F-41DB-999F-66FADB22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E67-B127-4266-BEEB-4A240897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2542-EA10-4263-ABD7-A71B7209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B5AE-A20D-4596-933A-20F0AEB0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6708-796A-4DCA-977B-F34346C6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2697-D857-455F-B589-1D136C46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8039-EAAA-4175-802A-FA9F8A6D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04C0-66BD-4410-97CB-AFF9BADC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BEA7-06B1-4B3A-ABAE-1927570B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5A39-40DE-482D-95C9-21ABF8D2E15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512D-48DF-4173-842B-B414886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86C-409D-48C2-9786-FDA36445D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3D35-6D97-450C-BD51-7EA84A301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9D7-6824-4641-9C15-D9DD275E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C776-2AF5-4310-984A-7848666AC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2024-03-18T12:41:38Z</dcterms:created>
  <dcterms:modified xsi:type="dcterms:W3CDTF">2024-03-18T12:41:43Z</dcterms:modified>
</cp:coreProperties>
</file>