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6329-4CC9-4848-8378-CAE8626E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4784D-2A90-4E00-8D1A-128B30362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F041A-979C-4B93-9822-5DF5F844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0912-CB00-4C87-8B2B-8B537D23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01AB-FD46-4F85-B2A6-4C9775A4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5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76E6-A9ED-40F5-B9A0-8D3F31CE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4568E-BDEE-4C84-B91E-00E9B22A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B69B-3B4A-401D-A024-C7D2D51D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F1388-9EB3-4FD2-8460-8338053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79E8D-7A1C-49C8-82E2-DD1EF5A6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88080-DC09-42D4-8410-B588B80AD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6096D-082A-4F0E-ADBE-7D4B0183D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CEE32-FEC2-4F0A-955C-72DB6947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6786-3E57-42C0-9C30-A1449A0F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B5A1-17B7-4BC5-B3F6-A4E44165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E494-DA96-4E38-8DEC-2F54403D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366D-8D7E-4CDB-8A35-2FEC3EAC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FA1F4-EAE2-4C80-9B94-FFF24291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23AB-BA93-421F-8737-C716891F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79957-4D3C-4A3C-99FA-4C499BC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0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2A2E-254A-4BB1-855F-068734EE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31A2-5253-49EA-ADC6-22C36096A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3FB8-A3CE-41F5-9255-2EFCED98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FD8F2-1DE3-4DCC-A3B4-B0D1BBAA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A19A-5C96-4F16-8ADF-0F8754DC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EB29-7F0F-4945-8271-FF35E36B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AA90-038A-4DB2-A5C9-6811A7E75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50F5F-4354-48FE-901D-87E0A4B72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B00B4-9172-4444-8659-10DE59D7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FF963-7ACE-4210-B148-FC2B0C09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B9EC7-9F79-4517-BCF5-904CBDE9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8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C403-F01D-436E-A0C8-EDC977D1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9749-A7D2-4CDB-ACEE-D09CE53F9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17563-D218-44EE-836A-D9BACB825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DE758-1A78-42D7-91E8-BFDD16AD9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2AC37-7725-4718-9811-F18F0DFC4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34AD8-B306-4C9F-AAB3-4608A3DA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44150-11C7-4D3D-8EAA-67E817F4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04FC5-AA42-4834-ABC5-21C9ACE2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66A9-7850-48C7-BC5D-0B93345E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CD7E0-33D3-4B8C-8378-8A130AF0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C441A-DE5E-4BEE-A68B-6D5D79F2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7D658-5ACF-4C3E-8C1F-D24524B3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4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816CC-08C0-4711-8248-A82D4CE8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FE4FA-655A-4ABB-BA02-9B401121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0CF2B-7350-46E8-B567-46CA75AF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1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CFBA-164F-4E0B-B614-07AA4161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2262-3697-4EAF-ADD2-3452AF713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7154-C799-4275-848C-C77C97B10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3F5E9-96ED-48B9-85EA-E84D29E3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212D-ABC3-4DE8-A0C9-41B8B783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E1EE1-13C3-4F93-853F-1834025F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4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9C32-B37F-41DB-999F-66FADB22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C1E67-B127-4266-BEEB-4A2408979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32542-EA10-4263-ABD7-A71B72093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BB5AE-A20D-4596-933A-20F0AEB0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B6708-796A-4DCA-977B-F34346C6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52697-D857-455F-B589-1D136C46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7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08039-EAAA-4175-802A-FA9F8A6D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704C0-66BD-4410-97CB-AFF9BADCC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BEA7-06B1-4B3A-ABAE-1927570B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512D-48DF-4173-842B-B414886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786C-409D-48C2-9786-FDA36445D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29D7-6824-4641-9C15-D9DD275E0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PROJETO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FC776-2AF5-4310-984A-7848666AC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err="1"/>
              <a:t>KickOff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35E25-0163-43B9-A516-117A32E515CA}"/>
              </a:ext>
            </a:extLst>
          </p:cNvPr>
          <p:cNvSpPr/>
          <p:nvPr/>
        </p:nvSpPr>
        <p:spPr>
          <a:xfrm>
            <a:off x="6350000" y="1511300"/>
            <a:ext cx="3556000" cy="341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7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GIT</dc:title>
  <dc:creator>Logon Aluno</dc:creator>
  <cp:lastModifiedBy>Logon Aluno</cp:lastModifiedBy>
  <cp:revision>2</cp:revision>
  <dcterms:created xsi:type="dcterms:W3CDTF">2024-03-18T12:41:38Z</dcterms:created>
  <dcterms:modified xsi:type="dcterms:W3CDTF">2024-03-18T12:47:55Z</dcterms:modified>
</cp:coreProperties>
</file>