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cius Guimarães Carneiro" userId="cbb7f4f0e8d7e52d" providerId="LiveId" clId="{C41A7256-DFAA-46E1-ACBD-C1E60A27B131}"/>
    <pc:docChg chg="delSld">
      <pc:chgData name="Vinicius Guimarães Carneiro" userId="cbb7f4f0e8d7e52d" providerId="LiveId" clId="{C41A7256-DFAA-46E1-ACBD-C1E60A27B131}" dt="2025-10-11T20:34:01.377" v="0" actId="2696"/>
      <pc:docMkLst>
        <pc:docMk/>
      </pc:docMkLst>
      <pc:sldChg chg="del">
        <pc:chgData name="Vinicius Guimarães Carneiro" userId="cbb7f4f0e8d7e52d" providerId="LiveId" clId="{C41A7256-DFAA-46E1-ACBD-C1E60A27B131}" dt="2025-10-11T20:34:01.377" v="0" actId="2696"/>
        <pc:sldMkLst>
          <pc:docMk/>
          <pc:sldMk cId="228275944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583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47989" y="205663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7801574"/>
                  </p:ext>
                </p:extLst>
              </p:nvPr>
            </p:nvGraphicFramePr>
            <p:xfrm>
              <a:off x="0" y="676099"/>
              <a:ext cx="12192000" cy="61819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676099"/>
                <a:ext cx="12192000" cy="6181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2055d69-f6e7-4e4e-a2b0-8ec1618222d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dd6d8ae-6f6b-4898-8231-4e420a8ac6c5/ReportSectionb1b39f30add9200534cd?bookmarkGuid=bb721f5a-ffe9-4df3-8b99-17aa2c076fdc&amp;bookmarkUsage=1&amp;ctid=b1d02909-0d83-412c-bebe-d504ceeb89ca&amp;fromEntryPoint=export&quot;"/>
    <we:property name="reportState" value="&quot;CONNECTED&quot;"/>
    <we:property name="artifactViewState" value="&quot;live&quot;"/>
    <we:property name="reportEmbeddedTime" value="&quot;2025-10-11T20:32:39.770Z&quot;"/>
    <we:property name="creatorSessionId" value="&quot;411ee4ac-38b6-42ca-9079-b867caa581da&quot;"/>
    <we:property name="creatorUserId" value="&quot;10032000DBF5CAE3&quot;"/>
    <we:property name="creatorTenantId" value="&quot;b1d02909-0d83-412c-bebe-d504ceeb89ca&quot;"/>
    <we:property name="pageDisplayName" value="&quot;Página 3&quot;"/>
    <we:property name="pageName" value="&quot;ReportSectionb1b39f30add9200534cd&quot;"/>
    <we:property name="reportName" value="&quot;relatrio criativo&quot;"/>
    <we:property name="isVisualContainerHeaderHidden" value="false"/>
    <we:property name="isFiltersActionButtonVisible" value="true"/>
    <we:property name="initialStateBookmark" value="&quot;H4sIAAAAAAAAA+1W227bMAz9lUDPwWDHSez0Lc0yYOh6QbP1ZQgGWqJdFYpkyHKXNPC/j5Ld9TJg2cMuxTY/2NIhRR7SR7b2TMi6UrA7gw2yI/ZWC8lBGDtI2ZDpDjw+Pz85nV+efDqbny4JNpWTRtfsaM8c2BLdlawbUD4EgR/XQwZKXUDpZwWoGoesQlsbDUreYedMJmcbbIcMt5UyFnzIlQOHPuwtudOccsevEsoI3MlbXCF3HXqJlbGun+dxnsyKJAIhZqMomiRjLmhN3VkDzcP+PmkgtjDagdREwGPTKAJM6Z5GEU95msSzyOOFVK53yXfLbWWpburGrvL9WlAVpbHUSMVCfRbrrpw9WxjVbMJo+QRfmcZyvMQimLSTbkeRCqlBc+nb1VKrLqyhRgbLwjTa2V2Ar83nhUVKSmVE7fArj7m4pdUoviExL0uLJbh+uvwlDAcrUNihbxrdv7no5fL9oKWrByujxGHOa0JqqUvVq/lBPu+7UuCusXgKld8t+Q3pzkulvRcyZb15pM5eL7ugoZ8vkHXrTTGfFpM0ydKcNB/jdDoepf+V/EMMaVhI93eqIhNRnIzibIqTbMb5JB+/jO/bCssNavcvqKKSuLgG656rwliB9rh7/6+lvf/5jYbPiP/Ratv175Tvgyo6+SbTOJtglkcZTnieAh/FsQ/13X473LrcbJ+2O1yPEbZBOtr4gWlcXQHHC9AYqqk6QhKDH0kPtEDRj61/vpO0e7rUV6AanzUchFhIQmxkrvDAAn88YoGWr7X9AvL8kYSqCQAA&quot;"/>
    <we:property name="bookmark" value="&quot;H4sIAAAAAAAAA+1WS2/bMAz+K4HOwSDH8au3LsuAAdtQNFsvQw60RLsqFMmQ5S5p4P8+ynbXx4B1hz2KbT7Y0keK/Eh/snVkUrWNhsN72CE7YW+MVAKkdbOMzZkZwQKLNC0LHsklX5YJlsiXZLWNV9a07OTIPLga/YVqO9AhEoGftnMGWp9BHWYV6BbnrEHXWgNa3eDoTCbvOuznDPeNtg5CyI0HjyHsNbnTnChEL2LKCMKra9yg8CN6jo11fpqXURkXVcxBymLBeRIvhaQ17WgdaD7tH5IOxFbWeFCGCAQs5Rwwo3vGuchEFkcFD3iltJ9cysN63ziqm7pxaELbVlRFbR31U7OhPoftWM6RrazudsNo/QDf2M4JPMdqMBmv/IEiVcqAESq0q6dWnTlLjRwsK9sZ7w4DfGk/rxxSUiqD9/OvPE7lNa1G+Q2J07p2WIOfputfwnC2AY0j+roz05vjz5fvR6N8O9tYLZ/mvCWkVabWk5rv5PNhLAVuOofvoAm7pbwi3QWp9LdCpqxX99Q56eUwaOjnC2TbB1Mk0irJ4jwrSfMRpulykf1X8g8xpGGl/N+pilzyKF5EeYpJXgiRlMvn8X3bYL1D4/8FVTQKV5fg/GNVWCfRvRzf/yvlbn9+i/kj4n+02n77O+V7p4pRvnEa5QnmJc8xEWUGYhFFIdR3++1x70u7f9ju4bqPsB3S0SYMbOfbBgSegcGhmmYkpHDwI+mBkSinsQvPt4p2z5j6AnQXsg4HITakCdz7L5nD/VGBCQAA&quot;"/>
    <we:property name="datasetId" value="&quot;b6fd76fc-ea46-4aca-a210-f60c3970f58e&quot;"/>
    <we:property name="embedUrl" value="&quot;/reportEmbed?reportId=9dd6d8ae-6f6b-4898-8231-4e420a8ac6c5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Vinicius Guimaraes Carneiro</cp:lastModifiedBy>
  <cp:revision>3</cp:revision>
  <dcterms:created xsi:type="dcterms:W3CDTF">2018-06-07T21:39:02Z</dcterms:created>
  <dcterms:modified xsi:type="dcterms:W3CDTF">2025-10-11T20:34:04Z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