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607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5545B-EFB4-4D1C-97B9-B52158421E1F}" type="datetimeFigureOut">
              <a:rPr lang="fr-FR"/>
              <a:pPr>
                <a:defRPr/>
              </a:pPr>
              <a:t>30/11/2010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15ABD-F3C8-4BEA-AA13-B55032152A52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107EB-C122-4248-92D9-E30D8D8C1E37}" type="datetimeFigureOut">
              <a:rPr lang="fr-FR"/>
              <a:pPr>
                <a:defRPr/>
              </a:pPr>
              <a:t>30/11/2010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9BB6D-E001-4E17-9944-E82CB8ED9D67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D337A-153D-4606-976C-844DE5F9967E}" type="datetimeFigureOut">
              <a:rPr lang="fr-FR"/>
              <a:pPr>
                <a:defRPr/>
              </a:pPr>
              <a:t>30/11/2010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97569-877E-4826-85CC-E6F92F7B4924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ADFFB-6DD7-4379-A37F-29CEA4EB74AB}" type="datetimeFigureOut">
              <a:rPr lang="fr-FR"/>
              <a:pPr>
                <a:defRPr/>
              </a:pPr>
              <a:t>30/11/2010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3B864-F197-4082-B1D8-11C377971575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87755-8FBE-45A5-93CC-0650AF900F46}" type="datetimeFigureOut">
              <a:rPr lang="fr-FR"/>
              <a:pPr>
                <a:defRPr/>
              </a:pPr>
              <a:t>30/11/2010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726C2-5B87-44E5-9D19-0DB416DDABA0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F6218-2935-4AE8-BACB-7B43C1C1D290}" type="datetimeFigureOut">
              <a:rPr lang="fr-FR"/>
              <a:pPr>
                <a:defRPr/>
              </a:pPr>
              <a:t>30/11/2010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61DF3-E202-48AE-86DA-E564A8A66FD7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D0B47-8D75-41D5-B2A4-B62F8CBC9A8F}" type="datetimeFigureOut">
              <a:rPr lang="fr-FR"/>
              <a:pPr>
                <a:defRPr/>
              </a:pPr>
              <a:t>30/11/2010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3A18E-96A2-4217-920A-5DB633BEE1F9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375B0-B7EC-4612-9E85-33BF27F60207}" type="datetimeFigureOut">
              <a:rPr lang="fr-FR"/>
              <a:pPr>
                <a:defRPr/>
              </a:pPr>
              <a:t>30/11/2010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45245-DC9A-4A3B-9A82-3CA9FA589D22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810F3-2214-48BA-AB81-B86FA5FECBE2}" type="datetimeFigureOut">
              <a:rPr lang="fr-FR"/>
              <a:pPr>
                <a:defRPr/>
              </a:pPr>
              <a:t>30/11/2010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FE7B7-9A7C-4D25-B17D-EF27ED548A2E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05A23-86F9-45B7-B3DC-D08487936B1E}" type="datetimeFigureOut">
              <a:rPr lang="fr-FR"/>
              <a:pPr>
                <a:defRPr/>
              </a:pPr>
              <a:t>30/11/2010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8818F-54A1-467B-9C23-C71FDC6E1444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633F2-9F7A-420B-A1CD-65D318F1DFE5}" type="datetimeFigureOut">
              <a:rPr lang="fr-FR"/>
              <a:pPr>
                <a:defRPr/>
              </a:pPr>
              <a:t>30/11/2010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82D42-4287-4436-A20F-BEE4B9D1E959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B0D4079-94F3-4787-B187-D6B5DD8DE224}" type="datetimeFigureOut">
              <a:rPr lang="fr-FR"/>
              <a:pPr>
                <a:defRPr/>
              </a:pPr>
              <a:t>30/11/2010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BE187B7-2F50-421D-B27C-841278C294C4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8143932" cy="1470025"/>
          </a:xfrm>
        </p:spPr>
        <p:txBody>
          <a:bodyPr/>
          <a:lstStyle/>
          <a:p>
            <a:r>
              <a:rPr lang="fr-CA" dirty="0" smtClean="0">
                <a:solidFill>
                  <a:srgbClr val="42607C"/>
                </a:solidFill>
                <a:latin typeface="+mn-lt"/>
                <a:ea typeface="+mn-ea"/>
                <a:cs typeface="+mn-cs"/>
              </a:rPr>
              <a:t>SGS – SISTEMA DE GESTÃO SOCIAL</a:t>
            </a:r>
            <a:endParaRPr lang="fr-FR" dirty="0" smtClean="0">
              <a:solidFill>
                <a:srgbClr val="42607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785786" y="2643182"/>
            <a:ext cx="7572428" cy="1752600"/>
          </a:xfrm>
        </p:spPr>
        <p:txBody>
          <a:bodyPr/>
          <a:lstStyle/>
          <a:p>
            <a:pPr lvl="1" algn="l">
              <a:buFont typeface="Arno Pro Light Display" pitchFamily="18" charset="0"/>
              <a:buChar char="–"/>
            </a:pPr>
            <a:r>
              <a:rPr lang="pt-BR" sz="3200" dirty="0" smtClean="0">
                <a:solidFill>
                  <a:srgbClr val="42607C"/>
                </a:solidFill>
              </a:rPr>
              <a:t>JONATHAN GUIMARÃES BUCCAZIO</a:t>
            </a:r>
          </a:p>
          <a:p>
            <a:pPr lvl="1" algn="l">
              <a:buFont typeface="Arno Pro Light Display" pitchFamily="18" charset="0"/>
              <a:buChar char="–"/>
            </a:pPr>
            <a:r>
              <a:rPr lang="pt-BR" sz="3200" dirty="0" smtClean="0">
                <a:solidFill>
                  <a:srgbClr val="42607C"/>
                </a:solidFill>
              </a:rPr>
              <a:t>LEONARDO ALVES MARTINS</a:t>
            </a:r>
          </a:p>
          <a:p>
            <a:pPr lvl="1" algn="l">
              <a:buFont typeface="Arno Pro Light Display" pitchFamily="18" charset="0"/>
              <a:buChar char="–"/>
            </a:pPr>
            <a:r>
              <a:rPr lang="pt-BR" sz="3200" dirty="0" smtClean="0">
                <a:solidFill>
                  <a:srgbClr val="42607C"/>
                </a:solidFill>
              </a:rPr>
              <a:t>MAYCON SOUZA PIRES DOS SANTOS</a:t>
            </a:r>
          </a:p>
          <a:p>
            <a:pPr lvl="1" algn="l">
              <a:buFont typeface="Arno Pro Light Display" pitchFamily="18" charset="0"/>
              <a:buChar char="–"/>
            </a:pPr>
            <a:r>
              <a:rPr lang="pt-BR" sz="3200" dirty="0" smtClean="0">
                <a:solidFill>
                  <a:srgbClr val="42607C"/>
                </a:solidFill>
              </a:rPr>
              <a:t>THIAGO PEDROSA ABREU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428875" y="274638"/>
            <a:ext cx="6257925" cy="1143000"/>
          </a:xfrm>
        </p:spPr>
        <p:txBody>
          <a:bodyPr/>
          <a:lstStyle/>
          <a:p>
            <a:pPr algn="l"/>
            <a:r>
              <a:rPr lang="fr-CA" dirty="0" smtClean="0">
                <a:solidFill>
                  <a:srgbClr val="42607C"/>
                </a:solidFill>
              </a:rPr>
              <a:t>TÓPICOS:</a:t>
            </a:r>
            <a:endParaRPr lang="fr-FR" dirty="0" smtClean="0">
              <a:solidFill>
                <a:srgbClr val="42607C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428875" y="1600200"/>
            <a:ext cx="6257925" cy="4525963"/>
          </a:xfrm>
        </p:spPr>
        <p:txBody>
          <a:bodyPr/>
          <a:lstStyle/>
          <a:p>
            <a:r>
              <a:rPr lang="fr-FR" dirty="0" smtClean="0">
                <a:solidFill>
                  <a:srgbClr val="42607C"/>
                </a:solidFill>
              </a:rPr>
              <a:t>INTRODUÇÃO</a:t>
            </a:r>
          </a:p>
          <a:p>
            <a:r>
              <a:rPr lang="fr-FR" dirty="0" smtClean="0">
                <a:solidFill>
                  <a:srgbClr val="42607C"/>
                </a:solidFill>
              </a:rPr>
              <a:t>PROPOSTA DE SOLUÇÃO</a:t>
            </a:r>
          </a:p>
          <a:p>
            <a:r>
              <a:rPr lang="fr-FR" dirty="0" smtClean="0">
                <a:solidFill>
                  <a:srgbClr val="42607C"/>
                </a:solidFill>
              </a:rPr>
              <a:t>METODOLOGIA</a:t>
            </a:r>
          </a:p>
          <a:p>
            <a:r>
              <a:rPr lang="fr-FR" dirty="0" smtClean="0">
                <a:solidFill>
                  <a:srgbClr val="42607C"/>
                </a:solidFill>
              </a:rPr>
              <a:t>CONCLUSÃO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INTRODUÇÃO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03413"/>
            <a:ext cx="8229600" cy="4525962"/>
          </a:xfrm>
        </p:spPr>
        <p:txBody>
          <a:bodyPr/>
          <a:lstStyle/>
          <a:p>
            <a:pPr algn="just">
              <a:buNone/>
            </a:pPr>
            <a:r>
              <a:rPr lang="pt-BR" dirty="0" smtClean="0">
                <a:solidFill>
                  <a:srgbClr val="42607C"/>
                </a:solidFill>
              </a:rPr>
              <a:t>    O avanço tecnológico nos últimos anos trouxe a tona uma nova realidade a administração empresarial. E uma organização que tenha fins lucrativos ou não é de grande importância um sistema informatizado. O Sistema de Gestão Social foi desenvolvido para suprir as necessidades de uma Casa Lar que enfrentam problemas em sua administração. </a:t>
            </a:r>
          </a:p>
          <a:p>
            <a:endParaRPr lang="fr-FR" dirty="0" smtClean="0">
              <a:solidFill>
                <a:srgbClr val="42607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428875" y="274638"/>
            <a:ext cx="6257925" cy="1143000"/>
          </a:xfrm>
        </p:spPr>
        <p:txBody>
          <a:bodyPr/>
          <a:lstStyle/>
          <a:p>
            <a:r>
              <a:rPr lang="fr-CA" dirty="0" smtClean="0">
                <a:solidFill>
                  <a:srgbClr val="42607C"/>
                </a:solidFill>
              </a:rPr>
              <a:t>PROPOSTA DE SOLUÇÃO:</a:t>
            </a:r>
            <a:endParaRPr lang="fr-FR" dirty="0" smtClean="0">
              <a:solidFill>
                <a:srgbClr val="42607C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428875" y="1600200"/>
            <a:ext cx="6257925" cy="4525963"/>
          </a:xfrm>
        </p:spPr>
        <p:txBody>
          <a:bodyPr/>
          <a:lstStyle/>
          <a:p>
            <a:pPr algn="just">
              <a:buNone/>
            </a:pPr>
            <a:r>
              <a:rPr lang="pt-BR" dirty="0" smtClean="0">
                <a:solidFill>
                  <a:srgbClr val="42607C"/>
                </a:solidFill>
              </a:rPr>
              <a:t>    O projeto propõe a criação de um sistema de serviço de Gestão Social que seja capaz de gerenciar funções exercidas por uma Casa Lar. </a:t>
            </a:r>
          </a:p>
          <a:p>
            <a:pPr algn="just">
              <a:buNone/>
            </a:pPr>
            <a:r>
              <a:rPr lang="pt-BR" dirty="0" smtClean="0">
                <a:solidFill>
                  <a:srgbClr val="42607C"/>
                </a:solidFill>
              </a:rPr>
              <a:t>    O sistema controlará operações referentes a assistidos, planos orçamentários, dados escolares e desenvolvimentos profissionais.</a:t>
            </a:r>
          </a:p>
          <a:p>
            <a:pPr>
              <a:buNone/>
            </a:pPr>
            <a:endParaRPr lang="fr-FR" dirty="0" smtClean="0">
              <a:solidFill>
                <a:srgbClr val="42607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METODOLOGIA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214282" y="1903413"/>
            <a:ext cx="8572560" cy="4525962"/>
          </a:xfrm>
        </p:spPr>
        <p:txBody>
          <a:bodyPr/>
          <a:lstStyle/>
          <a:p>
            <a:pPr algn="just">
              <a:buNone/>
            </a:pPr>
            <a:r>
              <a:rPr lang="pt-BR" dirty="0" smtClean="0">
                <a:solidFill>
                  <a:srgbClr val="42607C"/>
                </a:solidFill>
              </a:rPr>
              <a:t>	Para análise dos requisitos entrevistamos uma gerente executiva de uma ação social, funcionários e voluntários de organizações que atuam no mesmo ramo para sabermos das reais funcionalidades que um sistema precisa ter para que possa atender as suas necessidades e realizamos pesquisas na internet onde tivemos a oportunidade de agregar conhecimentos em funções de nosso projeto.</a:t>
            </a:r>
          </a:p>
          <a:p>
            <a:pPr>
              <a:buNone/>
            </a:pPr>
            <a:endParaRPr lang="pt-BR" dirty="0" smtClean="0">
              <a:solidFill>
                <a:srgbClr val="42607C"/>
              </a:solidFill>
            </a:endParaRPr>
          </a:p>
          <a:p>
            <a:pPr>
              <a:buNone/>
            </a:pPr>
            <a:endParaRPr lang="pt-BR" dirty="0" smtClean="0">
              <a:solidFill>
                <a:srgbClr val="42607C"/>
              </a:solidFill>
            </a:endParaRPr>
          </a:p>
          <a:p>
            <a:endParaRPr lang="fr-FR" dirty="0" smtClean="0">
              <a:solidFill>
                <a:srgbClr val="42607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42910" y="0"/>
            <a:ext cx="8143932" cy="1470025"/>
          </a:xfrm>
        </p:spPr>
        <p:txBody>
          <a:bodyPr/>
          <a:lstStyle/>
          <a:p>
            <a:r>
              <a:rPr lang="fr-CA" dirty="0" smtClean="0">
                <a:solidFill>
                  <a:srgbClr val="42607C"/>
                </a:solidFill>
                <a:latin typeface="+mn-lt"/>
                <a:ea typeface="+mn-ea"/>
                <a:cs typeface="+mn-cs"/>
              </a:rPr>
              <a:t>CONCLUSÃO</a:t>
            </a:r>
            <a:endParaRPr lang="fr-FR" dirty="0" smtClean="0">
              <a:solidFill>
                <a:srgbClr val="42607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785786" y="1428736"/>
            <a:ext cx="7572428" cy="1752600"/>
          </a:xfrm>
        </p:spPr>
        <p:txBody>
          <a:bodyPr/>
          <a:lstStyle/>
          <a:p>
            <a:pPr algn="just"/>
            <a:r>
              <a:rPr lang="pt-BR" sz="2800" dirty="0" smtClean="0">
                <a:solidFill>
                  <a:srgbClr val="42607C"/>
                </a:solidFill>
              </a:rPr>
              <a:t>Ao chegarmos ao final deste trabalho analisamos não só os esforços empregados nele, mas também durante todo o curso na universidade. Foi possível utilizar todo o nosso conhecimento acumulado durante este trajeto como: lógica de programação, orientação a objeto, redes, UML, interface homem-máquina e banco de dados. Trabalhar em equipe foi a chave para o êxito deste trabalho, pois cada componente contribuiu com suas habilidades tornando mais fácil a evolução do projeto.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117</Template>
  <TotalTime>86</TotalTime>
  <Words>217</Words>
  <Application>Microsoft Office PowerPoint</Application>
  <PresentationFormat>Apresentação na tela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117</vt:lpstr>
      <vt:lpstr>SGS – SISTEMA DE GESTÃO SOCIAL</vt:lpstr>
      <vt:lpstr>TÓPICOS:</vt:lpstr>
      <vt:lpstr>INTRODUÇÃO</vt:lpstr>
      <vt:lpstr>PROPOSTA DE SOLUÇÃO:</vt:lpstr>
      <vt:lpstr>METODOLOGIA</vt:lpstr>
      <vt:lpstr>CONCLUSÃO</vt:lpstr>
    </vt:vector>
  </TitlesOfParts>
  <Company>IRB-Brasil Resseguros S.A.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Gerencia de Tecnologia</dc:creator>
  <cp:lastModifiedBy>Gerencia de Tecnologia</cp:lastModifiedBy>
  <cp:revision>8</cp:revision>
  <dcterms:created xsi:type="dcterms:W3CDTF">2010-11-30T11:41:20Z</dcterms:created>
  <dcterms:modified xsi:type="dcterms:W3CDTF">2010-11-30T17:03:59Z</dcterms:modified>
</cp:coreProperties>
</file>