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0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DD940-4C30-473F-87F8-452295527358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F6988-B665-433E-9C5A-3B624AC1629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22E5E-4F84-49F3-8B7B-7557F32B7DB5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377CF-E238-4983-9229-56A296A674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8D046-E15E-49B2-9B1C-9A5BCD15D51F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5A2CF-E908-4464-8588-7D1CD0CD1A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B54CF-D21B-427E-9545-02E0DD8CDC69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72AA7-D8F3-455A-A94B-C201C099812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5559-0A44-4EEB-978A-E0F62FE238BE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9689B-5F4C-4BBA-9391-6FDC90D92D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71322-74A5-45DE-B153-E581DB68E993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6A073-7D7E-4040-8106-172C75E956F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327E-71D0-4DCF-9683-6A5B11FAFDCB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62ED3-4055-4345-B9BC-C8912E6EC09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C6FF3-77C7-4F71-A13F-B99830183B72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B84E5-F4BD-4868-9DF0-5A45855BAFB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05CC3-7DD9-4619-AE66-AC18A4113A5A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51B3E-8480-4C97-AB37-E61CA36E9C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B8F57-F93F-4E94-B434-202F215C7F00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47AC-FD6A-4A34-A6CB-A5FB5FE6960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9710-7559-448D-84BA-3588A5067BC8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EFAC6-E030-4F3B-8AE2-A6A8CBFB7C6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FB237C-D67F-463C-B568-F80E083C4FE6}" type="datetimeFigureOut">
              <a:rPr lang="fr-FR"/>
              <a:pPr>
                <a:defRPr/>
              </a:pPr>
              <a:t>04/12/2010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527146-2866-490F-9B43-B57C3BD916A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42938" y="928688"/>
            <a:ext cx="8143875" cy="1470025"/>
          </a:xfrm>
        </p:spPr>
        <p:txBody>
          <a:bodyPr/>
          <a:lstStyle/>
          <a:p>
            <a:pPr>
              <a:defRPr/>
            </a:pPr>
            <a:r>
              <a:rPr lang="fr-CA" b="1" dirty="0" smtClean="0">
                <a:solidFill>
                  <a:srgbClr val="42607C"/>
                </a:solidFill>
                <a:effectLst>
                  <a:outerShdw blurRad="38100" dist="63500" dir="3000000" algn="tl">
                    <a:schemeClr val="bg1"/>
                  </a:outerShdw>
                </a:effectLst>
                <a:latin typeface="+mn-lt"/>
                <a:ea typeface="+mn-ea"/>
                <a:cs typeface="+mn-cs"/>
              </a:rPr>
              <a:t>SGS – SISTEMA DE GESTÃO SOCIAL</a:t>
            </a:r>
            <a:endParaRPr lang="fr-FR" b="1" dirty="0" smtClean="0">
              <a:solidFill>
                <a:srgbClr val="42607C"/>
              </a:solidFill>
              <a:effectLst>
                <a:outerShdw blurRad="38100" dist="63500" dir="3000000" algn="tl">
                  <a:schemeClr val="bg1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3315" name="Sous-titre 2"/>
          <p:cNvSpPr>
            <a:spLocks noGrp="1"/>
          </p:cNvSpPr>
          <p:nvPr>
            <p:ph type="subTitle" idx="1"/>
          </p:nvPr>
        </p:nvSpPr>
        <p:spPr>
          <a:xfrm>
            <a:off x="785813" y="2643188"/>
            <a:ext cx="7572375" cy="1752600"/>
          </a:xfrm>
        </p:spPr>
        <p:txBody>
          <a:bodyPr/>
          <a:lstStyle/>
          <a:p>
            <a:pPr lvl="1" algn="l">
              <a:buFont typeface="Arno Pro Light Display"/>
              <a:buChar char="–"/>
            </a:pPr>
            <a:r>
              <a:rPr lang="pt-BR" sz="3200" smtClean="0">
                <a:solidFill>
                  <a:srgbClr val="42607C"/>
                </a:solidFill>
              </a:rPr>
              <a:t>JONATHAN GUIMARÃES BUCCAZIO</a:t>
            </a:r>
          </a:p>
          <a:p>
            <a:pPr lvl="1" algn="l">
              <a:buFont typeface="Arno Pro Light Display"/>
              <a:buChar char="–"/>
            </a:pPr>
            <a:r>
              <a:rPr lang="pt-BR" sz="3200" smtClean="0">
                <a:solidFill>
                  <a:srgbClr val="42607C"/>
                </a:solidFill>
              </a:rPr>
              <a:t>LEONARDO ALVES MARTINS</a:t>
            </a:r>
          </a:p>
          <a:p>
            <a:pPr lvl="1" algn="l">
              <a:buFont typeface="Arno Pro Light Display"/>
              <a:buChar char="–"/>
            </a:pPr>
            <a:r>
              <a:rPr lang="pt-BR" sz="3200" smtClean="0">
                <a:solidFill>
                  <a:srgbClr val="42607C"/>
                </a:solidFill>
              </a:rPr>
              <a:t>MAYCON SOUZA PIRES DOS SANTOS</a:t>
            </a:r>
          </a:p>
          <a:p>
            <a:pPr lvl="1" algn="l">
              <a:buFont typeface="Arno Pro Light Display"/>
              <a:buChar char="–"/>
            </a:pPr>
            <a:r>
              <a:rPr lang="pt-BR" sz="3200" smtClean="0">
                <a:solidFill>
                  <a:srgbClr val="42607C"/>
                </a:solidFill>
              </a:rPr>
              <a:t>THIAGO PEDROSA ABREU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 algn="l">
              <a:defRPr/>
            </a:pPr>
            <a:r>
              <a:rPr lang="fr-CA" dirty="0" smtClean="0">
                <a:solidFill>
                  <a:srgbClr val="42607C"/>
                </a:solidFill>
                <a:effectLst>
                  <a:outerShdw blurRad="50800" dist="50800" dir="5400000" algn="ctr" rotWithShape="0">
                    <a:schemeClr val="tx2">
                      <a:lumMod val="40000"/>
                      <a:lumOff val="60000"/>
                    </a:schemeClr>
                  </a:outerShdw>
                </a:effectLst>
              </a:rPr>
              <a:t>TÓPICOS:</a:t>
            </a:r>
            <a:endParaRPr lang="fr-FR" dirty="0" smtClean="0">
              <a:solidFill>
                <a:srgbClr val="42607C"/>
              </a:solidFill>
              <a:effectLst>
                <a:outerShdw blurRad="50800" dist="50800" dir="5400000" algn="ctr" rotWithShape="0">
                  <a:schemeClr val="tx2">
                    <a:lumMod val="40000"/>
                    <a:lumOff val="60000"/>
                  </a:schemeClr>
                </a:outerShdw>
              </a:effectLst>
            </a:endParaRP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/>
          <a:lstStyle/>
          <a:p>
            <a:r>
              <a:rPr lang="fr-FR" smtClean="0">
                <a:solidFill>
                  <a:srgbClr val="42607C"/>
                </a:solidFill>
              </a:rPr>
              <a:t>INTRODUÇÃO</a:t>
            </a:r>
          </a:p>
          <a:p>
            <a:r>
              <a:rPr lang="fr-FR" smtClean="0">
                <a:solidFill>
                  <a:srgbClr val="42607C"/>
                </a:solidFill>
              </a:rPr>
              <a:t>PROPOSTA DE SOLUÇÃO</a:t>
            </a:r>
          </a:p>
          <a:p>
            <a:r>
              <a:rPr lang="fr-FR" smtClean="0">
                <a:solidFill>
                  <a:srgbClr val="42607C"/>
                </a:solidFill>
              </a:rPr>
              <a:t>METODOLOGIA</a:t>
            </a:r>
          </a:p>
          <a:p>
            <a:r>
              <a:rPr lang="fr-FR" smtClean="0">
                <a:solidFill>
                  <a:srgbClr val="42607C"/>
                </a:solidFill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INTRODUÇÃO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428625" y="2786063"/>
            <a:ext cx="8229600" cy="2811462"/>
          </a:xfrm>
        </p:spPr>
        <p:txBody>
          <a:bodyPr/>
          <a:lstStyle/>
          <a:p>
            <a:pPr algn="just">
              <a:lnSpc>
                <a:spcPct val="110000"/>
              </a:lnSpc>
              <a:buFont typeface="Arial" charset="0"/>
              <a:buNone/>
            </a:pPr>
            <a:r>
              <a:rPr lang="pt-BR" smtClean="0">
                <a:solidFill>
                  <a:srgbClr val="42607C"/>
                </a:solidFill>
              </a:rPr>
              <a:t>	O Sistema de Gestão Social foi desenvolvido para suprir as necessidades de uma Casa Lar que enfrentam problemas em sua administração. </a:t>
            </a:r>
          </a:p>
          <a:p>
            <a:endParaRPr lang="fr-FR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solidFill>
                  <a:srgbClr val="42607C"/>
                </a:solidFill>
                <a:effectLst>
                  <a:outerShdw blurRad="50800" dist="50800" dir="5400000" algn="ctr" rotWithShape="0">
                    <a:schemeClr val="tx2">
                      <a:lumMod val="40000"/>
                      <a:lumOff val="60000"/>
                    </a:schemeClr>
                  </a:outerShdw>
                </a:effectLst>
              </a:rPr>
              <a:t>PROPOSTA DE SOLUÇÃO:</a:t>
            </a:r>
            <a:endParaRPr lang="fr-FR" dirty="0" smtClean="0">
              <a:solidFill>
                <a:srgbClr val="42607C"/>
              </a:solidFill>
              <a:effectLst>
                <a:outerShdw blurRad="50800" dist="50800" dir="5400000" algn="ctr" rotWithShape="0">
                  <a:schemeClr val="tx2">
                    <a:lumMod val="40000"/>
                    <a:lumOff val="60000"/>
                  </a:schemeClr>
                </a:outerShdw>
              </a:effectLst>
            </a:endParaRP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471988"/>
          </a:xfrm>
        </p:spPr>
        <p:txBody>
          <a:bodyPr/>
          <a:lstStyle/>
          <a:p>
            <a:pPr algn="just">
              <a:lnSpc>
                <a:spcPct val="110000"/>
              </a:lnSpc>
              <a:buFont typeface="Arial" charset="0"/>
              <a:buNone/>
            </a:pPr>
            <a:r>
              <a:rPr lang="pt-BR" sz="2800" smtClean="0">
                <a:solidFill>
                  <a:srgbClr val="42607C"/>
                </a:solidFill>
              </a:rPr>
              <a:t>    - Gerenciamento das atividades da Casa Lar</a:t>
            </a:r>
          </a:p>
          <a:p>
            <a:pPr algn="just">
              <a:lnSpc>
                <a:spcPct val="110000"/>
              </a:lnSpc>
              <a:buFont typeface="Arial" charset="0"/>
              <a:buNone/>
            </a:pPr>
            <a:r>
              <a:rPr lang="pt-BR" sz="2800" smtClean="0">
                <a:solidFill>
                  <a:srgbClr val="42607C"/>
                </a:solidFill>
              </a:rPr>
              <a:t>	- Gerenciamento dos Assistidos, através de cadastros e consultas.</a:t>
            </a:r>
          </a:p>
          <a:p>
            <a:pPr algn="just">
              <a:lnSpc>
                <a:spcPct val="110000"/>
              </a:lnSpc>
              <a:buFont typeface="Arial" charset="0"/>
              <a:buNone/>
            </a:pPr>
            <a:r>
              <a:rPr lang="pt-BR" sz="2800" smtClean="0">
                <a:solidFill>
                  <a:srgbClr val="42607C"/>
                </a:solidFill>
              </a:rPr>
              <a:t>	- Controle Financeiro e Orçamentário, possibilitando o lançamento de despesas e receitas.</a:t>
            </a:r>
          </a:p>
          <a:p>
            <a:pPr algn="just">
              <a:lnSpc>
                <a:spcPct val="110000"/>
              </a:lnSpc>
              <a:buFont typeface="Arial" charset="0"/>
              <a:buNone/>
            </a:pPr>
            <a:r>
              <a:rPr lang="pt-BR" sz="2800" smtClean="0">
                <a:solidFill>
                  <a:srgbClr val="42607C"/>
                </a:solidFill>
              </a:rPr>
              <a:t>	- Geração de Relatórios de Assistidos e de Finanças.</a:t>
            </a:r>
            <a:endParaRPr lang="fr-FR" sz="280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METODOLOGIA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214313" y="2428875"/>
            <a:ext cx="8572500" cy="3382963"/>
          </a:xfrm>
        </p:spPr>
        <p:txBody>
          <a:bodyPr/>
          <a:lstStyle/>
          <a:p>
            <a:pPr algn="just">
              <a:lnSpc>
                <a:spcPct val="110000"/>
              </a:lnSpc>
              <a:buFont typeface="Arial" charset="0"/>
              <a:buNone/>
            </a:pPr>
            <a:r>
              <a:rPr lang="pt-BR" smtClean="0">
                <a:solidFill>
                  <a:srgbClr val="42607C"/>
                </a:solidFill>
              </a:rPr>
              <a:t>	- Entrevistas com gerentes, funcionários e voluntários de Ações Sociais</a:t>
            </a:r>
          </a:p>
          <a:p>
            <a:pPr algn="just">
              <a:lnSpc>
                <a:spcPct val="110000"/>
              </a:lnSpc>
              <a:buFont typeface="Arial" charset="0"/>
              <a:buNone/>
            </a:pPr>
            <a:r>
              <a:rPr lang="pt-BR" smtClean="0">
                <a:solidFill>
                  <a:srgbClr val="42607C"/>
                </a:solidFill>
              </a:rPr>
              <a:t>	- Realização de diversos tipos de pesquisas (Internet, Estatuto, Sistemas)</a:t>
            </a:r>
          </a:p>
          <a:p>
            <a:pPr algn="just">
              <a:lnSpc>
                <a:spcPct val="110000"/>
              </a:lnSpc>
              <a:buFont typeface="Arial" charset="0"/>
              <a:buNone/>
            </a:pPr>
            <a:r>
              <a:rPr lang="pt-BR" smtClean="0">
                <a:solidFill>
                  <a:srgbClr val="42607C"/>
                </a:solidFill>
              </a:rPr>
              <a:t>	- Planejamento e controle das atividades dos membros da equipe</a:t>
            </a:r>
          </a:p>
          <a:p>
            <a:pPr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pPr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endParaRPr lang="fr-FR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A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CONCLUSÃO</a:t>
            </a:r>
            <a:endParaRPr lang="fr-FR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>
          <a:xfrm>
            <a:off x="214313" y="2643188"/>
            <a:ext cx="8572500" cy="3597275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>
                <a:solidFill>
                  <a:srgbClr val="42607C"/>
                </a:solidFill>
              </a:rPr>
              <a:t>	</a:t>
            </a:r>
            <a:r>
              <a:rPr lang="pt-BR" sz="2800" smtClean="0">
                <a:solidFill>
                  <a:srgbClr val="42607C"/>
                </a:solidFill>
              </a:rPr>
              <a:t>Ao chegarmos ao final deste projeto analisamos não só os esforços empregados nele, mas também durante todo o curso na universidade. Foi possível utilizar todo o conhecimento adquirido através das disciplinas oferecidas pelo curso. Trabalhar em equipe foi a chave para o sucesso deste projeto, pois cada componente contribuiu com suas habilidades tornando mais fácil a a sua conclusão.</a:t>
            </a:r>
          </a:p>
          <a:p>
            <a:pPr algn="just"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pPr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pPr>
              <a:buFont typeface="Arial" charset="0"/>
              <a:buNone/>
            </a:pPr>
            <a:endParaRPr lang="pt-BR" smtClean="0">
              <a:solidFill>
                <a:srgbClr val="42607C"/>
              </a:solidFill>
            </a:endParaRPr>
          </a:p>
          <a:p>
            <a:endParaRPr lang="fr-FR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132</TotalTime>
  <Words>172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Modelo de design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Arno Pro Light Display</vt:lpstr>
      <vt:lpstr>117</vt:lpstr>
      <vt:lpstr>SGS – SISTEMA DE GESTÃO SOCIAL</vt:lpstr>
      <vt:lpstr>TÓPICOS:</vt:lpstr>
      <vt:lpstr>INTRODUÇÃO</vt:lpstr>
      <vt:lpstr>PROPOSTA DE SOLUÇÃO:</vt:lpstr>
      <vt:lpstr>METODOLOGIA</vt:lpstr>
      <vt:lpstr>CONCLUSÃO</vt:lpstr>
    </vt:vector>
  </TitlesOfParts>
  <Company>IRB-Brasil Resseguros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Gerencia de Tecnologia</dc:creator>
  <cp:lastModifiedBy>Jonathan</cp:lastModifiedBy>
  <cp:revision>15</cp:revision>
  <dcterms:created xsi:type="dcterms:W3CDTF">2010-11-30T11:41:20Z</dcterms:created>
  <dcterms:modified xsi:type="dcterms:W3CDTF">2010-12-04T11:53:35Z</dcterms:modified>
</cp:coreProperties>
</file>