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0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23998-8C5F-4714-8D16-F1EF5DBC19C1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B7543-8559-4A63-B47F-CA301DA0A3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2E28F-975A-4D07-91C8-4F5E5854BE94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01D6A-8351-440F-8207-B2F8EABACFD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2AA8-4682-461B-864C-D59B7E3ECC59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2B950-23C7-420D-8F25-FBF05E8FA82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349AE-16D1-4D08-A336-65FF15E81CBE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45EF1-2624-4C44-8929-AACD0DB10C5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F3B5B-D1BA-4C0A-9431-30E688F33E6B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4F3A-26A2-43E4-8586-2316AD65F4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82767-BDD5-4227-9263-F80D4746F112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87763-A4AE-4E97-8450-E73391FC39A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6E8BE-9575-491E-8871-0780AE2B157C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874A-AA72-4788-A39C-C6CF03E9749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32DF0-82E7-4BDD-8098-B82E9EAFDC3D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CD611-8812-4935-93EF-CB3AB3AAE83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CD8D8-9094-4C61-BD87-50F5302804DE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4F751-2E3F-4CF6-A384-044754B7FCE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DFF0D-F761-46FC-A5FE-A9E9BD54ECDD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AE6A8-BF15-43AC-AF6B-8300DA33F1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9E513-DF8C-4429-9591-B01975990A74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1F0AD-8046-4C59-BB46-5609BDB759E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5279CE-BD5D-42C7-AE8D-4BB578228132}" type="datetimeFigureOut">
              <a:rPr lang="fr-FR"/>
              <a:pPr>
                <a:defRPr/>
              </a:pPr>
              <a:t>05/12/2010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4B532E-9438-4037-93AB-44BC098535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42938" y="928688"/>
            <a:ext cx="8143875" cy="1470025"/>
          </a:xfrm>
        </p:spPr>
        <p:txBody>
          <a:bodyPr/>
          <a:lstStyle/>
          <a:p>
            <a:pPr eaLnBrk="1" hangingPunct="1">
              <a:defRPr/>
            </a:pPr>
            <a:r>
              <a:rPr lang="fr-CA" b="1" dirty="0" smtClean="0">
                <a:solidFill>
                  <a:srgbClr val="42607C"/>
                </a:solidFill>
                <a:effectLst>
                  <a:outerShdw blurRad="38100" dist="63500" dir="3000000" algn="tl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SGS – SISTEMA DE GESTÃO SOCIAL</a:t>
            </a:r>
            <a:endParaRPr lang="fr-FR" b="1" dirty="0" smtClean="0">
              <a:solidFill>
                <a:srgbClr val="42607C"/>
              </a:solidFill>
              <a:effectLst>
                <a:outerShdw blurRad="38100" dist="63500" dir="3000000" algn="tl">
                  <a:schemeClr val="bg1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3315" name="Sous-titre 2"/>
          <p:cNvSpPr>
            <a:spLocks noGrp="1"/>
          </p:cNvSpPr>
          <p:nvPr>
            <p:ph type="subTitle" idx="1"/>
          </p:nvPr>
        </p:nvSpPr>
        <p:spPr>
          <a:xfrm>
            <a:off x="755650" y="2636838"/>
            <a:ext cx="7572375" cy="1752600"/>
          </a:xfrm>
        </p:spPr>
        <p:txBody>
          <a:bodyPr/>
          <a:lstStyle/>
          <a:p>
            <a:pPr lvl="1" algn="l" eaLnBrk="1" hangingPunct="1">
              <a:buFont typeface="Arno Pro Light Display"/>
              <a:buChar char="–"/>
            </a:pPr>
            <a:r>
              <a:rPr lang="pt-BR" sz="3200" smtClean="0">
                <a:solidFill>
                  <a:srgbClr val="42607C"/>
                </a:solidFill>
              </a:rPr>
              <a:t> JONATHAN GUIMARÃES BUCCAZIO</a:t>
            </a:r>
          </a:p>
          <a:p>
            <a:pPr lvl="1" algn="l" eaLnBrk="1" hangingPunct="1">
              <a:buFont typeface="Arno Pro Light Display"/>
              <a:buChar char="–"/>
            </a:pPr>
            <a:r>
              <a:rPr lang="pt-BR" sz="3200" smtClean="0">
                <a:solidFill>
                  <a:srgbClr val="42607C"/>
                </a:solidFill>
              </a:rPr>
              <a:t> LEONARDO ALVES MARTINS</a:t>
            </a:r>
          </a:p>
          <a:p>
            <a:pPr lvl="1" algn="l" eaLnBrk="1" hangingPunct="1">
              <a:buFont typeface="Arno Pro Light Display"/>
              <a:buChar char="–"/>
            </a:pPr>
            <a:r>
              <a:rPr lang="pt-BR" sz="3200" smtClean="0">
                <a:solidFill>
                  <a:srgbClr val="42607C"/>
                </a:solidFill>
              </a:rPr>
              <a:t> MAYCON SOUZA PIRES DOS SANTOS</a:t>
            </a:r>
          </a:p>
          <a:p>
            <a:pPr lvl="1" algn="l" eaLnBrk="1" hangingPunct="1">
              <a:buFont typeface="Arno Pro Light Display"/>
              <a:buChar char="–"/>
            </a:pPr>
            <a:r>
              <a:rPr lang="pt-BR" sz="3200" smtClean="0">
                <a:solidFill>
                  <a:srgbClr val="42607C"/>
                </a:solidFill>
              </a:rPr>
              <a:t> THIAGO PEDROSA ABREU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11413" y="260350"/>
            <a:ext cx="625792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fr-CA" dirty="0" smtClean="0">
                <a:solidFill>
                  <a:srgbClr val="42607C"/>
                </a:solidFill>
                <a:effectLst>
                  <a:outerShdw blurRad="50800" dist="50800" dir="5400000" algn="ctr" rotWithShape="0">
                    <a:schemeClr val="tx2">
                      <a:lumMod val="40000"/>
                      <a:lumOff val="60000"/>
                    </a:schemeClr>
                  </a:outerShdw>
                </a:effectLst>
              </a:rPr>
              <a:t>TÓPICOS:</a:t>
            </a:r>
            <a:endParaRPr lang="fr-FR" dirty="0" smtClean="0">
              <a:solidFill>
                <a:srgbClr val="42607C"/>
              </a:solidFill>
              <a:effectLst>
                <a:outerShdw blurRad="50800" dist="50800" dir="5400000" algn="ctr" rotWithShape="0">
                  <a:schemeClr val="tx2">
                    <a:lumMod val="40000"/>
                    <a:lumOff val="60000"/>
                  </a:schemeClr>
                </a:outerShdw>
              </a:effectLst>
            </a:endParaRP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5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fr-FR" smtClean="0">
                <a:solidFill>
                  <a:srgbClr val="42607C"/>
                </a:solidFill>
              </a:rPr>
              <a:t>INTRODUÇÃO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>
              <a:solidFill>
                <a:srgbClr val="42607C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fr-FR" smtClean="0">
                <a:solidFill>
                  <a:srgbClr val="42607C"/>
                </a:solidFill>
              </a:rPr>
              <a:t>PROPOSTA DE SOLUÇÃO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>
              <a:solidFill>
                <a:srgbClr val="42607C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fr-FR" smtClean="0">
                <a:solidFill>
                  <a:srgbClr val="42607C"/>
                </a:solidFill>
              </a:rPr>
              <a:t>METODOLOGIA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>
              <a:solidFill>
                <a:srgbClr val="42607C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fr-FR" smtClean="0">
                <a:solidFill>
                  <a:srgbClr val="42607C"/>
                </a:solidFill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INTRODUÇÃO</a:t>
            </a:r>
            <a:endParaRPr lang="fr-FR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428625" y="2786063"/>
            <a:ext cx="8229600" cy="28114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Arial" charset="0"/>
              <a:buNone/>
            </a:pPr>
            <a:r>
              <a:rPr lang="pt-BR" smtClean="0">
                <a:solidFill>
                  <a:srgbClr val="42607C"/>
                </a:solidFill>
              </a:rPr>
              <a:t>	O Sistema de Gestão Social foi desenvolvido para suprir as necessidades de uma Casa Lar que enfrentam problemas em sua administração. </a:t>
            </a:r>
          </a:p>
          <a:p>
            <a:pPr eaLnBrk="1" hangingPunct="1"/>
            <a:endParaRPr lang="fr-FR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 smtClean="0">
                <a:solidFill>
                  <a:srgbClr val="42607C"/>
                </a:solidFill>
                <a:effectLst>
                  <a:outerShdw blurRad="50800" dist="50800" dir="5400000" algn="ctr" rotWithShape="0">
                    <a:schemeClr val="tx2">
                      <a:lumMod val="40000"/>
                      <a:lumOff val="60000"/>
                    </a:schemeClr>
                  </a:outerShdw>
                </a:effectLst>
              </a:rPr>
              <a:t>PROPOSTA DE SOLUÇÃO:</a:t>
            </a:r>
            <a:endParaRPr lang="fr-FR" dirty="0" smtClean="0">
              <a:solidFill>
                <a:srgbClr val="42607C"/>
              </a:solidFill>
              <a:effectLst>
                <a:outerShdw blurRad="50800" dist="50800" dir="5400000" algn="ctr" rotWithShape="0">
                  <a:schemeClr val="tx2">
                    <a:lumMod val="40000"/>
                    <a:lumOff val="60000"/>
                  </a:schemeClr>
                </a:outerShdw>
              </a:effectLst>
            </a:endParaRP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4719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2800" smtClean="0">
                <a:solidFill>
                  <a:srgbClr val="42607C"/>
                </a:solidFill>
              </a:rPr>
              <a:t>Gerenciamento das atividades da Casa Lar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2800" smtClean="0">
                <a:solidFill>
                  <a:srgbClr val="42607C"/>
                </a:solidFill>
              </a:rPr>
              <a:t>Gerenciamento dos Assistidos, através de cadastros e consultas.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2800" smtClean="0">
                <a:solidFill>
                  <a:srgbClr val="42607C"/>
                </a:solidFill>
              </a:rPr>
              <a:t>Controle Financeiro e Orçamentário, possibilitando o lançamento de despesas e receitas.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2800" smtClean="0">
                <a:solidFill>
                  <a:srgbClr val="42607C"/>
                </a:solidFill>
              </a:rPr>
              <a:t>Geração de Relatórios de Assistidos e de Finanças.</a:t>
            </a:r>
            <a:endParaRPr lang="fr-FR" sz="280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METODOLOGIA</a:t>
            </a:r>
            <a:endParaRPr lang="fr-FR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214313" y="2428875"/>
            <a:ext cx="8572500" cy="33829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pt-BR" smtClean="0">
                <a:solidFill>
                  <a:srgbClr val="42607C"/>
                </a:solidFill>
              </a:rPr>
              <a:t> Entrevistas com gerentes, funcionários e voluntários de Ações Sociais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pt-BR" smtClean="0">
                <a:solidFill>
                  <a:srgbClr val="42607C"/>
                </a:solidFill>
              </a:rPr>
              <a:t> Realização de diversos tipos de pesquisas (Internet, Estatuto, Sistemas)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pt-BR" smtClean="0">
                <a:solidFill>
                  <a:srgbClr val="42607C"/>
                </a:solidFill>
              </a:rPr>
              <a:t> Planejamento e controle das atividades dos membros da equipe</a:t>
            </a:r>
          </a:p>
          <a:p>
            <a:pPr eaLnBrk="1" hangingPunct="1"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pPr eaLnBrk="1" hangingPunct="1"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pPr eaLnBrk="1" hangingPunct="1"/>
            <a:endParaRPr lang="fr-FR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CONCLUSÃO</a:t>
            </a:r>
            <a:endParaRPr lang="fr-FR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>
          <a:xfrm>
            <a:off x="250825" y="2276475"/>
            <a:ext cx="8572500" cy="3597275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pt-BR" smtClean="0">
                <a:solidFill>
                  <a:srgbClr val="42607C"/>
                </a:solidFill>
              </a:rPr>
              <a:t>	</a:t>
            </a:r>
            <a:r>
              <a:rPr lang="pt-BR" sz="2800" smtClean="0">
                <a:solidFill>
                  <a:srgbClr val="42607C"/>
                </a:solidFill>
              </a:rPr>
              <a:t>Ao chegarmos ao final deste projeto analisamos não só os esforços empregados nele, mas também durante todo o curso na universidade. Foi possível utilizar todo o conhecimento adquirido através das disciplinas oferecidas pelo curso. Trabalhar em equipe foi a chave para o sucesso deste projeto, pois cada componente contribuiu com suas habilidades tornando mais fácil a a sua conclusão.</a:t>
            </a:r>
          </a:p>
          <a:p>
            <a:pPr algn="just" eaLnBrk="1" hangingPunct="1"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pPr eaLnBrk="1" hangingPunct="1"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pPr eaLnBrk="1" hangingPunct="1"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pPr eaLnBrk="1" hangingPunct="1"/>
            <a:endParaRPr lang="fr-FR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</Template>
  <TotalTime>135</TotalTime>
  <Words>172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Modelo de design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Arno Pro Light Display</vt:lpstr>
      <vt:lpstr>Wingdings</vt:lpstr>
      <vt:lpstr>117</vt:lpstr>
      <vt:lpstr>SGS – SISTEMA DE GESTÃO SOCIAL</vt:lpstr>
      <vt:lpstr>TÓPICOS:</vt:lpstr>
      <vt:lpstr>INTRODUÇÃO</vt:lpstr>
      <vt:lpstr>PROPOSTA DE SOLUÇÃO:</vt:lpstr>
      <vt:lpstr>METODOLOGIA</vt:lpstr>
      <vt:lpstr>CONCLUSÃO</vt:lpstr>
    </vt:vector>
  </TitlesOfParts>
  <Company>IRB-Brasil Resseguros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Gerencia de Tecnologia</dc:creator>
  <cp:lastModifiedBy>Jonathan</cp:lastModifiedBy>
  <cp:revision>16</cp:revision>
  <dcterms:created xsi:type="dcterms:W3CDTF">2010-11-30T11:41:20Z</dcterms:created>
  <dcterms:modified xsi:type="dcterms:W3CDTF">2010-12-05T23:02:42Z</dcterms:modified>
</cp:coreProperties>
</file>