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6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0311EFB-D2B6-49FD-A25D-1077C82B021C}" type="datetimeFigureOut">
              <a:rPr lang="pt-BR" smtClean="0"/>
              <a:t>21/04/2012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F063A1C-88D6-4CBD-A8F6-3A48951D831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311EFB-D2B6-49FD-A25D-1077C82B021C}" type="datetimeFigureOut">
              <a:rPr lang="pt-BR" smtClean="0"/>
              <a:t>21/04/2012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063A1C-88D6-4CBD-A8F6-3A48951D831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311EFB-D2B6-49FD-A25D-1077C82B021C}" type="datetimeFigureOut">
              <a:rPr lang="pt-BR" smtClean="0"/>
              <a:t>21/04/2012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063A1C-88D6-4CBD-A8F6-3A48951D831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311EFB-D2B6-49FD-A25D-1077C82B021C}" type="datetimeFigureOut">
              <a:rPr lang="pt-BR" smtClean="0"/>
              <a:t>21/04/2012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063A1C-88D6-4CBD-A8F6-3A48951D831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0311EFB-D2B6-49FD-A25D-1077C82B021C}" type="datetimeFigureOut">
              <a:rPr lang="pt-BR" smtClean="0"/>
              <a:t>21/04/2012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F063A1C-88D6-4CBD-A8F6-3A48951D831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311EFB-D2B6-49FD-A25D-1077C82B021C}" type="datetimeFigureOut">
              <a:rPr lang="pt-BR" smtClean="0"/>
              <a:t>21/04/2012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F063A1C-88D6-4CBD-A8F6-3A48951D831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311EFB-D2B6-49FD-A25D-1077C82B021C}" type="datetimeFigureOut">
              <a:rPr lang="pt-BR" smtClean="0"/>
              <a:t>21/04/2012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F063A1C-88D6-4CBD-A8F6-3A48951D831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311EFB-D2B6-49FD-A25D-1077C82B021C}" type="datetimeFigureOut">
              <a:rPr lang="pt-BR" smtClean="0"/>
              <a:t>21/04/2012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063A1C-88D6-4CBD-A8F6-3A48951D831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311EFB-D2B6-49FD-A25D-1077C82B021C}" type="datetimeFigureOut">
              <a:rPr lang="pt-BR" smtClean="0"/>
              <a:t>21/04/2012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063A1C-88D6-4CBD-A8F6-3A48951D831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0311EFB-D2B6-49FD-A25D-1077C82B021C}" type="datetimeFigureOut">
              <a:rPr lang="pt-BR" smtClean="0"/>
              <a:t>21/04/2012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F063A1C-88D6-4CBD-A8F6-3A48951D831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0311EFB-D2B6-49FD-A25D-1077C82B021C}" type="datetimeFigureOut">
              <a:rPr lang="pt-BR" smtClean="0"/>
              <a:t>21/04/2012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F063A1C-88D6-4CBD-A8F6-3A48951D831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0311EFB-D2B6-49FD-A25D-1077C82B021C}" type="datetimeFigureOut">
              <a:rPr lang="pt-BR" smtClean="0"/>
              <a:t>21/04/2012</a:t>
            </a:fld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F063A1C-88D6-4CBD-A8F6-3A48951D8312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SisVet – Controle de Clínica Veterinária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774" y="4581128"/>
            <a:ext cx="7650226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dirty="0" smtClean="0"/>
              <a:t>Grupo:</a:t>
            </a:r>
          </a:p>
          <a:p>
            <a:r>
              <a:rPr lang="pt-BR" dirty="0" smtClean="0"/>
              <a:t>WAGNER </a:t>
            </a:r>
            <a:r>
              <a:rPr lang="pt-BR" dirty="0"/>
              <a:t>EDIEL DA SILVA</a:t>
            </a:r>
          </a:p>
          <a:p>
            <a:r>
              <a:rPr lang="pt-BR" dirty="0"/>
              <a:t>THIAGO FERREIRA DE AGUIAR</a:t>
            </a:r>
          </a:p>
          <a:p>
            <a:r>
              <a:rPr lang="pt-BR" dirty="0"/>
              <a:t>PHYLLIPE BRAZ </a:t>
            </a:r>
            <a:r>
              <a:rPr lang="pt-BR" dirty="0" smtClean="0"/>
              <a:t>MONTEIRO</a:t>
            </a:r>
          </a:p>
          <a:p>
            <a:r>
              <a:rPr lang="pt-BR" dirty="0"/>
              <a:t>ENRIQUE CRUZ MACHADO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 smtClean="0"/>
              <a:t>Empresa: Hospital Veterinário 	UENP-CLM</a:t>
            </a:r>
          </a:p>
          <a:p>
            <a:r>
              <a:rPr lang="pt-BR" b="1" dirty="0" smtClean="0"/>
              <a:t>Localização: </a:t>
            </a:r>
            <a:r>
              <a:rPr lang="pt-BR" dirty="0" smtClean="0"/>
              <a:t>BR-369 km 54, Bandeirantes-PR</a:t>
            </a:r>
            <a:endParaRPr lang="pt-BR" b="1" dirty="0" smtClean="0"/>
          </a:p>
          <a:p>
            <a:r>
              <a:rPr lang="pt-BR" b="1" dirty="0" smtClean="0"/>
              <a:t>Contato: </a:t>
            </a:r>
            <a:r>
              <a:rPr lang="pt-BR" dirty="0" smtClean="0"/>
              <a:t>Rogério Salvador</a:t>
            </a:r>
            <a:r>
              <a:rPr lang="pt-BR" b="1" dirty="0" smtClean="0"/>
              <a:t> 	</a:t>
            </a:r>
          </a:p>
          <a:p>
            <a:r>
              <a:rPr lang="pt-BR" b="1" dirty="0" smtClean="0"/>
              <a:t>Telefone: </a:t>
            </a:r>
            <a:r>
              <a:rPr lang="pt-BR" dirty="0" smtClean="0"/>
              <a:t>(43)35428036</a:t>
            </a:r>
            <a:endParaRPr lang="pt-BR" b="1" dirty="0" smtClean="0"/>
          </a:p>
          <a:p>
            <a:r>
              <a:rPr lang="pt-BR" b="1" dirty="0" smtClean="0"/>
              <a:t>E-Mail: </a:t>
            </a:r>
            <a:r>
              <a:rPr lang="pt-BR" b="1" u="sng" dirty="0" smtClean="0"/>
              <a:t>hv@ffalm.br</a:t>
            </a:r>
            <a:r>
              <a:rPr lang="pt-BR" b="1" dirty="0" smtClean="0"/>
              <a:t>			</a:t>
            </a:r>
          </a:p>
          <a:p>
            <a:r>
              <a:rPr lang="pt-BR" b="1" dirty="0" smtClean="0"/>
              <a:t>CNPJ: </a:t>
            </a:r>
            <a:r>
              <a:rPr lang="pt-BR" dirty="0" smtClean="0"/>
              <a:t>08.885.100/0001-54</a:t>
            </a:r>
            <a:endParaRPr lang="pt-BR" b="1" dirty="0" smtClean="0"/>
          </a:p>
          <a:p>
            <a:r>
              <a:rPr lang="pt-BR" b="1" dirty="0" smtClean="0"/>
              <a:t>Representante Legal: </a:t>
            </a:r>
            <a:r>
              <a:rPr lang="pt-BR" dirty="0" smtClean="0"/>
              <a:t>Rogério Salvador</a:t>
            </a:r>
            <a:endParaRPr lang="pt-BR" b="1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problema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O problema: </a:t>
            </a:r>
            <a:r>
              <a:rPr lang="pt-BR" dirty="0" smtClean="0"/>
              <a:t>Gerenciamento de informações</a:t>
            </a:r>
            <a:endParaRPr lang="pt-BR" b="1" dirty="0" smtClean="0"/>
          </a:p>
          <a:p>
            <a:r>
              <a:rPr lang="pt-BR" b="1" dirty="0" smtClean="0"/>
              <a:t>Afeta: </a:t>
            </a:r>
            <a:r>
              <a:rPr lang="pt-BR" dirty="0" smtClean="0"/>
              <a:t>os Funcionários e os clientes do hospital</a:t>
            </a:r>
            <a:endParaRPr lang="pt-BR" b="1" dirty="0" smtClean="0"/>
          </a:p>
          <a:p>
            <a:r>
              <a:rPr lang="pt-BR" b="1" dirty="0" smtClean="0"/>
              <a:t>Cujo impacto é</a:t>
            </a:r>
            <a:r>
              <a:rPr lang="pt-BR" dirty="0" smtClean="0"/>
              <a:t>: A falta de agilidade no atendimento aos clientes e na coleta de informações.</a:t>
            </a:r>
            <a:endParaRPr lang="pt-BR" b="1" dirty="0" smtClean="0"/>
          </a:p>
          <a:p>
            <a:r>
              <a:rPr lang="pt-BR" b="1" dirty="0" smtClean="0"/>
              <a:t>Uma boa solução seria</a:t>
            </a:r>
            <a:r>
              <a:rPr lang="pt-BR" dirty="0" smtClean="0"/>
              <a:t>: Informatizar o cadastro de clientes, pacientes, consultas, médicos e auxiliares para não ter necessidade de nova coleta de dados a cada atendimento.</a:t>
            </a:r>
            <a:endParaRPr lang="pt-BR" b="1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88"/>
            <a:ext cx="9144000" cy="482242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404664"/>
            <a:ext cx="9252520" cy="6048672"/>
          </a:xfrm>
        </p:spPr>
        <p:txBody>
          <a:bodyPr/>
          <a:lstStyle/>
          <a:p>
            <a:r>
              <a:rPr lang="pt-BR" sz="2800" dirty="0" smtClean="0"/>
              <a:t>DIAGRAMA DE ENTIDADE DE RELACIONAMENTO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66124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404664"/>
            <a:ext cx="9252520" cy="6048672"/>
          </a:xfrm>
        </p:spPr>
        <p:txBody>
          <a:bodyPr/>
          <a:lstStyle/>
          <a:p>
            <a:r>
              <a:rPr lang="pt-BR" sz="2800" dirty="0" smtClean="0"/>
              <a:t>DIAGRAMA DE ENTIDADE DE RELACIONAMENTO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983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972"/>
            <a:ext cx="9144000" cy="5967372"/>
          </a:xfrm>
        </p:spPr>
      </p:pic>
      <p:sp>
        <p:nvSpPr>
          <p:cNvPr id="3" name="Retângulo 2"/>
          <p:cNvSpPr/>
          <p:nvPr/>
        </p:nvSpPr>
        <p:spPr>
          <a:xfrm>
            <a:off x="755576" y="18864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MODELO RELACIONAL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2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265</TotalTime>
  <Words>106</Words>
  <Application>Microsoft Office PowerPoint</Application>
  <PresentationFormat>Apresentação na tela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Foundry</vt:lpstr>
      <vt:lpstr>SisVet – Controle de Clínica Veterinária</vt:lpstr>
      <vt:lpstr>Introdução</vt:lpstr>
      <vt:lpstr>Descrição do problema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SisVet – Controle de Clínica Veterinária</dc:title>
  <dc:creator>fabio</dc:creator>
  <cp:lastModifiedBy>usuario</cp:lastModifiedBy>
  <cp:revision>24</cp:revision>
  <dcterms:created xsi:type="dcterms:W3CDTF">2012-04-18T22:30:32Z</dcterms:created>
  <dcterms:modified xsi:type="dcterms:W3CDTF">2012-04-21T16:59:18Z</dcterms:modified>
</cp:coreProperties>
</file>