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4ba1058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84ba1058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4ba1058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84ba1058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4ba1058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84ba1058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4ba1058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84ba1058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84ba1058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84ba1058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4ba1058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84ba105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84ba1058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84ba1058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84ba1058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84ba1058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84ba1058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84ba1058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84ba1058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84ba1058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84acdf19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84acdf1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84ba1058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84ba1058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84ba1058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84ba1058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84ba1058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84ba1058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84ba1058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84ba1058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84ba1058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84ba1058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84ba1058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84ba1058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84ba1058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84ba1058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84ba1058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84ba1058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84ba1058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84ba1058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84ba1058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84ba1058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4acdf1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4acdf1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84ba1058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84ba1058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84ba1058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84ba1058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84ba1058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84ba1058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84ba1058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84ba1058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4ba10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4ba10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84ba105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84ba105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4ba1058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84ba1058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84ba1058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84ba1058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4ba105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4ba105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84ba105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84ba105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76250" y="1362175"/>
            <a:ext cx="4333500" cy="8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MARKETING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99300" y="1618025"/>
            <a:ext cx="292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</a:rPr>
              <a:t>Proposta de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99300" y="2485000"/>
            <a:ext cx="331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</a:rPr>
              <a:t>Para a empresa 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380900" y="2175450"/>
            <a:ext cx="292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rgbClr val="000000"/>
                </a:solidFill>
              </a:rPr>
              <a:t>Easy</a:t>
            </a:r>
            <a:r>
              <a:rPr b="1" lang="pt-BR" sz="5100">
                <a:solidFill>
                  <a:srgbClr val="FFE599"/>
                </a:solidFill>
              </a:rPr>
              <a:t> </a:t>
            </a:r>
            <a:r>
              <a:rPr b="1" lang="pt-BR" sz="5100">
                <a:solidFill>
                  <a:srgbClr val="FFFFFF"/>
                </a:solidFill>
              </a:rPr>
              <a:t>Fit</a:t>
            </a:r>
            <a:endParaRPr b="1" sz="5100">
              <a:solidFill>
                <a:srgbClr val="FFFFFF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2811200" y="2142475"/>
            <a:ext cx="4263600" cy="12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2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311700" y="1983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Terça-feira 10/11/2020 </a:t>
            </a:r>
            <a:endParaRPr sz="3200"/>
          </a:p>
        </p:txBody>
      </p:sp>
      <p:sp>
        <p:nvSpPr>
          <p:cNvPr id="137" name="Google Shape;137;p22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441625" y="1189675"/>
            <a:ext cx="63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>
                <a:solidFill>
                  <a:srgbClr val="F1C232"/>
                </a:solidFill>
              </a:rPr>
              <a:t>um </a:t>
            </a:r>
            <a:r>
              <a:rPr b="1" lang="pt-BR" sz="3000">
                <a:solidFill>
                  <a:srgbClr val="FFFFFF"/>
                </a:solidFill>
              </a:rPr>
              <a:t>vídeo</a:t>
            </a:r>
            <a:r>
              <a:rPr b="1" lang="pt-BR" sz="3000">
                <a:solidFill>
                  <a:srgbClr val="FFFFFF"/>
                </a:solidFill>
              </a:rPr>
              <a:t> atrativo</a:t>
            </a:r>
            <a:r>
              <a:rPr lang="pt-BR" sz="3000">
                <a:solidFill>
                  <a:srgbClr val="F1C232"/>
                </a:solidFill>
              </a:rPr>
              <a:t>, dos professores da academia se </a:t>
            </a:r>
            <a:r>
              <a:rPr b="1" lang="pt-BR" sz="3000">
                <a:solidFill>
                  <a:srgbClr val="FFFFFF"/>
                </a:solidFill>
              </a:rPr>
              <a:t>apresentando</a:t>
            </a:r>
            <a:r>
              <a:rPr lang="pt-BR" sz="3000">
                <a:solidFill>
                  <a:srgbClr val="F1C232"/>
                </a:solidFill>
              </a:rPr>
              <a:t> e cada professor passando um </a:t>
            </a:r>
            <a:r>
              <a:rPr b="1" lang="pt-BR" sz="3000">
                <a:solidFill>
                  <a:srgbClr val="FFFFFF"/>
                </a:solidFill>
              </a:rPr>
              <a:t>exercício</a:t>
            </a:r>
            <a:r>
              <a:rPr b="1" lang="pt-BR" sz="3000">
                <a:solidFill>
                  <a:srgbClr val="FFFFFF"/>
                </a:solidFill>
              </a:rPr>
              <a:t> diferente.</a:t>
            </a:r>
            <a:endParaRPr b="1" sz="3800">
              <a:solidFill>
                <a:srgbClr val="FFFFFF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Quarta-feira 11/11/2020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500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rádio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da cidade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apresentando um pouco da empresa, e citando um pouco do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projeto.</a:t>
            </a:r>
            <a:endParaRPr b="1" sz="3500">
              <a:solidFill>
                <a:srgbClr val="F1C232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0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Quinta-feira 12/11/2020</a:t>
            </a:r>
            <a:endParaRPr sz="35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594250" y="1152475"/>
            <a:ext cx="523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Vídeo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de um professor da academia explicando mais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profundamente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o projeto </a:t>
            </a: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“ao ar livre”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1C232"/>
                </a:solidFill>
              </a:rPr>
              <a:t>Sexta-feira 13/11/2020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Volta na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rádio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da cidade e 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realmente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apresentar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 projeto e os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dias que ocorreram.</a:t>
            </a:r>
            <a:endParaRPr b="1" sz="3500">
              <a:solidFill>
                <a:srgbClr val="F1C232"/>
              </a:solidFill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0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Sábado</a:t>
            </a:r>
            <a:r>
              <a:rPr lang="pt-BR" sz="3500"/>
              <a:t> 14/11/2020</a:t>
            </a:r>
            <a:endParaRPr sz="3500"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2701875" y="1152475"/>
            <a:ext cx="61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comercial explicando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, atrativo induzindo a </a:t>
            </a: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visitarem a </a:t>
            </a: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página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da 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empresa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e verem 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onde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</a:t>
            </a: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ocorrerá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500">
              <a:solidFill>
                <a:srgbClr val="F1C232"/>
              </a:solidFill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1C232"/>
                </a:solidFill>
              </a:rPr>
              <a:t>Segunda-feira 16/11/2020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54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Foto nas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redes sociais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haverá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um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sorteio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para os participantes e para o que tiver mais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frequência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0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Terça-feira 17/11/2020</a:t>
            </a:r>
            <a:endParaRPr sz="3500"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978475" y="1152475"/>
            <a:ext cx="485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FFFFF"/>
                </a:solidFill>
              </a:rPr>
              <a:t>Publicação </a:t>
            </a:r>
            <a:r>
              <a:rPr lang="pt-BR" sz="3500">
                <a:solidFill>
                  <a:srgbClr val="F1C232"/>
                </a:solidFill>
              </a:rPr>
              <a:t>chamando para </a:t>
            </a:r>
            <a:r>
              <a:rPr b="1" lang="pt-BR" sz="3500">
                <a:solidFill>
                  <a:srgbClr val="FFFFFF"/>
                </a:solidFill>
              </a:rPr>
              <a:t>participar</a:t>
            </a:r>
            <a:r>
              <a:rPr lang="pt-BR" sz="3500">
                <a:solidFill>
                  <a:srgbClr val="F1C232"/>
                </a:solidFill>
              </a:rPr>
              <a:t> da aula </a:t>
            </a:r>
            <a:r>
              <a:rPr b="1" lang="pt-BR" sz="3500">
                <a:solidFill>
                  <a:srgbClr val="FFFFFF"/>
                </a:solidFill>
              </a:rPr>
              <a:t>esse dia</a:t>
            </a:r>
            <a:r>
              <a:rPr lang="pt-BR" sz="3500">
                <a:solidFill>
                  <a:srgbClr val="F1C232"/>
                </a:solidFill>
              </a:rPr>
              <a:t> a noite.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1C232"/>
                </a:solidFill>
              </a:rPr>
              <a:t>Quarta-feira 18/11/2020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521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Publicação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avisando que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próxima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aula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haverá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avaliação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física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de graça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trazer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mais uma pessoa</a:t>
            </a:r>
            <a:endParaRPr b="1" sz="3500">
              <a:solidFill>
                <a:srgbClr val="F1C232"/>
              </a:solidFill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0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Quinta-feira 19/11/2020</a:t>
            </a:r>
            <a:endParaRPr sz="3500"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817350" y="1152475"/>
            <a:ext cx="501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500">
                <a:solidFill>
                  <a:srgbClr val="FFFFFF"/>
                </a:solidFill>
              </a:rPr>
              <a:t>Publicação</a:t>
            </a:r>
            <a:r>
              <a:rPr lang="pt-BR" sz="3500">
                <a:solidFill>
                  <a:srgbClr val="FFFFFF"/>
                </a:solidFill>
              </a:rPr>
              <a:t> </a:t>
            </a:r>
            <a:r>
              <a:rPr lang="pt-BR" sz="3500">
                <a:solidFill>
                  <a:srgbClr val="F1C232"/>
                </a:solidFill>
              </a:rPr>
              <a:t>chamando para </a:t>
            </a:r>
            <a:r>
              <a:rPr lang="pt-BR" sz="3500">
                <a:solidFill>
                  <a:srgbClr val="FFFFFF"/>
                </a:solidFill>
              </a:rPr>
              <a:t>participar</a:t>
            </a:r>
            <a:r>
              <a:rPr lang="pt-BR" sz="3500">
                <a:solidFill>
                  <a:srgbClr val="F1C232"/>
                </a:solidFill>
              </a:rPr>
              <a:t> da aula </a:t>
            </a:r>
            <a:r>
              <a:rPr lang="pt-BR" sz="3500">
                <a:solidFill>
                  <a:srgbClr val="FFFFFF"/>
                </a:solidFill>
              </a:rPr>
              <a:t>esse dia</a:t>
            </a:r>
            <a:r>
              <a:rPr lang="pt-BR" sz="3500">
                <a:solidFill>
                  <a:srgbClr val="F1C232"/>
                </a:solidFill>
              </a:rPr>
              <a:t> a noite</a:t>
            </a:r>
            <a:endParaRPr sz="3500">
              <a:solidFill>
                <a:srgbClr val="F1C232"/>
              </a:solidFill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1C232"/>
                </a:solidFill>
              </a:rPr>
              <a:t>Sexta-feira 19/11/2020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152475"/>
            <a:ext cx="322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publicação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sobre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dieta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0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69800"/>
            <a:ext cx="19563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empresa</a:t>
            </a:r>
            <a:endParaRPr sz="3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Propôs</a:t>
            </a:r>
            <a:r>
              <a:rPr lang="pt-BR" sz="3200"/>
              <a:t> uma rotina de </a:t>
            </a:r>
            <a:r>
              <a:rPr b="1" lang="pt-BR" sz="3700">
                <a:solidFill>
                  <a:srgbClr val="F1C232"/>
                </a:solidFill>
              </a:rPr>
              <a:t>4 semanas</a:t>
            </a:r>
            <a:r>
              <a:rPr lang="pt-BR" sz="3200"/>
              <a:t>, com foco a arrecadamento de leads, para que no final da quarta semana, </a:t>
            </a:r>
            <a:r>
              <a:rPr lang="pt-BR" sz="3200"/>
              <a:t>sejam</a:t>
            </a:r>
            <a:r>
              <a:rPr lang="pt-BR" sz="3200"/>
              <a:t> convertidas </a:t>
            </a:r>
            <a:r>
              <a:rPr b="1" lang="pt-BR" sz="3200">
                <a:solidFill>
                  <a:srgbClr val="F1C232"/>
                </a:solidFill>
              </a:rPr>
              <a:t>definitivamente</a:t>
            </a:r>
            <a:r>
              <a:rPr lang="pt-BR" sz="3200"/>
              <a:t> </a:t>
            </a:r>
            <a:r>
              <a:rPr b="1" lang="pt-BR" sz="3200">
                <a:solidFill>
                  <a:srgbClr val="F1C232"/>
                </a:solidFill>
              </a:rPr>
              <a:t>em clientes.</a:t>
            </a:r>
            <a:r>
              <a:rPr lang="pt-BR" sz="3200"/>
              <a:t> </a:t>
            </a:r>
            <a:endParaRPr sz="3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268000" y="441900"/>
            <a:ext cx="32808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1C232"/>
                </a:solidFill>
              </a:rPr>
              <a:t>MAICON</a:t>
            </a:r>
            <a:r>
              <a:rPr lang="pt-BR" sz="3300">
                <a:solidFill>
                  <a:schemeClr val="dk1"/>
                </a:solidFill>
              </a:rPr>
              <a:t> SOFT</a:t>
            </a:r>
            <a:endParaRPr sz="3500">
              <a:solidFill>
                <a:schemeClr val="dk1"/>
              </a:solidFill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4288325" y="1784725"/>
            <a:ext cx="272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3408325" y="3544675"/>
            <a:ext cx="5316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2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 flipH="1" rot="10800000">
            <a:off x="2416825" y="1043300"/>
            <a:ext cx="1640100" cy="1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 flipH="1" rot="10800000">
            <a:off x="4213950" y="1040900"/>
            <a:ext cx="991500" cy="126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/>
          <p:nvPr/>
        </p:nvSpPr>
        <p:spPr>
          <a:xfrm>
            <a:off x="311700" y="1983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Sábado</a:t>
            </a:r>
            <a:r>
              <a:rPr lang="pt-BR" sz="3500"/>
              <a:t> 20/11/2020</a:t>
            </a:r>
            <a:endParaRPr sz="3500"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916500" y="1152475"/>
            <a:ext cx="491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Republicar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o comercial da </a:t>
            </a: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televisão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nas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redes sociais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500">
              <a:solidFill>
                <a:srgbClr val="F1C232"/>
              </a:solidFill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1C232"/>
                </a:solidFill>
              </a:rPr>
              <a:t>Segunda-feira 22/11/2020	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52475"/>
            <a:ext cx="45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publicação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sobre a como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não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ter uma vida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sedentária.</a:t>
            </a:r>
            <a:endParaRPr b="1" sz="3500">
              <a:solidFill>
                <a:srgbClr val="F1C232"/>
              </a:solidFill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0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Terça-feira 23/11/2020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817350" y="1152475"/>
            <a:ext cx="501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FFFFF"/>
                </a:solidFill>
              </a:rPr>
              <a:t>publicação</a:t>
            </a:r>
            <a:r>
              <a:rPr lang="pt-BR" sz="3500">
                <a:solidFill>
                  <a:srgbClr val="F1C232"/>
                </a:solidFill>
              </a:rPr>
              <a:t> chamando para </a:t>
            </a:r>
            <a:r>
              <a:rPr b="1" lang="pt-BR" sz="3500">
                <a:solidFill>
                  <a:srgbClr val="FFFFFF"/>
                </a:solidFill>
              </a:rPr>
              <a:t>participar</a:t>
            </a:r>
            <a:r>
              <a:rPr lang="pt-BR" sz="3500">
                <a:solidFill>
                  <a:srgbClr val="F1C232"/>
                </a:solidFill>
              </a:rPr>
              <a:t> da aula </a:t>
            </a:r>
            <a:r>
              <a:rPr b="1" lang="pt-BR" sz="3500">
                <a:solidFill>
                  <a:srgbClr val="FFFFFF"/>
                </a:solidFill>
              </a:rPr>
              <a:t>esse dia</a:t>
            </a:r>
            <a:r>
              <a:rPr lang="pt-BR" sz="3500">
                <a:solidFill>
                  <a:srgbClr val="F1C232"/>
                </a:solidFill>
              </a:rPr>
              <a:t> a noite</a:t>
            </a:r>
            <a:endParaRPr sz="3500">
              <a:solidFill>
                <a:srgbClr val="F1C232"/>
              </a:solidFill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00" y="43719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1C232"/>
                </a:solidFill>
              </a:rPr>
              <a:t>Quarta-feira 24/11/2020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152475"/>
            <a:ext cx="465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publicação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mostrando como esta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ficando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novas academias</a:t>
            </a:r>
            <a:endParaRPr b="1" sz="3500">
              <a:solidFill>
                <a:srgbClr val="F1C232"/>
              </a:solidFill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0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Quinta-feira 26/11/2020</a:t>
            </a:r>
            <a:endParaRPr sz="3500"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3978475" y="1152475"/>
            <a:ext cx="48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FFFFF"/>
                </a:solidFill>
              </a:rPr>
              <a:t>publicação</a:t>
            </a:r>
            <a:r>
              <a:rPr lang="pt-BR" sz="3500">
                <a:solidFill>
                  <a:srgbClr val="F1C232"/>
                </a:solidFill>
              </a:rPr>
              <a:t> chamando para </a:t>
            </a:r>
            <a:r>
              <a:rPr b="1" lang="pt-BR" sz="3500">
                <a:solidFill>
                  <a:srgbClr val="FFFFFF"/>
                </a:solidFill>
              </a:rPr>
              <a:t>participar</a:t>
            </a:r>
            <a:r>
              <a:rPr b="1" lang="pt-BR" sz="3500">
                <a:solidFill>
                  <a:srgbClr val="FFFFFF"/>
                </a:solidFill>
              </a:rPr>
              <a:t> </a:t>
            </a:r>
            <a:r>
              <a:rPr lang="pt-BR" sz="3500">
                <a:solidFill>
                  <a:srgbClr val="F1C232"/>
                </a:solidFill>
              </a:rPr>
              <a:t>da aula </a:t>
            </a:r>
            <a:r>
              <a:rPr b="1" lang="pt-BR" sz="3500">
                <a:solidFill>
                  <a:srgbClr val="FFFFFF"/>
                </a:solidFill>
              </a:rPr>
              <a:t>esse dia</a:t>
            </a:r>
            <a:r>
              <a:rPr lang="pt-BR" sz="3500">
                <a:solidFill>
                  <a:srgbClr val="F1C232"/>
                </a:solidFill>
              </a:rPr>
              <a:t> a noite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00" y="437195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1C232"/>
                </a:solidFill>
              </a:rPr>
              <a:t>Sexta-feira 27/11/2020 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152475"/>
            <a:ext cx="50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live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dos professores tirando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dúvidas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ao vivo</a:t>
            </a:r>
            <a:endParaRPr b="1" sz="3500">
              <a:solidFill>
                <a:srgbClr val="F1C232"/>
              </a:solidFill>
            </a:endParaRPr>
          </a:p>
        </p:txBody>
      </p:sp>
      <p:sp>
        <p:nvSpPr>
          <p:cNvPr id="258" name="Google Shape;258;p37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900" y="437195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Sábado 28/11/2020</a:t>
            </a:r>
            <a:endParaRPr sz="3500"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4201550" y="1152475"/>
            <a:ext cx="46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vídeo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apresentando alguns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exercícios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diferentes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quem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segue a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página</a:t>
            </a:r>
            <a:endParaRPr b="1" sz="3500">
              <a:solidFill>
                <a:srgbClr val="F1C232"/>
              </a:solidFill>
            </a:endParaRPr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00" y="43719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1C232"/>
                </a:solidFill>
              </a:rPr>
              <a:t>Segunda-feira 30/11/2020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44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re-avaliação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física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utilizando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tecnologia 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desenvolvida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para a empresa</a:t>
            </a:r>
            <a:endParaRPr b="1" sz="3500">
              <a:solidFill>
                <a:srgbClr val="F1C232"/>
              </a:solidFill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900" y="43719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Terça-feira 01/12/2020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4697325" y="1152475"/>
            <a:ext cx="413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1C232"/>
                </a:solidFill>
              </a:rPr>
              <a:t>publicação</a:t>
            </a:r>
            <a:r>
              <a:rPr lang="pt-BR" sz="3500">
                <a:solidFill>
                  <a:srgbClr val="FFFFFF"/>
                </a:solidFill>
              </a:rPr>
              <a:t> avisando o </a:t>
            </a:r>
            <a:r>
              <a:rPr b="1" lang="pt-BR" sz="3500">
                <a:solidFill>
                  <a:srgbClr val="F1C232"/>
                </a:solidFill>
              </a:rPr>
              <a:t>adiamento da aula</a:t>
            </a:r>
            <a:endParaRPr b="1" sz="3500">
              <a:solidFill>
                <a:srgbClr val="F1C232"/>
              </a:solidFill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00" y="435420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1C232"/>
                </a:solidFill>
              </a:rPr>
              <a:t>Quarta-feira 02/12/2020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1C232"/>
                </a:solidFill>
              </a:rPr>
              <a:t>publicação</a:t>
            </a:r>
            <a:r>
              <a:rPr b="1" lang="pt-BR" sz="3500">
                <a:solidFill>
                  <a:srgbClr val="F1C232"/>
                </a:solidFill>
              </a:rPr>
              <a:t> </a:t>
            </a:r>
            <a:r>
              <a:rPr lang="pt-BR" sz="3500">
                <a:solidFill>
                  <a:srgbClr val="FFFFFF"/>
                </a:solidFill>
              </a:rPr>
              <a:t>chamando para </a:t>
            </a:r>
            <a:r>
              <a:rPr b="1" lang="pt-BR" sz="3500">
                <a:solidFill>
                  <a:srgbClr val="F1C232"/>
                </a:solidFill>
              </a:rPr>
              <a:t>participar </a:t>
            </a:r>
            <a:r>
              <a:rPr lang="pt-BR" sz="3500">
                <a:solidFill>
                  <a:srgbClr val="FFFFFF"/>
                </a:solidFill>
              </a:rPr>
              <a:t>da aula </a:t>
            </a:r>
            <a:r>
              <a:rPr b="1" lang="pt-BR" sz="3500">
                <a:solidFill>
                  <a:srgbClr val="F1C232"/>
                </a:solidFill>
              </a:rPr>
              <a:t>esse dia</a:t>
            </a:r>
            <a:r>
              <a:rPr lang="pt-BR" sz="3500">
                <a:solidFill>
                  <a:srgbClr val="F1C232"/>
                </a:solidFill>
              </a:rPr>
              <a:t> </a:t>
            </a:r>
            <a:r>
              <a:rPr lang="pt-BR" sz="3500">
                <a:solidFill>
                  <a:srgbClr val="FFFFFF"/>
                </a:solidFill>
              </a:rPr>
              <a:t>a noite</a:t>
            </a:r>
            <a:endParaRPr sz="3500">
              <a:solidFill>
                <a:srgbClr val="FFFFFF"/>
              </a:solidFill>
            </a:endParaRPr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900" y="43719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As 4 semanas consiste em</a:t>
            </a:r>
            <a:r>
              <a:rPr lang="pt-BR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1 -</a:t>
            </a:r>
            <a:r>
              <a:rPr lang="pt-BR"/>
              <a:t> </a:t>
            </a:r>
            <a:r>
              <a:rPr lang="pt-BR">
                <a:solidFill>
                  <a:srgbClr val="F1C232"/>
                </a:solidFill>
              </a:rPr>
              <a:t>Publicações nas redes sociais.</a:t>
            </a:r>
            <a:endParaRPr>
              <a:solidFill>
                <a:srgbClr val="F1C232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2 -</a:t>
            </a:r>
            <a:r>
              <a:rPr lang="pt-BR"/>
              <a:t> </a:t>
            </a:r>
            <a:r>
              <a:rPr lang="pt-BR">
                <a:solidFill>
                  <a:srgbClr val="FFFFFF"/>
                </a:solidFill>
              </a:rPr>
              <a:t>Divulgação na </a:t>
            </a:r>
            <a:r>
              <a:rPr lang="pt-BR">
                <a:solidFill>
                  <a:srgbClr val="FFFFFF"/>
                </a:solidFill>
              </a:rPr>
              <a:t>rádio</a:t>
            </a:r>
            <a:r>
              <a:rPr lang="pt-BR">
                <a:solidFill>
                  <a:srgbClr val="FFFFFF"/>
                </a:solidFill>
              </a:rPr>
              <a:t> e na televisão.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3 -</a:t>
            </a:r>
            <a:r>
              <a:rPr lang="pt-BR"/>
              <a:t> </a:t>
            </a:r>
            <a:r>
              <a:rPr lang="pt-BR">
                <a:solidFill>
                  <a:srgbClr val="F1C232"/>
                </a:solidFill>
              </a:rPr>
              <a:t>Eventos presenciais.</a:t>
            </a:r>
            <a:r>
              <a:rPr lang="pt-BR"/>
              <a:t> 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1C232"/>
                </a:solidFill>
              </a:rPr>
              <a:t>4 - </a:t>
            </a:r>
            <a:r>
              <a:rPr lang="pt-BR">
                <a:solidFill>
                  <a:srgbClr val="FFFFFF"/>
                </a:solidFill>
              </a:rPr>
              <a:t>Inauguração das novas sedes </a:t>
            </a:r>
            <a:r>
              <a:rPr lang="pt-BR">
                <a:solidFill>
                  <a:srgbClr val="FFFFFF"/>
                </a:solidFill>
              </a:rPr>
              <a:t>acadêmicas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384225" y="1536850"/>
            <a:ext cx="3730500" cy="12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4936475" y="2098250"/>
            <a:ext cx="3730500" cy="123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 flipH="1" rot="10800000">
            <a:off x="384225" y="2565600"/>
            <a:ext cx="2441700" cy="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 flipH="1" rot="10800000">
            <a:off x="4190925" y="3129100"/>
            <a:ext cx="4502700" cy="192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2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311700" y="1983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Quinta-feira 03/12/2020</a:t>
            </a:r>
            <a:endParaRPr sz="3500"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730600" y="1115300"/>
            <a:ext cx="50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arrecadação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g-mails de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contatos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com os participantes e de </a:t>
            </a:r>
            <a:r>
              <a:rPr b="1"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recomendações</a:t>
            </a:r>
            <a:endParaRPr b="1" sz="3500">
              <a:solidFill>
                <a:srgbClr val="F1C232"/>
              </a:solidFill>
            </a:endParaRPr>
          </a:p>
        </p:txBody>
      </p:sp>
      <p:sp>
        <p:nvSpPr>
          <p:cNvPr id="298" name="Google Shape;298;p42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00" y="435420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1C232"/>
                </a:solidFill>
              </a:rPr>
              <a:t>Sexta-feira 04/12/2020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43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500">
                <a:solidFill>
                  <a:srgbClr val="F1C232"/>
                </a:solidFill>
              </a:rPr>
              <a:t>publicacao </a:t>
            </a:r>
            <a:r>
              <a:rPr lang="pt-BR" sz="3500">
                <a:solidFill>
                  <a:srgbClr val="FFFFFF"/>
                </a:solidFill>
              </a:rPr>
              <a:t>chamando para </a:t>
            </a:r>
            <a:r>
              <a:rPr b="1" lang="pt-BR" sz="3500">
                <a:solidFill>
                  <a:srgbClr val="F1C232"/>
                </a:solidFill>
              </a:rPr>
              <a:t>participar</a:t>
            </a:r>
            <a:r>
              <a:rPr lang="pt-BR" sz="3500">
                <a:solidFill>
                  <a:srgbClr val="FFFFFF"/>
                </a:solidFill>
              </a:rPr>
              <a:t> da aula</a:t>
            </a:r>
            <a:r>
              <a:rPr lang="pt-BR" sz="3500">
                <a:solidFill>
                  <a:srgbClr val="F1C232"/>
                </a:solidFill>
              </a:rPr>
              <a:t> </a:t>
            </a:r>
            <a:r>
              <a:rPr b="1" lang="pt-BR" sz="3500">
                <a:solidFill>
                  <a:srgbClr val="F1C232"/>
                </a:solidFill>
              </a:rPr>
              <a:t>esse dia</a:t>
            </a:r>
            <a:r>
              <a:rPr lang="pt-BR" sz="3500">
                <a:solidFill>
                  <a:srgbClr val="F1C232"/>
                </a:solidFill>
              </a:rPr>
              <a:t> </a:t>
            </a:r>
            <a:r>
              <a:rPr lang="pt-BR" sz="3500">
                <a:solidFill>
                  <a:srgbClr val="FFFFFF"/>
                </a:solidFill>
              </a:rPr>
              <a:t>a noite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306" name="Google Shape;306;p43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350" y="435420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Sábado 05/12/2020</a:t>
            </a:r>
            <a:endParaRPr sz="3500"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4189175" y="1152475"/>
            <a:ext cx="464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anúncio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da </a:t>
            </a: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inauguração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da academia</a:t>
            </a:r>
            <a:r>
              <a:rPr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nesta noite</a:t>
            </a:r>
            <a:r>
              <a:rPr lang="pt-BR" sz="35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com </a:t>
            </a: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aula </a:t>
            </a:r>
            <a:r>
              <a:rPr b="1" lang="pt-BR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grátis</a:t>
            </a:r>
            <a:endParaRPr b="1" sz="3500">
              <a:solidFill>
                <a:srgbClr val="FFFFFF"/>
              </a:solidFill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50" y="435420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EQUIPE</a:t>
            </a:r>
            <a:endParaRPr sz="3500"/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F1C232"/>
                </a:solidFill>
              </a:rPr>
              <a:t>WALLACE ANDERSON COSTA DA SILVA</a:t>
            </a:r>
            <a:endParaRPr b="1" sz="33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F1C232"/>
                </a:solidFill>
              </a:rPr>
              <a:t>PAULO HENRIQUE CALLETTI</a:t>
            </a:r>
            <a:endParaRPr b="1" sz="33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3300">
                <a:solidFill>
                  <a:srgbClr val="F1C232"/>
                </a:solidFill>
              </a:rPr>
              <a:t>VINICIUS HENRIQUES CORTES</a:t>
            </a:r>
            <a:endParaRPr b="1" sz="3300">
              <a:solidFill>
                <a:srgbClr val="F1C232"/>
              </a:solidFill>
            </a:endParaRPr>
          </a:p>
        </p:txBody>
      </p:sp>
      <p:pic>
        <p:nvPicPr>
          <p:cNvPr id="322" name="Google Shape;3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350" y="435420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5"/>
          <p:cNvSpPr/>
          <p:nvPr/>
        </p:nvSpPr>
        <p:spPr>
          <a:xfrm>
            <a:off x="243900" y="217800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9310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6804425" y="1614900"/>
            <a:ext cx="21813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 temos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lang="pt-BR">
                <a:solidFill>
                  <a:srgbClr val="F1C232"/>
                </a:solidFill>
              </a:rPr>
              <a:t>calendário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proposto.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2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6804425" y="1581150"/>
            <a:ext cx="2181300" cy="1686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61125" y="1762050"/>
            <a:ext cx="32100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seguir o resumo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dos </a:t>
            </a:r>
            <a:r>
              <a:rPr b="1" lang="pt-BR">
                <a:solidFill>
                  <a:srgbClr val="F1C232"/>
                </a:solidFill>
              </a:rPr>
              <a:t>significados</a:t>
            </a:r>
            <a:endParaRPr b="1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1C232"/>
                </a:solidFill>
              </a:rPr>
              <a:t>da tabela</a:t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275" y="115625"/>
            <a:ext cx="5515325" cy="49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161125" y="1611225"/>
            <a:ext cx="3210000" cy="1686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PROPOSTA</a:t>
            </a:r>
            <a:endParaRPr sz="3500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nosso público alvo </a:t>
            </a:r>
            <a:r>
              <a:rPr b="1" lang="pt-BR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“não é específico”</a:t>
            </a: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 tendo em mente que anunciaremos, nos</a:t>
            </a:r>
            <a:r>
              <a:rPr b="1" lang="pt-BR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3</a:t>
            </a: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meios usados pelas pessoas anunciando também nas redes sociais, teremos um </a:t>
            </a:r>
            <a:r>
              <a:rPr b="1" lang="pt-BR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alcance bom</a:t>
            </a: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assim criando um </a:t>
            </a:r>
            <a:r>
              <a:rPr b="1" lang="pt-BR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funil</a:t>
            </a: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sendo o topo do funil a </a:t>
            </a:r>
            <a:r>
              <a:rPr b="1" lang="pt-BR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divulgação</a:t>
            </a: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parte do meio do funil serão as </a:t>
            </a:r>
            <a:r>
              <a:rPr b="1" lang="pt-BR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pessoas que iram no local</a:t>
            </a: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participar das atividades físicas propostas pela empresa. o próximo estágio do funil será </a:t>
            </a:r>
            <a:r>
              <a:rPr b="1" lang="pt-BR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durante e depois dos encontros</a:t>
            </a: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orientando os professores não darem ênfase na inscrição na academia, nas 2 primeiras aulas, na 3 oferecemos um formulário para assinarem e deixarem seus nomes e </a:t>
            </a:r>
            <a:r>
              <a:rPr b="1" lang="pt-BR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telefones de contato e e-mail,</a:t>
            </a:r>
            <a:endParaRPr b="1" sz="2600">
              <a:solidFill>
                <a:srgbClr val="F1C232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259975" y="187775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2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359425"/>
            <a:ext cx="8520600" cy="4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apos mesmo depois de termos o </a:t>
            </a:r>
            <a:r>
              <a:rPr b="1" lang="pt-BR" sz="22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contato </a:t>
            </a:r>
            <a:r>
              <a:rPr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dos futuros clientes, continuaremos por </a:t>
            </a:r>
            <a:r>
              <a:rPr b="1" lang="pt-BR" sz="22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1 semana</a:t>
            </a:r>
            <a:r>
              <a:rPr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até que seja encerrada a construção da academia, e possamos fazer uma</a:t>
            </a:r>
            <a:r>
              <a:rPr b="1" lang="pt-BR" sz="22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 inauguração com parceria da secretaria de esporte</a:t>
            </a:r>
            <a:r>
              <a:rPr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podendo anunciar patrocinia de alguns times de esportes da cidade para ganharmos mais a </a:t>
            </a:r>
            <a:r>
              <a:rPr b="1" lang="pt-BR" sz="22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empatia</a:t>
            </a:r>
            <a:r>
              <a:rPr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após a inauguração com um evento na praça dos encontros haverá uma aula como de costume e iremos cortar a fita de </a:t>
            </a:r>
            <a:r>
              <a:rPr b="1" lang="pt-BR" sz="22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inauguração da academia</a:t>
            </a:r>
            <a:r>
              <a:rPr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 deixaremos as pessoas usarem os aparelhos no dia, assim conheceram a </a:t>
            </a:r>
            <a:r>
              <a:rPr b="1" lang="pt-BR" sz="22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qualidade  e o ambiente</a:t>
            </a:r>
            <a:r>
              <a:rPr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assim tendo mais chance de voltar outro dia.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5" name="Google Shape;115;p19"/>
          <p:cNvSpPr/>
          <p:nvPr/>
        </p:nvSpPr>
        <p:spPr>
          <a:xfrm>
            <a:off x="259975" y="187775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2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409300" y="1728300"/>
            <a:ext cx="4325400" cy="1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seguir temos cada 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1C232"/>
                </a:solidFill>
              </a:rPr>
              <a:t> </a:t>
            </a:r>
            <a:r>
              <a:rPr b="1" lang="pt-BR" sz="4000">
                <a:solidFill>
                  <a:srgbClr val="F1C232"/>
                </a:solidFill>
              </a:rPr>
              <a:t>especificado</a:t>
            </a:r>
            <a:endParaRPr b="1" sz="4000">
              <a:solidFill>
                <a:srgbClr val="F1C232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2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294725" y="1512075"/>
            <a:ext cx="4647900" cy="1686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1C232"/>
                </a:solidFill>
              </a:rPr>
              <a:t>Segunda-feira 09/11/2020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59975" y="187775"/>
            <a:ext cx="8656200" cy="470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58482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vídeo na rede sociais</a:t>
            </a:r>
            <a:r>
              <a:rPr lang="pt-BR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com os </a:t>
            </a:r>
            <a:r>
              <a:rPr b="1" lang="pt-BR" sz="33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COS</a:t>
            </a:r>
            <a:r>
              <a:rPr lang="pt-BR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da empresa apresentando os </a:t>
            </a:r>
            <a:r>
              <a:rPr b="1" lang="pt-BR" sz="33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novos locais</a:t>
            </a:r>
            <a:r>
              <a:rPr lang="pt-BR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 citando que </a:t>
            </a:r>
            <a:r>
              <a:rPr lang="pt-BR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haverá</a:t>
            </a:r>
            <a:r>
              <a:rPr lang="pt-BR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uma </a:t>
            </a:r>
            <a:r>
              <a:rPr b="1" lang="pt-BR" sz="37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novidade.</a:t>
            </a:r>
            <a:endParaRPr b="1" sz="4400">
              <a:solidFill>
                <a:srgbClr val="F1C232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200" y="4334750"/>
            <a:ext cx="1428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