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0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  <p:sldId id="365" r:id="rId112"/>
    <p:sldId id="366" r:id="rId113"/>
    <p:sldId id="367" r:id="rId114"/>
    <p:sldId id="368" r:id="rId115"/>
    <p:sldId id="369" r:id="rId116"/>
    <p:sldId id="370" r:id="rId117"/>
    <p:sldId id="371" r:id="rId118"/>
    <p:sldId id="372" r:id="rId119"/>
    <p:sldId id="373" r:id="rId120"/>
    <p:sldId id="374" r:id="rId121"/>
    <p:sldId id="375" r:id="rId122"/>
    <p:sldId id="376" r:id="rId123"/>
    <p:sldId id="377" r:id="rId124"/>
    <p:sldId id="378" r:id="rId125"/>
    <p:sldId id="379" r:id="rId126"/>
    <p:sldId id="380" r:id="rId127"/>
    <p:sldId id="381" r:id="rId128"/>
    <p:sldId id="382" r:id="rId129"/>
    <p:sldId id="383" r:id="rId130"/>
    <p:sldId id="384" r:id="rId131"/>
    <p:sldId id="385" r:id="rId132"/>
    <p:sldId id="386" r:id="rId133"/>
    <p:sldId id="387" r:id="rId134"/>
    <p:sldId id="388" r:id="rId135"/>
    <p:sldId id="389" r:id="rId136"/>
    <p:sldId id="390" r:id="rId137"/>
    <p:sldId id="391" r:id="rId138"/>
    <p:sldId id="392" r:id="rId139"/>
    <p:sldId id="393" r:id="rId140"/>
    <p:sldId id="394" r:id="rId141"/>
    <p:sldId id="395" r:id="rId142"/>
    <p:sldId id="396" r:id="rId143"/>
    <p:sldId id="397" r:id="rId144"/>
    <p:sldId id="398" r:id="rId145"/>
    <p:sldId id="399" r:id="rId146"/>
    <p:sldId id="400" r:id="rId147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viewProps" Target="viewProp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08604" y="723900"/>
            <a:ext cx="3526790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30303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4779" y="160020"/>
            <a:ext cx="1013460" cy="441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9619" y="655319"/>
            <a:ext cx="7642859" cy="53187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17550" y="6089650"/>
            <a:ext cx="7786370" cy="600710"/>
          </a:xfrm>
          <a:custGeom>
            <a:avLst/>
            <a:gdLst/>
            <a:ahLst/>
            <a:cxnLst/>
            <a:rect l="l" t="t" r="r" b="b"/>
            <a:pathLst>
              <a:path w="7786370" h="600709">
                <a:moveTo>
                  <a:pt x="0" y="600456"/>
                </a:moveTo>
                <a:lnTo>
                  <a:pt x="7786116" y="600456"/>
                </a:lnTo>
                <a:lnTo>
                  <a:pt x="7786116" y="0"/>
                </a:lnTo>
                <a:lnTo>
                  <a:pt x="0" y="0"/>
                </a:lnTo>
                <a:lnTo>
                  <a:pt x="0" y="6004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4779" y="160020"/>
            <a:ext cx="1013460" cy="4419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08604" y="723900"/>
            <a:ext cx="3526790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2304" y="2082800"/>
            <a:ext cx="7779390" cy="401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30303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ismarckjunior@outlook.com" TargetMode="Externa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bismarckjunior@outlook.com" TargetMode="External"/><Relationship Id="rId4" Type="http://schemas.openxmlformats.org/officeDocument/2006/relationships/image" Target="../media/image197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ismarckjunior@outlook.com" TargetMode="External"/><Relationship Id="rId5" Type="http://schemas.openxmlformats.org/officeDocument/2006/relationships/image" Target="../media/image198.jpg"/><Relationship Id="rId4" Type="http://schemas.openxmlformats.org/officeDocument/2006/relationships/image" Target="../media/image197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jp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ismarckjunior@outlook.com" TargetMode="Externa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99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ismarckjunior@outlook.com" TargetMode="Externa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mailto:bismarckjunior@outlook.com" TargetMode="External"/><Relationship Id="rId2" Type="http://schemas.openxmlformats.org/officeDocument/2006/relationships/image" Target="../media/image200.jp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jpg"/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2" Type="http://schemas.openxmlformats.org/officeDocument/2006/relationships/image" Target="../media/image202.jp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bismarckjunior@outlook.com" TargetMode="External"/><Relationship Id="rId4" Type="http://schemas.openxmlformats.org/officeDocument/2006/relationships/image" Target="../media/image204.png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3" Type="http://schemas.openxmlformats.org/officeDocument/2006/relationships/image" Target="../media/image206.png"/><Relationship Id="rId7" Type="http://schemas.openxmlformats.org/officeDocument/2006/relationships/image" Target="../media/image210.jp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9.jpg"/><Relationship Id="rId11" Type="http://schemas.openxmlformats.org/officeDocument/2006/relationships/hyperlink" Target="mailto:bismarckjunior@outlook.com" TargetMode="External"/><Relationship Id="rId5" Type="http://schemas.openxmlformats.org/officeDocument/2006/relationships/image" Target="../media/image208.png"/><Relationship Id="rId10" Type="http://schemas.openxmlformats.org/officeDocument/2006/relationships/image" Target="../media/image213.png"/><Relationship Id="rId4" Type="http://schemas.openxmlformats.org/officeDocument/2006/relationships/image" Target="../media/image207.png"/><Relationship Id="rId9" Type="http://schemas.openxmlformats.org/officeDocument/2006/relationships/image" Target="../media/image2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7" Type="http://schemas.openxmlformats.org/officeDocument/2006/relationships/hyperlink" Target="mailto:bismarckjunior@outlook.com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13" Type="http://schemas.openxmlformats.org/officeDocument/2006/relationships/image" Target="../media/image216.jpg"/><Relationship Id="rId18" Type="http://schemas.openxmlformats.org/officeDocument/2006/relationships/hyperlink" Target="mailto:bismarckjunior@outlook.com" TargetMode="External"/><Relationship Id="rId3" Type="http://schemas.openxmlformats.org/officeDocument/2006/relationships/image" Target="../media/image206.png"/><Relationship Id="rId7" Type="http://schemas.openxmlformats.org/officeDocument/2006/relationships/image" Target="../media/image210.jpg"/><Relationship Id="rId12" Type="http://schemas.openxmlformats.org/officeDocument/2006/relationships/image" Target="../media/image215.png"/><Relationship Id="rId17" Type="http://schemas.openxmlformats.org/officeDocument/2006/relationships/image" Target="../media/image220.png"/><Relationship Id="rId2" Type="http://schemas.openxmlformats.org/officeDocument/2006/relationships/image" Target="../media/image205.png"/><Relationship Id="rId16" Type="http://schemas.openxmlformats.org/officeDocument/2006/relationships/image" Target="../media/image2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9.jpg"/><Relationship Id="rId11" Type="http://schemas.openxmlformats.org/officeDocument/2006/relationships/image" Target="../media/image214.png"/><Relationship Id="rId5" Type="http://schemas.openxmlformats.org/officeDocument/2006/relationships/image" Target="../media/image208.png"/><Relationship Id="rId15" Type="http://schemas.openxmlformats.org/officeDocument/2006/relationships/image" Target="../media/image218.png"/><Relationship Id="rId10" Type="http://schemas.openxmlformats.org/officeDocument/2006/relationships/image" Target="../media/image213.png"/><Relationship Id="rId4" Type="http://schemas.openxmlformats.org/officeDocument/2006/relationships/image" Target="../media/image207.png"/><Relationship Id="rId9" Type="http://schemas.openxmlformats.org/officeDocument/2006/relationships/image" Target="../media/image212.jpg"/><Relationship Id="rId14" Type="http://schemas.openxmlformats.org/officeDocument/2006/relationships/image" Target="../media/image217.jpg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3" Type="http://schemas.openxmlformats.org/officeDocument/2006/relationships/image" Target="../media/image206.png"/><Relationship Id="rId7" Type="http://schemas.openxmlformats.org/officeDocument/2006/relationships/image" Target="../media/image210.jp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9.jpg"/><Relationship Id="rId11" Type="http://schemas.openxmlformats.org/officeDocument/2006/relationships/hyperlink" Target="mailto:bismarckjunior@outlook.com" TargetMode="External"/><Relationship Id="rId5" Type="http://schemas.openxmlformats.org/officeDocument/2006/relationships/image" Target="../media/image208.png"/><Relationship Id="rId10" Type="http://schemas.openxmlformats.org/officeDocument/2006/relationships/image" Target="../media/image213.png"/><Relationship Id="rId4" Type="http://schemas.openxmlformats.org/officeDocument/2006/relationships/image" Target="../media/image207.png"/><Relationship Id="rId9" Type="http://schemas.openxmlformats.org/officeDocument/2006/relationships/image" Target="../media/image212.jp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13" Type="http://schemas.openxmlformats.org/officeDocument/2006/relationships/image" Target="../media/image216.jpg"/><Relationship Id="rId18" Type="http://schemas.openxmlformats.org/officeDocument/2006/relationships/hyperlink" Target="mailto:bismarckjunior@outlook.com" TargetMode="External"/><Relationship Id="rId3" Type="http://schemas.openxmlformats.org/officeDocument/2006/relationships/image" Target="../media/image206.png"/><Relationship Id="rId7" Type="http://schemas.openxmlformats.org/officeDocument/2006/relationships/image" Target="../media/image210.jpg"/><Relationship Id="rId12" Type="http://schemas.openxmlformats.org/officeDocument/2006/relationships/image" Target="../media/image215.png"/><Relationship Id="rId17" Type="http://schemas.openxmlformats.org/officeDocument/2006/relationships/image" Target="../media/image220.png"/><Relationship Id="rId2" Type="http://schemas.openxmlformats.org/officeDocument/2006/relationships/image" Target="../media/image205.png"/><Relationship Id="rId16" Type="http://schemas.openxmlformats.org/officeDocument/2006/relationships/image" Target="../media/image2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9.jpg"/><Relationship Id="rId11" Type="http://schemas.openxmlformats.org/officeDocument/2006/relationships/image" Target="../media/image214.png"/><Relationship Id="rId5" Type="http://schemas.openxmlformats.org/officeDocument/2006/relationships/image" Target="../media/image208.png"/><Relationship Id="rId15" Type="http://schemas.openxmlformats.org/officeDocument/2006/relationships/image" Target="../media/image218.png"/><Relationship Id="rId10" Type="http://schemas.openxmlformats.org/officeDocument/2006/relationships/image" Target="../media/image213.png"/><Relationship Id="rId4" Type="http://schemas.openxmlformats.org/officeDocument/2006/relationships/image" Target="../media/image207.png"/><Relationship Id="rId9" Type="http://schemas.openxmlformats.org/officeDocument/2006/relationships/image" Target="../media/image212.jpg"/><Relationship Id="rId14" Type="http://schemas.openxmlformats.org/officeDocument/2006/relationships/image" Target="../media/image217.jp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2" Type="http://schemas.openxmlformats.org/officeDocument/2006/relationships/image" Target="../media/image221.jp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bismarckjunior@outlook.com" TargetMode="External"/><Relationship Id="rId4" Type="http://schemas.openxmlformats.org/officeDocument/2006/relationships/image" Target="../media/image223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2" Type="http://schemas.openxmlformats.org/officeDocument/2006/relationships/image" Target="../media/image221.jp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bismarckjunior@outlook.com" TargetMode="External"/><Relationship Id="rId4" Type="http://schemas.openxmlformats.org/officeDocument/2006/relationships/image" Target="../media/image223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pn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ismarckjunior@outlook.com" TargetMode="External"/><Relationship Id="rId5" Type="http://schemas.openxmlformats.org/officeDocument/2006/relationships/image" Target="../media/image220.png"/><Relationship Id="rId4" Type="http://schemas.openxmlformats.org/officeDocument/2006/relationships/image" Target="../media/image213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pn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ismarckjunior@outlook.com" TargetMode="External"/><Relationship Id="rId5" Type="http://schemas.openxmlformats.org/officeDocument/2006/relationships/image" Target="../media/image225.png"/><Relationship Id="rId4" Type="http://schemas.openxmlformats.org/officeDocument/2006/relationships/image" Target="../media/image213.png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hyperlink" Target="mailto:bismarckjunior@outlook.com" TargetMode="External"/><Relationship Id="rId3" Type="http://schemas.openxmlformats.org/officeDocument/2006/relationships/image" Target="../media/image224.png"/><Relationship Id="rId7" Type="http://schemas.openxmlformats.org/officeDocument/2006/relationships/image" Target="../media/image227.jp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6.png"/><Relationship Id="rId5" Type="http://schemas.openxmlformats.org/officeDocument/2006/relationships/image" Target="../media/image225.png"/><Relationship Id="rId4" Type="http://schemas.openxmlformats.org/officeDocument/2006/relationships/image" Target="../media/image213.png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png"/><Relationship Id="rId3" Type="http://schemas.openxmlformats.org/officeDocument/2006/relationships/image" Target="../media/image224.png"/><Relationship Id="rId7" Type="http://schemas.openxmlformats.org/officeDocument/2006/relationships/image" Target="../media/image227.jp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6.png"/><Relationship Id="rId5" Type="http://schemas.openxmlformats.org/officeDocument/2006/relationships/image" Target="../media/image213.png"/><Relationship Id="rId4" Type="http://schemas.openxmlformats.org/officeDocument/2006/relationships/image" Target="../media/image225.png"/><Relationship Id="rId9" Type="http://schemas.openxmlformats.org/officeDocument/2006/relationships/hyperlink" Target="mailto:bismarckjunior@outlook.com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3.jpg"/><Relationship Id="rId12" Type="http://schemas.openxmlformats.org/officeDocument/2006/relationships/hyperlink" Target="mailto:bismarckjunior@outlook.com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38.jpg"/><Relationship Id="rId10" Type="http://schemas.openxmlformats.org/officeDocument/2006/relationships/image" Target="../media/image41.png"/><Relationship Id="rId4" Type="http://schemas.openxmlformats.org/officeDocument/2006/relationships/image" Target="../media/image37.jpg"/><Relationship Id="rId9" Type="http://schemas.openxmlformats.org/officeDocument/2006/relationships/image" Target="../media/image40.jpg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hyperlink" Target="mailto:bismarckjunior@outlook.com" TargetMode="External"/><Relationship Id="rId3" Type="http://schemas.openxmlformats.org/officeDocument/2006/relationships/image" Target="../media/image224.png"/><Relationship Id="rId7" Type="http://schemas.openxmlformats.org/officeDocument/2006/relationships/image" Target="../media/image227.jp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6.png"/><Relationship Id="rId5" Type="http://schemas.openxmlformats.org/officeDocument/2006/relationships/image" Target="../media/image213.png"/><Relationship Id="rId4" Type="http://schemas.openxmlformats.org/officeDocument/2006/relationships/image" Target="../media/image225.png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224.png"/><Relationship Id="rId7" Type="http://schemas.openxmlformats.org/officeDocument/2006/relationships/image" Target="../media/image227.jp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6.png"/><Relationship Id="rId5" Type="http://schemas.openxmlformats.org/officeDocument/2006/relationships/image" Target="../media/image213.png"/><Relationship Id="rId10" Type="http://schemas.openxmlformats.org/officeDocument/2006/relationships/hyperlink" Target="mailto:bismarckjunior@outlook.com" TargetMode="External"/><Relationship Id="rId4" Type="http://schemas.openxmlformats.org/officeDocument/2006/relationships/image" Target="../media/image225.png"/><Relationship Id="rId9" Type="http://schemas.openxmlformats.org/officeDocument/2006/relationships/image" Target="../media/image229.jpg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jpg"/><Relationship Id="rId3" Type="http://schemas.openxmlformats.org/officeDocument/2006/relationships/image" Target="../media/image224.png"/><Relationship Id="rId7" Type="http://schemas.openxmlformats.org/officeDocument/2006/relationships/image" Target="../media/image230.pn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9.jpg"/><Relationship Id="rId5" Type="http://schemas.openxmlformats.org/officeDocument/2006/relationships/image" Target="../media/image213.png"/><Relationship Id="rId4" Type="http://schemas.openxmlformats.org/officeDocument/2006/relationships/image" Target="../media/image225.png"/><Relationship Id="rId9" Type="http://schemas.openxmlformats.org/officeDocument/2006/relationships/hyperlink" Target="mailto:bismarckjunior@outlook.com" TargetMode="External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213.png"/><Relationship Id="rId7" Type="http://schemas.openxmlformats.org/officeDocument/2006/relationships/image" Target="../media/image232.jpg"/><Relationship Id="rId12" Type="http://schemas.openxmlformats.org/officeDocument/2006/relationships/hyperlink" Target="mailto:bismarckjunior@outlook.com" TargetMode="External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6.png"/><Relationship Id="rId11" Type="http://schemas.openxmlformats.org/officeDocument/2006/relationships/image" Target="../media/image233.png"/><Relationship Id="rId5" Type="http://schemas.openxmlformats.org/officeDocument/2006/relationships/image" Target="../media/image229.jpg"/><Relationship Id="rId10" Type="http://schemas.openxmlformats.org/officeDocument/2006/relationships/image" Target="../media/image225.png"/><Relationship Id="rId4" Type="http://schemas.openxmlformats.org/officeDocument/2006/relationships/image" Target="../media/image228.png"/><Relationship Id="rId9" Type="http://schemas.openxmlformats.org/officeDocument/2006/relationships/image" Target="../media/image231.jpg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hyperlink" Target="mailto:bismarckjunior@outlook.com" TargetMode="External"/><Relationship Id="rId3" Type="http://schemas.openxmlformats.org/officeDocument/2006/relationships/image" Target="../media/image224.png"/><Relationship Id="rId7" Type="http://schemas.openxmlformats.org/officeDocument/2006/relationships/image" Target="../media/image227.jp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6.png"/><Relationship Id="rId5" Type="http://schemas.openxmlformats.org/officeDocument/2006/relationships/image" Target="../media/image213.png"/><Relationship Id="rId4" Type="http://schemas.openxmlformats.org/officeDocument/2006/relationships/image" Target="../media/image225.png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hyperlink" Target="mailto:bismarckjunior@outlook.com" TargetMode="External"/><Relationship Id="rId3" Type="http://schemas.openxmlformats.org/officeDocument/2006/relationships/image" Target="../media/image224.png"/><Relationship Id="rId7" Type="http://schemas.openxmlformats.org/officeDocument/2006/relationships/image" Target="../media/image234.jp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3.png"/><Relationship Id="rId4" Type="http://schemas.openxmlformats.org/officeDocument/2006/relationships/image" Target="../media/image225.png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hyperlink" Target="mailto:bismarckjunior@outlook.com" TargetMode="External"/><Relationship Id="rId3" Type="http://schemas.openxmlformats.org/officeDocument/2006/relationships/image" Target="../media/image213.png"/><Relationship Id="rId7" Type="http://schemas.openxmlformats.org/officeDocument/2006/relationships/image" Target="../media/image235.jp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6.png"/><Relationship Id="rId5" Type="http://schemas.openxmlformats.org/officeDocument/2006/relationships/image" Target="../media/image234.jpg"/><Relationship Id="rId4" Type="http://schemas.openxmlformats.org/officeDocument/2006/relationships/image" Target="../media/image228.png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ismarckjunior@outlook.com" TargetMode="Externa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jpg"/><Relationship Id="rId2" Type="http://schemas.openxmlformats.org/officeDocument/2006/relationships/image" Target="../media/image23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9.jpg"/><Relationship Id="rId4" Type="http://schemas.openxmlformats.org/officeDocument/2006/relationships/image" Target="../media/image238.jp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hyperlink" Target="mailto:bismarckjunior@outlook.com" TargetMode="External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jpg"/><Relationship Id="rId2" Type="http://schemas.openxmlformats.org/officeDocument/2006/relationships/image" Target="../media/image241.jp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bismarckjunior@outlook.com" TargetMode="External"/><Relationship Id="rId4" Type="http://schemas.openxmlformats.org/officeDocument/2006/relationships/image" Target="../media/image240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png"/><Relationship Id="rId7" Type="http://schemas.openxmlformats.org/officeDocument/2006/relationships/hyperlink" Target="mailto:bismarckjunior@outlook.com" TargetMode="External"/><Relationship Id="rId2" Type="http://schemas.openxmlformats.org/officeDocument/2006/relationships/image" Target="../media/image24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42.jpg"/><Relationship Id="rId4" Type="http://schemas.openxmlformats.org/officeDocument/2006/relationships/image" Target="../media/image24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hyperlink" Target="mailto:bismarckjunior@outlook.com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6.jpg"/><Relationship Id="rId4" Type="http://schemas.openxmlformats.org/officeDocument/2006/relationships/image" Target="../media/image45.png"/></Relationships>
</file>

<file path=ppt/slides/_rels/slide140.xml.rels><?xml version="1.0" encoding="UTF-8" standalone="yes"?>
<Relationships xmlns="http://schemas.openxmlformats.org/package/2006/relationships"><Relationship Id="rId8" Type="http://schemas.openxmlformats.org/officeDocument/2006/relationships/hyperlink" Target="mailto:bismarckjunior@outlook.com" TargetMode="External"/><Relationship Id="rId3" Type="http://schemas.openxmlformats.org/officeDocument/2006/relationships/image" Target="../media/image244.png"/><Relationship Id="rId7" Type="http://schemas.openxmlformats.org/officeDocument/2006/relationships/image" Target="../media/image246.jpg"/><Relationship Id="rId2" Type="http://schemas.openxmlformats.org/officeDocument/2006/relationships/image" Target="../media/image24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5.png"/><Relationship Id="rId5" Type="http://schemas.openxmlformats.org/officeDocument/2006/relationships/image" Target="../media/image240.png"/><Relationship Id="rId4" Type="http://schemas.openxmlformats.org/officeDocument/2006/relationships/image" Target="../media/image241.jpg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hyperlink" Target="mailto:bismarckjunior@outlook.com" TargetMode="External"/><Relationship Id="rId3" Type="http://schemas.openxmlformats.org/officeDocument/2006/relationships/image" Target="../media/image245.png"/><Relationship Id="rId7" Type="http://schemas.openxmlformats.org/officeDocument/2006/relationships/image" Target="../media/image247.jpg"/><Relationship Id="rId2" Type="http://schemas.openxmlformats.org/officeDocument/2006/relationships/image" Target="../media/image24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46.jpg"/><Relationship Id="rId4" Type="http://schemas.openxmlformats.org/officeDocument/2006/relationships/image" Target="../media/image244.png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hyperlink" Target="mailto:bismarckjunior@outlook.com" TargetMode="External"/><Relationship Id="rId3" Type="http://schemas.openxmlformats.org/officeDocument/2006/relationships/image" Target="../media/image245.png"/><Relationship Id="rId7" Type="http://schemas.openxmlformats.org/officeDocument/2006/relationships/image" Target="../media/image249.jpg"/><Relationship Id="rId2" Type="http://schemas.openxmlformats.org/officeDocument/2006/relationships/image" Target="../media/image24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8.png"/><Relationship Id="rId5" Type="http://schemas.openxmlformats.org/officeDocument/2006/relationships/image" Target="../media/image246.jpg"/><Relationship Id="rId4" Type="http://schemas.openxmlformats.org/officeDocument/2006/relationships/image" Target="../media/image244.png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hyperlink" Target="mailto:bismarckjunior@outlook.com" TargetMode="External"/><Relationship Id="rId3" Type="http://schemas.openxmlformats.org/officeDocument/2006/relationships/image" Target="../media/image245.png"/><Relationship Id="rId7" Type="http://schemas.openxmlformats.org/officeDocument/2006/relationships/image" Target="../media/image250.jpg"/><Relationship Id="rId2" Type="http://schemas.openxmlformats.org/officeDocument/2006/relationships/image" Target="../media/image24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8.png"/><Relationship Id="rId5" Type="http://schemas.openxmlformats.org/officeDocument/2006/relationships/image" Target="../media/image246.jpg"/><Relationship Id="rId4" Type="http://schemas.openxmlformats.org/officeDocument/2006/relationships/image" Target="../media/image244.png"/></Relationships>
</file>

<file path=ppt/slides/_rels/slide144.xml.rels><?xml version="1.0" encoding="UTF-8" standalone="yes"?>
<Relationships xmlns="http://schemas.openxmlformats.org/package/2006/relationships"><Relationship Id="rId8" Type="http://schemas.openxmlformats.org/officeDocument/2006/relationships/hyperlink" Target="mailto:bismarckjunior@outlook.com" TargetMode="External"/><Relationship Id="rId3" Type="http://schemas.openxmlformats.org/officeDocument/2006/relationships/image" Target="../media/image245.png"/><Relationship Id="rId7" Type="http://schemas.openxmlformats.org/officeDocument/2006/relationships/image" Target="../media/image252.jpg"/><Relationship Id="rId2" Type="http://schemas.openxmlformats.org/officeDocument/2006/relationships/image" Target="../media/image24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8.png"/><Relationship Id="rId5" Type="http://schemas.openxmlformats.org/officeDocument/2006/relationships/image" Target="../media/image251.jpg"/><Relationship Id="rId4" Type="http://schemas.openxmlformats.org/officeDocument/2006/relationships/image" Target="../media/image244.png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hyperlink" Target="mailto:bismarckjunior@outlook.com" TargetMode="External"/><Relationship Id="rId3" Type="http://schemas.openxmlformats.org/officeDocument/2006/relationships/image" Target="../media/image245.png"/><Relationship Id="rId7" Type="http://schemas.openxmlformats.org/officeDocument/2006/relationships/image" Target="../media/image254.jpg"/><Relationship Id="rId2" Type="http://schemas.openxmlformats.org/officeDocument/2006/relationships/image" Target="../media/image24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3.png"/><Relationship Id="rId5" Type="http://schemas.openxmlformats.org/officeDocument/2006/relationships/image" Target="../media/image251.jpg"/><Relationship Id="rId4" Type="http://schemas.openxmlformats.org/officeDocument/2006/relationships/image" Target="../media/image244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g"/><Relationship Id="rId3" Type="http://schemas.openxmlformats.org/officeDocument/2006/relationships/image" Target="../media/image48.jpg"/><Relationship Id="rId7" Type="http://schemas.openxmlformats.org/officeDocument/2006/relationships/image" Target="../media/image45.pn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hyperlink" Target="mailto:bismarckjunior@outlook.com" TargetMode="External"/><Relationship Id="rId5" Type="http://schemas.openxmlformats.org/officeDocument/2006/relationships/image" Target="../media/image42.png"/><Relationship Id="rId10" Type="http://schemas.openxmlformats.org/officeDocument/2006/relationships/image" Target="../media/image43.png"/><Relationship Id="rId4" Type="http://schemas.openxmlformats.org/officeDocument/2006/relationships/image" Target="../media/image49.jpg"/><Relationship Id="rId9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8.jpg"/><Relationship Id="rId7" Type="http://schemas.openxmlformats.org/officeDocument/2006/relationships/image" Target="../media/image44.png"/><Relationship Id="rId12" Type="http://schemas.openxmlformats.org/officeDocument/2006/relationships/hyperlink" Target="mailto:bismarckjunior@outlook.com" TargetMode="External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3.png"/><Relationship Id="rId5" Type="http://schemas.openxmlformats.org/officeDocument/2006/relationships/image" Target="../media/image51.jpg"/><Relationship Id="rId10" Type="http://schemas.openxmlformats.org/officeDocument/2006/relationships/image" Target="../media/image50.png"/><Relationship Id="rId4" Type="http://schemas.openxmlformats.org/officeDocument/2006/relationships/image" Target="../media/image49.jpg"/><Relationship Id="rId9" Type="http://schemas.openxmlformats.org/officeDocument/2006/relationships/image" Target="../media/image46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g"/><Relationship Id="rId13" Type="http://schemas.openxmlformats.org/officeDocument/2006/relationships/image" Target="../media/image43.png"/><Relationship Id="rId3" Type="http://schemas.openxmlformats.org/officeDocument/2006/relationships/image" Target="../media/image47.jpg"/><Relationship Id="rId7" Type="http://schemas.openxmlformats.org/officeDocument/2006/relationships/image" Target="../media/image50.png"/><Relationship Id="rId12" Type="http://schemas.openxmlformats.org/officeDocument/2006/relationships/image" Target="../media/image54.jp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46.jpg"/><Relationship Id="rId5" Type="http://schemas.openxmlformats.org/officeDocument/2006/relationships/image" Target="../media/image49.jpg"/><Relationship Id="rId10" Type="http://schemas.openxmlformats.org/officeDocument/2006/relationships/image" Target="../media/image45.png"/><Relationship Id="rId4" Type="http://schemas.openxmlformats.org/officeDocument/2006/relationships/image" Target="../media/image48.jpg"/><Relationship Id="rId9" Type="http://schemas.openxmlformats.org/officeDocument/2006/relationships/image" Target="../media/image44.png"/><Relationship Id="rId14" Type="http://schemas.openxmlformats.org/officeDocument/2006/relationships/hyperlink" Target="mailto:bismarckjunior@outlook.com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jpg"/><Relationship Id="rId3" Type="http://schemas.openxmlformats.org/officeDocument/2006/relationships/image" Target="../media/image55.jpg"/><Relationship Id="rId7" Type="http://schemas.openxmlformats.org/officeDocument/2006/relationships/image" Target="../media/image5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.jpg"/><Relationship Id="rId5" Type="http://schemas.openxmlformats.org/officeDocument/2006/relationships/image" Target="../media/image57.jpg"/><Relationship Id="rId4" Type="http://schemas.openxmlformats.org/officeDocument/2006/relationships/image" Target="../media/image56.jpg"/><Relationship Id="rId9" Type="http://schemas.openxmlformats.org/officeDocument/2006/relationships/hyperlink" Target="mailto:bismarckjunior@outlook.com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bismarckjunior@outlook.com" TargetMode="External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ismarckjunior@outlook.com" TargetMode="External"/><Relationship Id="rId5" Type="http://schemas.openxmlformats.org/officeDocument/2006/relationships/image" Target="../media/image65.jpg"/><Relationship Id="rId4" Type="http://schemas.openxmlformats.org/officeDocument/2006/relationships/image" Target="../media/image64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bismarckjunior@outlook.com" TargetMode="External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ismarckjunior@outlook.com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ismarckjunior@outlook.com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bismarckjunior@outlook.com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ismarckjunior@outlook.com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bismarckjunior@outlook.com" TargetMode="External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ismarckjunior@outlook.com" TargetMode="External"/><Relationship Id="rId5" Type="http://schemas.openxmlformats.org/officeDocument/2006/relationships/image" Target="../media/image70.png"/><Relationship Id="rId4" Type="http://schemas.openxmlformats.org/officeDocument/2006/relationships/image" Target="../media/image7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73.jpg"/><Relationship Id="rId7" Type="http://schemas.openxmlformats.org/officeDocument/2006/relationships/image" Target="../media/image77.jpg"/><Relationship Id="rId12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jp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jpg"/><Relationship Id="rId9" Type="http://schemas.openxmlformats.org/officeDocument/2006/relationships/image" Target="../media/image79.png"/><Relationship Id="rId14" Type="http://schemas.openxmlformats.org/officeDocument/2006/relationships/hyperlink" Target="mailto:bismarckjunior@outlook.com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5.png"/><Relationship Id="rId3" Type="http://schemas.openxmlformats.org/officeDocument/2006/relationships/image" Target="../media/image73.jpg"/><Relationship Id="rId7" Type="http://schemas.openxmlformats.org/officeDocument/2006/relationships/image" Target="../media/image77.jpg"/><Relationship Id="rId12" Type="http://schemas.openxmlformats.org/officeDocument/2006/relationships/image" Target="../media/image84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jp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jpg"/><Relationship Id="rId9" Type="http://schemas.openxmlformats.org/officeDocument/2006/relationships/image" Target="../media/image79.png"/><Relationship Id="rId14" Type="http://schemas.openxmlformats.org/officeDocument/2006/relationships/hyperlink" Target="mailto:bismarckjunior@outlook.com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3" Type="http://schemas.openxmlformats.org/officeDocument/2006/relationships/image" Target="../media/image73.jpg"/><Relationship Id="rId7" Type="http://schemas.openxmlformats.org/officeDocument/2006/relationships/image" Target="../media/image87.jpg"/><Relationship Id="rId12" Type="http://schemas.openxmlformats.org/officeDocument/2006/relationships/image" Target="../media/image92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jpg"/><Relationship Id="rId11" Type="http://schemas.openxmlformats.org/officeDocument/2006/relationships/image" Target="../media/image91.png"/><Relationship Id="rId5" Type="http://schemas.openxmlformats.org/officeDocument/2006/relationships/image" Target="../media/image75.png"/><Relationship Id="rId10" Type="http://schemas.openxmlformats.org/officeDocument/2006/relationships/image" Target="../media/image90.png"/><Relationship Id="rId4" Type="http://schemas.openxmlformats.org/officeDocument/2006/relationships/image" Target="../media/image74.jpg"/><Relationship Id="rId9" Type="http://schemas.openxmlformats.org/officeDocument/2006/relationships/image" Target="../media/image89.png"/><Relationship Id="rId14" Type="http://schemas.openxmlformats.org/officeDocument/2006/relationships/hyperlink" Target="mailto:bismarckjunior@outlook.com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ismarckjunior@outlook.com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jpg"/><Relationship Id="rId13" Type="http://schemas.openxmlformats.org/officeDocument/2006/relationships/image" Target="../media/image105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12" Type="http://schemas.openxmlformats.org/officeDocument/2006/relationships/image" Target="../media/image104.jp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jpg"/><Relationship Id="rId15" Type="http://schemas.openxmlformats.org/officeDocument/2006/relationships/image" Target="../media/image107.png"/><Relationship Id="rId10" Type="http://schemas.openxmlformats.org/officeDocument/2006/relationships/image" Target="../media/image102.jpg"/><Relationship Id="rId4" Type="http://schemas.openxmlformats.org/officeDocument/2006/relationships/image" Target="../media/image96.jpg"/><Relationship Id="rId9" Type="http://schemas.openxmlformats.org/officeDocument/2006/relationships/image" Target="../media/image101.png"/><Relationship Id="rId14" Type="http://schemas.openxmlformats.org/officeDocument/2006/relationships/image" Target="../media/image10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ismarckjunior@outlook.com" TargetMode="External"/><Relationship Id="rId5" Type="http://schemas.openxmlformats.org/officeDocument/2006/relationships/image" Target="../media/image111.jpg"/><Relationship Id="rId4" Type="http://schemas.openxmlformats.org/officeDocument/2006/relationships/image" Target="../media/image110.jp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mailto:bismarckjunior@outlook.com" TargetMode="External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ismarckjunior@outlook.com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ismarckjunior@outlook.com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jp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ismarckjunior@outlook.com" TargetMode="External"/><Relationship Id="rId5" Type="http://schemas.openxmlformats.org/officeDocument/2006/relationships/image" Target="../media/image116.png"/><Relationship Id="rId4" Type="http://schemas.openxmlformats.org/officeDocument/2006/relationships/image" Target="../media/image115.jp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bismarckjunior@outlook.com" TargetMode="External"/><Relationship Id="rId4" Type="http://schemas.openxmlformats.org/officeDocument/2006/relationships/image" Target="../media/image10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ismarckjunior@outlook.com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ismarckjunior@outlook.com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bismarckjunior@outlook.com" TargetMode="External"/><Relationship Id="rId4" Type="http://schemas.openxmlformats.org/officeDocument/2006/relationships/image" Target="../media/image11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bismarckjunior@outlook.com" TargetMode="External"/><Relationship Id="rId4" Type="http://schemas.openxmlformats.org/officeDocument/2006/relationships/image" Target="../media/image11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ismarckjunior@outlook.com" TargetMode="External"/><Relationship Id="rId5" Type="http://schemas.openxmlformats.org/officeDocument/2006/relationships/image" Target="../media/image121.jpg"/><Relationship Id="rId4" Type="http://schemas.openxmlformats.org/officeDocument/2006/relationships/image" Target="../media/image120.jp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mailto:bismarckjunior@outlook.com" TargetMode="External"/><Relationship Id="rId3" Type="http://schemas.openxmlformats.org/officeDocument/2006/relationships/image" Target="../media/image118.png"/><Relationship Id="rId7" Type="http://schemas.openxmlformats.org/officeDocument/2006/relationships/image" Target="../media/image123.jp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jpg"/><Relationship Id="rId4" Type="http://schemas.openxmlformats.org/officeDocument/2006/relationships/image" Target="../media/image120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ismarckjunior@outlook.com" TargetMode="External"/><Relationship Id="rId5" Type="http://schemas.openxmlformats.org/officeDocument/2006/relationships/image" Target="../media/image127.jpg"/><Relationship Id="rId4" Type="http://schemas.openxmlformats.org/officeDocument/2006/relationships/image" Target="../media/image126.jp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7" Type="http://schemas.openxmlformats.org/officeDocument/2006/relationships/hyperlink" Target="mailto:bismarckjunior@outlook.com" TargetMode="External"/><Relationship Id="rId2" Type="http://schemas.openxmlformats.org/officeDocument/2006/relationships/image" Target="../media/image1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jp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mailto:bismarckjunior@outlook.com" TargetMode="External"/><Relationship Id="rId3" Type="http://schemas.openxmlformats.org/officeDocument/2006/relationships/image" Target="../media/image118.png"/><Relationship Id="rId7" Type="http://schemas.openxmlformats.org/officeDocument/2006/relationships/image" Target="../media/image123.jp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jpg"/><Relationship Id="rId4" Type="http://schemas.openxmlformats.org/officeDocument/2006/relationships/image" Target="../media/image120.jp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mailto:bismarckjunior@outlook.com" TargetMode="External"/><Relationship Id="rId3" Type="http://schemas.openxmlformats.org/officeDocument/2006/relationships/image" Target="../media/image118.png"/><Relationship Id="rId7" Type="http://schemas.openxmlformats.org/officeDocument/2006/relationships/image" Target="../media/image123.jp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jpg"/><Relationship Id="rId4" Type="http://schemas.openxmlformats.org/officeDocument/2006/relationships/image" Target="../media/image12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hyperlink" Target="mailto:bismarckjunior@outlook.com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18.png"/><Relationship Id="rId7" Type="http://schemas.openxmlformats.org/officeDocument/2006/relationships/image" Target="../media/image123.jp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jpg"/><Relationship Id="rId10" Type="http://schemas.openxmlformats.org/officeDocument/2006/relationships/hyperlink" Target="mailto:bismarckjunior@outlook.com" TargetMode="External"/><Relationship Id="rId4" Type="http://schemas.openxmlformats.org/officeDocument/2006/relationships/image" Target="../media/image120.jpg"/><Relationship Id="rId9" Type="http://schemas.openxmlformats.org/officeDocument/2006/relationships/image" Target="../media/image134.jp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jpg"/><Relationship Id="rId3" Type="http://schemas.openxmlformats.org/officeDocument/2006/relationships/image" Target="../media/image136.jpg"/><Relationship Id="rId7" Type="http://schemas.openxmlformats.org/officeDocument/2006/relationships/image" Target="../media/image140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jpg"/><Relationship Id="rId11" Type="http://schemas.openxmlformats.org/officeDocument/2006/relationships/hyperlink" Target="mailto:bismarckjunior@outlook.com" TargetMode="External"/><Relationship Id="rId5" Type="http://schemas.openxmlformats.org/officeDocument/2006/relationships/image" Target="../media/image138.png"/><Relationship Id="rId10" Type="http://schemas.openxmlformats.org/officeDocument/2006/relationships/image" Target="../media/image143.jpg"/><Relationship Id="rId4" Type="http://schemas.openxmlformats.org/officeDocument/2006/relationships/image" Target="../media/image137.jpg"/><Relationship Id="rId9" Type="http://schemas.openxmlformats.org/officeDocument/2006/relationships/image" Target="../media/image142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jpg"/><Relationship Id="rId3" Type="http://schemas.openxmlformats.org/officeDocument/2006/relationships/image" Target="../media/image136.jpg"/><Relationship Id="rId7" Type="http://schemas.openxmlformats.org/officeDocument/2006/relationships/image" Target="../media/image140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jpg"/><Relationship Id="rId11" Type="http://schemas.openxmlformats.org/officeDocument/2006/relationships/hyperlink" Target="mailto:bismarckjunior@outlook.com" TargetMode="External"/><Relationship Id="rId5" Type="http://schemas.openxmlformats.org/officeDocument/2006/relationships/image" Target="../media/image138.png"/><Relationship Id="rId10" Type="http://schemas.openxmlformats.org/officeDocument/2006/relationships/image" Target="../media/image143.jpg"/><Relationship Id="rId4" Type="http://schemas.openxmlformats.org/officeDocument/2006/relationships/image" Target="../media/image137.jpg"/><Relationship Id="rId9" Type="http://schemas.openxmlformats.org/officeDocument/2006/relationships/image" Target="../media/image142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jpg"/><Relationship Id="rId3" Type="http://schemas.openxmlformats.org/officeDocument/2006/relationships/image" Target="../media/image136.jpg"/><Relationship Id="rId7" Type="http://schemas.openxmlformats.org/officeDocument/2006/relationships/image" Target="../media/image140.png"/><Relationship Id="rId12" Type="http://schemas.openxmlformats.org/officeDocument/2006/relationships/hyperlink" Target="mailto:bismarckjunior@outlook.com" TargetMode="External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jpg"/><Relationship Id="rId11" Type="http://schemas.openxmlformats.org/officeDocument/2006/relationships/image" Target="../media/image143.jpg"/><Relationship Id="rId5" Type="http://schemas.openxmlformats.org/officeDocument/2006/relationships/image" Target="../media/image138.png"/><Relationship Id="rId10" Type="http://schemas.openxmlformats.org/officeDocument/2006/relationships/image" Target="../media/image142.png"/><Relationship Id="rId4" Type="http://schemas.openxmlformats.org/officeDocument/2006/relationships/image" Target="../media/image137.jpg"/><Relationship Id="rId9" Type="http://schemas.openxmlformats.org/officeDocument/2006/relationships/image" Target="../media/image141.jp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jpg"/><Relationship Id="rId3" Type="http://schemas.openxmlformats.org/officeDocument/2006/relationships/image" Target="../media/image136.jpg"/><Relationship Id="rId7" Type="http://schemas.openxmlformats.org/officeDocument/2006/relationships/image" Target="../media/image140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jpg"/><Relationship Id="rId11" Type="http://schemas.openxmlformats.org/officeDocument/2006/relationships/hyperlink" Target="mailto:bismarckjunior@outlook.com" TargetMode="External"/><Relationship Id="rId5" Type="http://schemas.openxmlformats.org/officeDocument/2006/relationships/image" Target="../media/image138.png"/><Relationship Id="rId10" Type="http://schemas.openxmlformats.org/officeDocument/2006/relationships/image" Target="../media/image143.jpg"/><Relationship Id="rId4" Type="http://schemas.openxmlformats.org/officeDocument/2006/relationships/image" Target="../media/image137.jpg"/><Relationship Id="rId9" Type="http://schemas.openxmlformats.org/officeDocument/2006/relationships/image" Target="../media/image142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hyperlink" Target="mailto:bismarckjunior@outlook.com" TargetMode="External"/><Relationship Id="rId3" Type="http://schemas.openxmlformats.org/officeDocument/2006/relationships/image" Target="../media/image135.png"/><Relationship Id="rId7" Type="http://schemas.openxmlformats.org/officeDocument/2006/relationships/image" Target="../media/image139.jpg"/><Relationship Id="rId12" Type="http://schemas.openxmlformats.org/officeDocument/2006/relationships/image" Target="../media/image146.png"/><Relationship Id="rId2" Type="http://schemas.openxmlformats.org/officeDocument/2006/relationships/image" Target="../media/image14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11" Type="http://schemas.openxmlformats.org/officeDocument/2006/relationships/image" Target="../media/image143.jpg"/><Relationship Id="rId5" Type="http://schemas.openxmlformats.org/officeDocument/2006/relationships/image" Target="../media/image137.jpg"/><Relationship Id="rId10" Type="http://schemas.openxmlformats.org/officeDocument/2006/relationships/image" Target="../media/image142.png"/><Relationship Id="rId4" Type="http://schemas.openxmlformats.org/officeDocument/2006/relationships/image" Target="../media/image136.jpg"/><Relationship Id="rId9" Type="http://schemas.openxmlformats.org/officeDocument/2006/relationships/image" Target="../media/image141.jp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mailto:bismarckjunior@outlook.com" TargetMode="External"/><Relationship Id="rId2" Type="http://schemas.openxmlformats.org/officeDocument/2006/relationships/image" Target="../media/image147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jp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bismarckjunior@outlook.com" TargetMode="External"/><Relationship Id="rId4" Type="http://schemas.openxmlformats.org/officeDocument/2006/relationships/image" Target="../media/image147.jp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jpg"/><Relationship Id="rId2" Type="http://schemas.openxmlformats.org/officeDocument/2006/relationships/image" Target="../media/image150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ismarckjunior@outlook.com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jp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ismarckjunior@outlook.com" TargetMode="External"/><Relationship Id="rId5" Type="http://schemas.openxmlformats.org/officeDocument/2006/relationships/image" Target="../media/image147.jpg"/><Relationship Id="rId4" Type="http://schemas.openxmlformats.org/officeDocument/2006/relationships/image" Target="../media/image150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hyperlink" Target="mailto:bismarckjunior@outlook.com" TargetMode="Externa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jpg"/><Relationship Id="rId2" Type="http://schemas.openxmlformats.org/officeDocument/2006/relationships/image" Target="../media/image150.jp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bismarckjunior@outlook.com" TargetMode="External"/><Relationship Id="rId4" Type="http://schemas.openxmlformats.org/officeDocument/2006/relationships/image" Target="../media/image152.jp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jpg"/><Relationship Id="rId7" Type="http://schemas.openxmlformats.org/officeDocument/2006/relationships/hyperlink" Target="mailto:bismarckjunior@outlook.com" TargetMode="External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jpg"/><Relationship Id="rId5" Type="http://schemas.openxmlformats.org/officeDocument/2006/relationships/image" Target="../media/image151.jpg"/><Relationship Id="rId4" Type="http://schemas.openxmlformats.org/officeDocument/2006/relationships/image" Target="../media/image150.jp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jpg"/><Relationship Id="rId3" Type="http://schemas.openxmlformats.org/officeDocument/2006/relationships/image" Target="../media/image113.png"/><Relationship Id="rId7" Type="http://schemas.openxmlformats.org/officeDocument/2006/relationships/image" Target="../media/image116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jpg"/><Relationship Id="rId5" Type="http://schemas.openxmlformats.org/officeDocument/2006/relationships/image" Target="../media/image114.jpg"/><Relationship Id="rId4" Type="http://schemas.openxmlformats.org/officeDocument/2006/relationships/image" Target="../media/image153.png"/><Relationship Id="rId9" Type="http://schemas.openxmlformats.org/officeDocument/2006/relationships/hyperlink" Target="mailto:bismarckjunior@outlook.com" TargetMode="Externa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jpg"/><Relationship Id="rId3" Type="http://schemas.openxmlformats.org/officeDocument/2006/relationships/image" Target="../media/image113.png"/><Relationship Id="rId7" Type="http://schemas.openxmlformats.org/officeDocument/2006/relationships/image" Target="../media/image157.jp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11" Type="http://schemas.openxmlformats.org/officeDocument/2006/relationships/hyperlink" Target="mailto:bismarckjunior@outlook.com" TargetMode="External"/><Relationship Id="rId5" Type="http://schemas.openxmlformats.org/officeDocument/2006/relationships/image" Target="../media/image155.jpg"/><Relationship Id="rId10" Type="http://schemas.openxmlformats.org/officeDocument/2006/relationships/image" Target="../media/image160.jpg"/><Relationship Id="rId4" Type="http://schemas.openxmlformats.org/officeDocument/2006/relationships/image" Target="../media/image153.png"/><Relationship Id="rId9" Type="http://schemas.openxmlformats.org/officeDocument/2006/relationships/image" Target="../media/image159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jpg"/><Relationship Id="rId3" Type="http://schemas.openxmlformats.org/officeDocument/2006/relationships/image" Target="../media/image113.png"/><Relationship Id="rId7" Type="http://schemas.openxmlformats.org/officeDocument/2006/relationships/image" Target="../media/image157.jp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11" Type="http://schemas.openxmlformats.org/officeDocument/2006/relationships/hyperlink" Target="mailto:bismarckjunior@outlook.com" TargetMode="External"/><Relationship Id="rId5" Type="http://schemas.openxmlformats.org/officeDocument/2006/relationships/image" Target="../media/image155.jpg"/><Relationship Id="rId10" Type="http://schemas.openxmlformats.org/officeDocument/2006/relationships/image" Target="../media/image160.jpg"/><Relationship Id="rId4" Type="http://schemas.openxmlformats.org/officeDocument/2006/relationships/image" Target="../media/image153.png"/><Relationship Id="rId9" Type="http://schemas.openxmlformats.org/officeDocument/2006/relationships/image" Target="../media/image15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jpg"/><Relationship Id="rId2" Type="http://schemas.openxmlformats.org/officeDocument/2006/relationships/image" Target="../media/image16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3.jp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mailto:bismarckjunior@outlook.com" TargetMode="External"/><Relationship Id="rId2" Type="http://schemas.openxmlformats.org/officeDocument/2006/relationships/image" Target="../media/image164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mailto:bismarckjunior@outlook.com" TargetMode="External"/><Relationship Id="rId2" Type="http://schemas.openxmlformats.org/officeDocument/2006/relationships/image" Target="../media/image16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bismarckjunior@outlook.com" TargetMode="External"/><Relationship Id="rId4" Type="http://schemas.openxmlformats.org/officeDocument/2006/relationships/image" Target="../media/image3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mailto:bismarckjunior@outlook.com" TargetMode="External"/><Relationship Id="rId2" Type="http://schemas.openxmlformats.org/officeDocument/2006/relationships/image" Target="../media/image164.jp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mailto:bismarckjunior@outlook.com" TargetMode="External"/><Relationship Id="rId2" Type="http://schemas.openxmlformats.org/officeDocument/2006/relationships/image" Target="../media/image164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mailto:bismarckjunior@outlook.com" TargetMode="External"/><Relationship Id="rId2" Type="http://schemas.openxmlformats.org/officeDocument/2006/relationships/image" Target="../media/image164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7" Type="http://schemas.openxmlformats.org/officeDocument/2006/relationships/hyperlink" Target="mailto:bismarckjunior@outlook.com" TargetMode="External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5" Type="http://schemas.openxmlformats.org/officeDocument/2006/relationships/image" Target="../media/image167.jpg"/><Relationship Id="rId4" Type="http://schemas.openxmlformats.org/officeDocument/2006/relationships/image" Target="../media/image16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hyperlink" Target="mailto:bismarckjunior@outlook.com" TargetMode="External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5" Type="http://schemas.openxmlformats.org/officeDocument/2006/relationships/image" Target="../media/image172.jpg"/><Relationship Id="rId4" Type="http://schemas.openxmlformats.org/officeDocument/2006/relationships/image" Target="../media/image17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hyperlink" Target="mailto:bismarckjunior@outlook.com" TargetMode="External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5" Type="http://schemas.openxmlformats.org/officeDocument/2006/relationships/image" Target="../media/image172.jpg"/><Relationship Id="rId4" Type="http://schemas.openxmlformats.org/officeDocument/2006/relationships/image" Target="../media/image17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7" Type="http://schemas.openxmlformats.org/officeDocument/2006/relationships/hyperlink" Target="mailto:bismarckjunior@outlook.com" TargetMode="External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5" Type="http://schemas.openxmlformats.org/officeDocument/2006/relationships/image" Target="../media/image167.jpg"/><Relationship Id="rId4" Type="http://schemas.openxmlformats.org/officeDocument/2006/relationships/image" Target="../media/image166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hyperlink" Target="mailto:bismarckjunior@outlook.com" TargetMode="External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5" Type="http://schemas.openxmlformats.org/officeDocument/2006/relationships/image" Target="../media/image172.jpg"/><Relationship Id="rId4" Type="http://schemas.openxmlformats.org/officeDocument/2006/relationships/image" Target="../media/image17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jpg"/><Relationship Id="rId2" Type="http://schemas.openxmlformats.org/officeDocument/2006/relationships/image" Target="../media/image174.jp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mailto:bismarckjunior@outlook.com" TargetMode="External"/><Relationship Id="rId2" Type="http://schemas.openxmlformats.org/officeDocument/2006/relationships/image" Target="../media/image17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hyperlink" Target="mailto:bismarckjunior@outlook.com" TargetMode="External"/><Relationship Id="rId3" Type="http://schemas.openxmlformats.org/officeDocument/2006/relationships/image" Target="../media/image1.jpg"/><Relationship Id="rId7" Type="http://schemas.openxmlformats.org/officeDocument/2006/relationships/image" Target="../media/image181.jpg"/><Relationship Id="rId2" Type="http://schemas.openxmlformats.org/officeDocument/2006/relationships/image" Target="../media/image17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9.png"/><Relationship Id="rId4" Type="http://schemas.openxmlformats.org/officeDocument/2006/relationships/image" Target="../media/image178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bismarckjunior@outlook.com" TargetMode="External"/><Relationship Id="rId4" Type="http://schemas.openxmlformats.org/officeDocument/2006/relationships/image" Target="../media/image184.jp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ismarckjunior@outlook.com" TargetMode="Externa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bismarckjunior@outlook.com" TargetMode="Externa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jp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bismarckjunior@outlook.com" TargetMode="External"/><Relationship Id="rId4" Type="http://schemas.openxmlformats.org/officeDocument/2006/relationships/image" Target="../media/image188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bismarckjunior@outlook.com" TargetMode="External"/><Relationship Id="rId4" Type="http://schemas.openxmlformats.org/officeDocument/2006/relationships/image" Target="../media/image19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jp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ismarckjunior@outlook.com" TargetMode="Externa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bismarckjunior@outlook.com" TargetMode="External"/><Relationship Id="rId4" Type="http://schemas.openxmlformats.org/officeDocument/2006/relationships/image" Target="../media/image191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bismarckjunior@outlook.com" TargetMode="External"/><Relationship Id="rId4" Type="http://schemas.openxmlformats.org/officeDocument/2006/relationships/image" Target="../media/image19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bismarckjunior@outlook.com" TargetMode="External"/><Relationship Id="rId4" Type="http://schemas.openxmlformats.org/officeDocument/2006/relationships/image" Target="../media/image19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8760" y="2164079"/>
            <a:ext cx="5951220" cy="2202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4520" y="3208020"/>
            <a:ext cx="982980" cy="220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93774" y="3106673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2250" y="3105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25750" y="3105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25750" y="3105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0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0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71950" y="3105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71950" y="3105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8020" y="3208020"/>
            <a:ext cx="982980" cy="220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1550" y="50609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186690" y="0"/>
                </a:moveTo>
                <a:lnTo>
                  <a:pt x="137058" y="6697"/>
                </a:lnTo>
                <a:lnTo>
                  <a:pt x="92461" y="25597"/>
                </a:lnTo>
                <a:lnTo>
                  <a:pt x="54678" y="54911"/>
                </a:lnTo>
                <a:lnTo>
                  <a:pt x="25487" y="92851"/>
                </a:lnTo>
                <a:lnTo>
                  <a:pt x="6668" y="137627"/>
                </a:lnTo>
                <a:lnTo>
                  <a:pt x="0" y="187452"/>
                </a:lnTo>
                <a:lnTo>
                  <a:pt x="6668" y="237276"/>
                </a:lnTo>
                <a:lnTo>
                  <a:pt x="25487" y="282052"/>
                </a:lnTo>
                <a:lnTo>
                  <a:pt x="54678" y="319992"/>
                </a:lnTo>
                <a:lnTo>
                  <a:pt x="92461" y="349306"/>
                </a:lnTo>
                <a:lnTo>
                  <a:pt x="137058" y="368206"/>
                </a:lnTo>
                <a:lnTo>
                  <a:pt x="186690" y="374903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71550" y="50609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0" y="187452"/>
                </a:moveTo>
                <a:lnTo>
                  <a:pt x="6668" y="137627"/>
                </a:lnTo>
                <a:lnTo>
                  <a:pt x="25487" y="92851"/>
                </a:lnTo>
                <a:lnTo>
                  <a:pt x="54678" y="54911"/>
                </a:lnTo>
                <a:lnTo>
                  <a:pt x="92461" y="25597"/>
                </a:lnTo>
                <a:lnTo>
                  <a:pt x="137058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8" y="368206"/>
                </a:lnTo>
                <a:lnTo>
                  <a:pt x="92461" y="349306"/>
                </a:lnTo>
                <a:lnTo>
                  <a:pt x="54678" y="319992"/>
                </a:lnTo>
                <a:lnTo>
                  <a:pt x="25487" y="282052"/>
                </a:lnTo>
                <a:lnTo>
                  <a:pt x="6668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038350" y="723900"/>
            <a:ext cx="53181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Sistema </a:t>
            </a:r>
            <a:r>
              <a:rPr dirty="0"/>
              <a:t>de </a:t>
            </a:r>
            <a:r>
              <a:rPr spc="-5" dirty="0"/>
              <a:t>Controle </a:t>
            </a:r>
            <a:r>
              <a:rPr dirty="0"/>
              <a:t>de</a:t>
            </a:r>
            <a:r>
              <a:rPr spc="-125" dirty="0"/>
              <a:t> </a:t>
            </a:r>
            <a:r>
              <a:rPr spc="-65" dirty="0"/>
              <a:t>Versão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192654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4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30350" y="3543300"/>
            <a:ext cx="558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íci</a:t>
            </a:r>
            <a:r>
              <a:rPr sz="1800" dirty="0">
                <a:latin typeface="Times New Roman"/>
                <a:cs typeface="Times New Roman"/>
              </a:rPr>
              <a:t>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55751" y="3543300"/>
            <a:ext cx="869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Função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90466" y="3543300"/>
            <a:ext cx="869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Função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00200" y="5067300"/>
            <a:ext cx="1007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</a:t>
            </a:r>
            <a:r>
              <a:rPr sz="2400" b="1" dirty="0">
                <a:latin typeface="Times New Roman"/>
                <a:cs typeface="Times New Roman"/>
              </a:rPr>
              <a:t>omm</a:t>
            </a:r>
            <a:r>
              <a:rPr sz="2400" b="1" spc="-5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08960" y="2369820"/>
            <a:ext cx="434340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47950" y="22923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3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5250" y="22796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0450" y="22796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0450" y="22796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84320" y="2369820"/>
            <a:ext cx="441960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8350" y="22796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3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8350" y="22796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95A6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52059" y="2377439"/>
            <a:ext cx="449580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56250" y="22796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56250" y="22796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95A6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00450" y="16827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00450" y="16827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743756" y="723900"/>
            <a:ext cx="38271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“Excluindo”</a:t>
            </a:r>
            <a:r>
              <a:rPr spc="-40" dirty="0"/>
              <a:t> </a:t>
            </a:r>
            <a:r>
              <a:rPr i="1" spc="-5" dirty="0">
                <a:latin typeface="Times New Roman"/>
                <a:cs typeface="Times New Roman"/>
              </a:rPr>
              <a:t>Commits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192669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5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44772" y="1701800"/>
            <a:ext cx="724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b</a:t>
            </a:r>
            <a:r>
              <a:rPr sz="1800" b="1" spc="-5" dirty="0">
                <a:latin typeface="Times New Roman"/>
                <a:cs typeface="Times New Roman"/>
              </a:rPr>
              <a:t>r</a:t>
            </a:r>
            <a:r>
              <a:rPr sz="1800" b="1" dirty="0">
                <a:latin typeface="Times New Roman"/>
                <a:cs typeface="Times New Roman"/>
              </a:rPr>
              <a:t>an</a:t>
            </a:r>
            <a:r>
              <a:rPr sz="1800" b="1" spc="-5" dirty="0">
                <a:latin typeface="Times New Roman"/>
                <a:cs typeface="Times New Roman"/>
              </a:rPr>
              <a:t>c</a:t>
            </a:r>
            <a:r>
              <a:rPr sz="1800" b="1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23950" y="3803650"/>
            <a:ext cx="7373620" cy="5994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115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reset &lt;commit</a:t>
            </a:r>
            <a:r>
              <a:rPr sz="2400" b="1" spc="-3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08960" y="2369820"/>
            <a:ext cx="434340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47950" y="22923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3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5250" y="22796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0450" y="22796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0450" y="22796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84320" y="2369820"/>
            <a:ext cx="441960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8350" y="22796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3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8350" y="22796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95A6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52059" y="2377439"/>
            <a:ext cx="449580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56250" y="22796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56250" y="22796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95A6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60950" y="3117850"/>
            <a:ext cx="989330" cy="300355"/>
          </a:xfrm>
          <a:custGeom>
            <a:avLst/>
            <a:gdLst/>
            <a:ahLst/>
            <a:cxnLst/>
            <a:rect l="l" t="t" r="r" b="b"/>
            <a:pathLst>
              <a:path w="989329" h="300354">
                <a:moveTo>
                  <a:pt x="988949" y="0"/>
                </a:moveTo>
                <a:lnTo>
                  <a:pt x="74549" y="0"/>
                </a:lnTo>
                <a:lnTo>
                  <a:pt x="74549" y="50037"/>
                </a:lnTo>
                <a:lnTo>
                  <a:pt x="0" y="78486"/>
                </a:lnTo>
                <a:lnTo>
                  <a:pt x="74549" y="125095"/>
                </a:lnTo>
                <a:lnTo>
                  <a:pt x="74549" y="300227"/>
                </a:lnTo>
                <a:lnTo>
                  <a:pt x="988949" y="300227"/>
                </a:lnTo>
                <a:lnTo>
                  <a:pt x="988949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60950" y="3117850"/>
            <a:ext cx="989330" cy="300355"/>
          </a:xfrm>
          <a:custGeom>
            <a:avLst/>
            <a:gdLst/>
            <a:ahLst/>
            <a:cxnLst/>
            <a:rect l="l" t="t" r="r" b="b"/>
            <a:pathLst>
              <a:path w="989329" h="300354">
                <a:moveTo>
                  <a:pt x="74548" y="0"/>
                </a:moveTo>
                <a:lnTo>
                  <a:pt x="226949" y="0"/>
                </a:lnTo>
                <a:lnTo>
                  <a:pt x="455548" y="0"/>
                </a:lnTo>
                <a:lnTo>
                  <a:pt x="988949" y="0"/>
                </a:lnTo>
                <a:lnTo>
                  <a:pt x="988949" y="50038"/>
                </a:lnTo>
                <a:lnTo>
                  <a:pt x="988949" y="125095"/>
                </a:lnTo>
                <a:lnTo>
                  <a:pt x="988949" y="300228"/>
                </a:lnTo>
                <a:lnTo>
                  <a:pt x="455548" y="300228"/>
                </a:lnTo>
                <a:lnTo>
                  <a:pt x="226949" y="300228"/>
                </a:lnTo>
                <a:lnTo>
                  <a:pt x="74548" y="300228"/>
                </a:lnTo>
                <a:lnTo>
                  <a:pt x="74548" y="125095"/>
                </a:lnTo>
                <a:lnTo>
                  <a:pt x="0" y="78486"/>
                </a:lnTo>
                <a:lnTo>
                  <a:pt x="74548" y="50038"/>
                </a:lnTo>
                <a:lnTo>
                  <a:pt x="74548" y="0"/>
                </a:lnTo>
                <a:close/>
              </a:path>
            </a:pathLst>
          </a:custGeom>
          <a:ln w="28955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8350" y="29400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3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8350" y="29400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85259" y="2659379"/>
            <a:ext cx="434339" cy="365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743756" y="723900"/>
            <a:ext cx="38271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“Excluindo”</a:t>
            </a:r>
            <a:r>
              <a:rPr spc="-40" dirty="0"/>
              <a:t> </a:t>
            </a:r>
            <a:r>
              <a:rPr i="1" spc="-5" dirty="0">
                <a:latin typeface="Times New Roman"/>
                <a:cs typeface="Times New Roman"/>
              </a:rPr>
              <a:t>Commits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192669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6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74243" y="3149600"/>
            <a:ext cx="724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b</a:t>
            </a:r>
            <a:r>
              <a:rPr sz="1800" b="1" spc="-5" dirty="0">
                <a:latin typeface="Times New Roman"/>
                <a:cs typeface="Times New Roman"/>
              </a:rPr>
              <a:t>r</a:t>
            </a:r>
            <a:r>
              <a:rPr sz="1800" b="1" dirty="0">
                <a:latin typeface="Times New Roman"/>
                <a:cs typeface="Times New Roman"/>
              </a:rPr>
              <a:t>an</a:t>
            </a:r>
            <a:r>
              <a:rPr sz="1800" b="1" spc="-5" dirty="0">
                <a:latin typeface="Times New Roman"/>
                <a:cs typeface="Times New Roman"/>
              </a:rPr>
              <a:t>c</a:t>
            </a:r>
            <a:r>
              <a:rPr sz="1800" b="1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36650" y="3816350"/>
            <a:ext cx="7373620" cy="115379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3350" rIns="0" bIns="0" rtlCol="0">
            <a:spAutoFit/>
          </a:bodyPr>
          <a:lstStyle/>
          <a:p>
            <a:pPr marL="278130">
              <a:lnSpc>
                <a:spcPct val="100000"/>
              </a:lnSpc>
              <a:spcBef>
                <a:spcPts val="105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reset &lt;commit</a:t>
            </a:r>
            <a:r>
              <a:rPr sz="2400" b="1" spc="-3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  <a:p>
            <a:pPr marL="278130">
              <a:lnSpc>
                <a:spcPct val="100000"/>
              </a:lnSpc>
              <a:spcBef>
                <a:spcPts val="142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</a:t>
            </a:r>
            <a:r>
              <a:rPr sz="2400" b="1" spc="-2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commit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65696" y="5181600"/>
            <a:ext cx="6238240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Mantém </a:t>
            </a:r>
            <a:r>
              <a:rPr sz="2400" dirty="0">
                <a:latin typeface="Times New Roman"/>
                <a:cs typeface="Times New Roman"/>
              </a:rPr>
              <a:t>os </a:t>
            </a:r>
            <a:r>
              <a:rPr sz="2400" spc="-5" dirty="0">
                <a:latin typeface="Times New Roman"/>
                <a:cs typeface="Times New Roman"/>
              </a:rPr>
              <a:t>arquivos </a:t>
            </a:r>
            <a:r>
              <a:rPr sz="2400" dirty="0">
                <a:latin typeface="Times New Roman"/>
                <a:cs typeface="Times New Roman"/>
              </a:rPr>
              <a:t>da </a:t>
            </a:r>
            <a:r>
              <a:rPr sz="2400" spc="-5" dirty="0">
                <a:latin typeface="Times New Roman"/>
                <a:cs typeface="Times New Roman"/>
              </a:rPr>
              <a:t>área transitória, </a:t>
            </a:r>
            <a:r>
              <a:rPr sz="2400" dirty="0">
                <a:latin typeface="Times New Roman"/>
                <a:cs typeface="Times New Roman"/>
              </a:rPr>
              <a:t>ou </a:t>
            </a:r>
            <a:r>
              <a:rPr sz="2400" spc="-5" dirty="0">
                <a:latin typeface="Times New Roman"/>
                <a:cs typeface="Times New Roman"/>
              </a:rPr>
              <a:t>seja,</a:t>
            </a:r>
            <a:r>
              <a:rPr sz="2400" dirty="0">
                <a:latin typeface="Times New Roman"/>
                <a:cs typeface="Times New Roman"/>
              </a:rPr>
              <a:t> do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i="1" spc="-5" dirty="0">
                <a:latin typeface="Times New Roman"/>
                <a:cs typeface="Times New Roman"/>
              </a:rPr>
              <a:t>commit </a:t>
            </a: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spc="-5" dirty="0">
                <a:latin typeface="Times New Roman"/>
                <a:cs typeface="Times New Roman"/>
              </a:rPr>
              <a:t>commit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&gt;.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08960" y="2369820"/>
            <a:ext cx="434340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47950" y="22923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3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5250" y="22796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0450" y="22796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0450" y="22796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8350" y="22796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3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8350" y="22796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95A6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56250" y="22796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56250" y="22796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95A6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69079" y="2369820"/>
            <a:ext cx="2499360" cy="220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61150" y="22923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3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61150" y="22923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61150" y="16827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61150" y="16827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851150" y="723900"/>
            <a:ext cx="38271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“Excluindo”</a:t>
            </a:r>
            <a:r>
              <a:rPr spc="-40" dirty="0"/>
              <a:t> </a:t>
            </a:r>
            <a:r>
              <a:rPr i="1" spc="-5" dirty="0">
                <a:latin typeface="Times New Roman"/>
                <a:cs typeface="Times New Roman"/>
              </a:rPr>
              <a:t>Commits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192669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4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64350" y="1701800"/>
            <a:ext cx="724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b</a:t>
            </a:r>
            <a:r>
              <a:rPr sz="1800" b="1" spc="-5" dirty="0">
                <a:latin typeface="Times New Roman"/>
                <a:cs typeface="Times New Roman"/>
              </a:rPr>
              <a:t>r</a:t>
            </a:r>
            <a:r>
              <a:rPr sz="1800" b="1" dirty="0">
                <a:latin typeface="Times New Roman"/>
                <a:cs typeface="Times New Roman"/>
              </a:rPr>
              <a:t>an</a:t>
            </a:r>
            <a:r>
              <a:rPr sz="1800" b="1" spc="-5" dirty="0">
                <a:latin typeface="Times New Roman"/>
                <a:cs typeface="Times New Roman"/>
              </a:rPr>
              <a:t>c</a:t>
            </a:r>
            <a:r>
              <a:rPr sz="1800" b="1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23950" y="3803650"/>
            <a:ext cx="7373620" cy="17068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115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reset &lt;commit</a:t>
            </a:r>
            <a:r>
              <a:rPr sz="2400" b="1" spc="-3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  <a:p>
            <a:pPr marL="290830">
              <a:lnSpc>
                <a:spcPct val="100000"/>
              </a:lnSpc>
              <a:spcBef>
                <a:spcPts val="142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add</a:t>
            </a:r>
            <a:r>
              <a:rPr sz="2400" b="1" spc="-2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&lt;arquivos&gt;</a:t>
            </a:r>
            <a:endParaRPr sz="2400">
              <a:latin typeface="Courier New"/>
              <a:cs typeface="Courier New"/>
            </a:endParaRPr>
          </a:p>
          <a:p>
            <a:pPr marL="290830">
              <a:lnSpc>
                <a:spcPct val="100000"/>
              </a:lnSpc>
              <a:spcBef>
                <a:spcPts val="142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</a:t>
            </a:r>
            <a:r>
              <a:rPr sz="2400" b="1" spc="-2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commit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71600" y="5765800"/>
            <a:ext cx="5567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Mantém </a:t>
            </a:r>
            <a:r>
              <a:rPr sz="2400" dirty="0">
                <a:latin typeface="Times New Roman"/>
                <a:cs typeface="Times New Roman"/>
              </a:rPr>
              <a:t>os </a:t>
            </a:r>
            <a:r>
              <a:rPr sz="2400" spc="-5" dirty="0">
                <a:latin typeface="Times New Roman"/>
                <a:cs typeface="Times New Roman"/>
              </a:rPr>
              <a:t>arquivos &lt;arquivos&gt; </a:t>
            </a:r>
            <a:r>
              <a:rPr sz="2400" dirty="0">
                <a:latin typeface="Times New Roman"/>
                <a:cs typeface="Times New Roman"/>
              </a:rPr>
              <a:t>do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diretório.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7500" y="2179320"/>
            <a:ext cx="472440" cy="502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4779" y="160020"/>
            <a:ext cx="1013460" cy="4419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5350" y="22288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27221" y="2220722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79821" y="2182622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75250" y="21780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05050" y="723900"/>
            <a:ext cx="476123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Resumo </a:t>
            </a:r>
            <a:r>
              <a:rPr dirty="0"/>
              <a:t>da </a:t>
            </a:r>
            <a:r>
              <a:rPr spc="-5" dirty="0"/>
              <a:t>Operação</a:t>
            </a:r>
            <a:r>
              <a:rPr spc="-60" dirty="0"/>
              <a:t> </a:t>
            </a:r>
            <a:r>
              <a:rPr i="1" spc="-5" dirty="0">
                <a:latin typeface="Times New Roman"/>
                <a:cs typeface="Times New Roman"/>
              </a:rPr>
              <a:t>Reset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192669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4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55372" y="2235200"/>
            <a:ext cx="724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b</a:t>
            </a:r>
            <a:r>
              <a:rPr sz="1800" b="1" spc="-5" dirty="0">
                <a:latin typeface="Times New Roman"/>
                <a:cs typeface="Times New Roman"/>
              </a:rPr>
              <a:t>r</a:t>
            </a:r>
            <a:r>
              <a:rPr sz="1800" b="1" dirty="0">
                <a:latin typeface="Times New Roman"/>
                <a:cs typeface="Times New Roman"/>
              </a:rPr>
              <a:t>an</a:t>
            </a:r>
            <a:r>
              <a:rPr sz="1800" b="1" spc="-5" dirty="0">
                <a:latin typeface="Times New Roman"/>
                <a:cs typeface="Times New Roman"/>
              </a:rPr>
              <a:t>c</a:t>
            </a:r>
            <a:r>
              <a:rPr sz="1800" b="1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581150" y="2774950"/>
          <a:ext cx="6096000" cy="184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9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6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Reset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3040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EAD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Index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Diretório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--soft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lte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do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-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-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--mixed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lte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do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Alterado*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-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--hard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lte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do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Alterado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Alterado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435100" y="5549900"/>
            <a:ext cx="6297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* É </a:t>
            </a:r>
            <a:r>
              <a:rPr sz="2400" spc="-5" dirty="0">
                <a:latin typeface="Times New Roman"/>
                <a:cs typeface="Times New Roman"/>
              </a:rPr>
              <a:t>possível modificar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i="1" spc="-5" dirty="0">
                <a:latin typeface="Times New Roman"/>
                <a:cs typeface="Times New Roman"/>
              </a:rPr>
              <a:t>index </a:t>
            </a:r>
            <a:r>
              <a:rPr sz="2400" spc="-5" dirty="0">
                <a:latin typeface="Times New Roman"/>
                <a:cs typeface="Times New Roman"/>
              </a:rPr>
              <a:t>utilizando “git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add”.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5850" y="2101850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6056630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6056630" y="510539"/>
                </a:lnTo>
                <a:lnTo>
                  <a:pt x="6089749" y="503852"/>
                </a:lnTo>
                <a:lnTo>
                  <a:pt x="6116796" y="485616"/>
                </a:lnTo>
                <a:lnTo>
                  <a:pt x="6135032" y="458569"/>
                </a:lnTo>
                <a:lnTo>
                  <a:pt x="6141720" y="425450"/>
                </a:lnTo>
                <a:lnTo>
                  <a:pt x="6141720" y="85089"/>
                </a:lnTo>
                <a:lnTo>
                  <a:pt x="6135032" y="51970"/>
                </a:lnTo>
                <a:lnTo>
                  <a:pt x="6116796" y="24923"/>
                </a:lnTo>
                <a:lnTo>
                  <a:pt x="6089749" y="6687"/>
                </a:lnTo>
                <a:lnTo>
                  <a:pt x="605663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55850" y="2101850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6056630" y="0"/>
                </a:lnTo>
                <a:lnTo>
                  <a:pt x="6089749" y="6687"/>
                </a:lnTo>
                <a:lnTo>
                  <a:pt x="6116796" y="24923"/>
                </a:lnTo>
                <a:lnTo>
                  <a:pt x="6135032" y="51970"/>
                </a:lnTo>
                <a:lnTo>
                  <a:pt x="6141720" y="85090"/>
                </a:lnTo>
                <a:lnTo>
                  <a:pt x="6141720" y="425450"/>
                </a:lnTo>
                <a:lnTo>
                  <a:pt x="6135032" y="458569"/>
                </a:lnTo>
                <a:lnTo>
                  <a:pt x="6116796" y="485616"/>
                </a:lnTo>
                <a:lnTo>
                  <a:pt x="6089749" y="503852"/>
                </a:lnTo>
                <a:lnTo>
                  <a:pt x="6056630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6950" y="2254250"/>
            <a:ext cx="690880" cy="690880"/>
          </a:xfrm>
          <a:custGeom>
            <a:avLst/>
            <a:gdLst/>
            <a:ahLst/>
            <a:cxnLst/>
            <a:rect l="l" t="t" r="r" b="b"/>
            <a:pathLst>
              <a:path w="690880" h="690880">
                <a:moveTo>
                  <a:pt x="345186" y="0"/>
                </a:moveTo>
                <a:lnTo>
                  <a:pt x="298346" y="3151"/>
                </a:lnTo>
                <a:lnTo>
                  <a:pt x="253422" y="12331"/>
                </a:lnTo>
                <a:lnTo>
                  <a:pt x="210824" y="27128"/>
                </a:lnTo>
                <a:lnTo>
                  <a:pt x="170964" y="47131"/>
                </a:lnTo>
                <a:lnTo>
                  <a:pt x="134253" y="71928"/>
                </a:lnTo>
                <a:lnTo>
                  <a:pt x="101103" y="101107"/>
                </a:lnTo>
                <a:lnTo>
                  <a:pt x="71924" y="134259"/>
                </a:lnTo>
                <a:lnTo>
                  <a:pt x="47128" y="170970"/>
                </a:lnTo>
                <a:lnTo>
                  <a:pt x="27126" y="210829"/>
                </a:lnTo>
                <a:lnTo>
                  <a:pt x="12330" y="253426"/>
                </a:lnTo>
                <a:lnTo>
                  <a:pt x="3151" y="298349"/>
                </a:lnTo>
                <a:lnTo>
                  <a:pt x="0" y="345186"/>
                </a:lnTo>
                <a:lnTo>
                  <a:pt x="3151" y="392022"/>
                </a:lnTo>
                <a:lnTo>
                  <a:pt x="12330" y="436945"/>
                </a:lnTo>
                <a:lnTo>
                  <a:pt x="27126" y="479542"/>
                </a:lnTo>
                <a:lnTo>
                  <a:pt x="47128" y="519401"/>
                </a:lnTo>
                <a:lnTo>
                  <a:pt x="71924" y="556112"/>
                </a:lnTo>
                <a:lnTo>
                  <a:pt x="101103" y="589264"/>
                </a:lnTo>
                <a:lnTo>
                  <a:pt x="134253" y="618443"/>
                </a:lnTo>
                <a:lnTo>
                  <a:pt x="170964" y="643240"/>
                </a:lnTo>
                <a:lnTo>
                  <a:pt x="210824" y="663243"/>
                </a:lnTo>
                <a:lnTo>
                  <a:pt x="253422" y="678040"/>
                </a:lnTo>
                <a:lnTo>
                  <a:pt x="298346" y="687220"/>
                </a:lnTo>
                <a:lnTo>
                  <a:pt x="345186" y="690372"/>
                </a:lnTo>
                <a:lnTo>
                  <a:pt x="392022" y="687220"/>
                </a:lnTo>
                <a:lnTo>
                  <a:pt x="436945" y="678040"/>
                </a:lnTo>
                <a:lnTo>
                  <a:pt x="479542" y="663243"/>
                </a:lnTo>
                <a:lnTo>
                  <a:pt x="519401" y="643240"/>
                </a:lnTo>
                <a:lnTo>
                  <a:pt x="556112" y="618443"/>
                </a:lnTo>
                <a:lnTo>
                  <a:pt x="589264" y="589264"/>
                </a:lnTo>
                <a:lnTo>
                  <a:pt x="618443" y="556112"/>
                </a:lnTo>
                <a:lnTo>
                  <a:pt x="643240" y="519401"/>
                </a:lnTo>
                <a:lnTo>
                  <a:pt x="663243" y="479542"/>
                </a:lnTo>
                <a:lnTo>
                  <a:pt x="678040" y="436945"/>
                </a:lnTo>
                <a:lnTo>
                  <a:pt x="687220" y="392022"/>
                </a:lnTo>
                <a:lnTo>
                  <a:pt x="690372" y="345186"/>
                </a:lnTo>
                <a:lnTo>
                  <a:pt x="687220" y="298349"/>
                </a:lnTo>
                <a:lnTo>
                  <a:pt x="678040" y="253426"/>
                </a:lnTo>
                <a:lnTo>
                  <a:pt x="663243" y="210829"/>
                </a:lnTo>
                <a:lnTo>
                  <a:pt x="643240" y="170970"/>
                </a:lnTo>
                <a:lnTo>
                  <a:pt x="618443" y="134259"/>
                </a:lnTo>
                <a:lnTo>
                  <a:pt x="589264" y="101107"/>
                </a:lnTo>
                <a:lnTo>
                  <a:pt x="556112" y="71928"/>
                </a:lnTo>
                <a:lnTo>
                  <a:pt x="519401" y="47131"/>
                </a:lnTo>
                <a:lnTo>
                  <a:pt x="479542" y="27128"/>
                </a:lnTo>
                <a:lnTo>
                  <a:pt x="436945" y="12331"/>
                </a:lnTo>
                <a:lnTo>
                  <a:pt x="392022" y="3151"/>
                </a:lnTo>
                <a:lnTo>
                  <a:pt x="345186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4250" y="2241550"/>
            <a:ext cx="690880" cy="690880"/>
          </a:xfrm>
          <a:custGeom>
            <a:avLst/>
            <a:gdLst/>
            <a:ahLst/>
            <a:cxnLst/>
            <a:rect l="l" t="t" r="r" b="b"/>
            <a:pathLst>
              <a:path w="690880" h="690880">
                <a:moveTo>
                  <a:pt x="0" y="345186"/>
                </a:moveTo>
                <a:lnTo>
                  <a:pt x="3151" y="298349"/>
                </a:lnTo>
                <a:lnTo>
                  <a:pt x="12330" y="253426"/>
                </a:lnTo>
                <a:lnTo>
                  <a:pt x="27126" y="210829"/>
                </a:lnTo>
                <a:lnTo>
                  <a:pt x="47128" y="170970"/>
                </a:lnTo>
                <a:lnTo>
                  <a:pt x="71924" y="134259"/>
                </a:lnTo>
                <a:lnTo>
                  <a:pt x="101103" y="101107"/>
                </a:lnTo>
                <a:lnTo>
                  <a:pt x="134253" y="71928"/>
                </a:lnTo>
                <a:lnTo>
                  <a:pt x="170964" y="47131"/>
                </a:lnTo>
                <a:lnTo>
                  <a:pt x="210824" y="27128"/>
                </a:lnTo>
                <a:lnTo>
                  <a:pt x="253422" y="12331"/>
                </a:lnTo>
                <a:lnTo>
                  <a:pt x="298346" y="3151"/>
                </a:lnTo>
                <a:lnTo>
                  <a:pt x="345186" y="0"/>
                </a:lnTo>
                <a:lnTo>
                  <a:pt x="392022" y="3151"/>
                </a:lnTo>
                <a:lnTo>
                  <a:pt x="436945" y="12331"/>
                </a:lnTo>
                <a:lnTo>
                  <a:pt x="479542" y="27128"/>
                </a:lnTo>
                <a:lnTo>
                  <a:pt x="519401" y="47131"/>
                </a:lnTo>
                <a:lnTo>
                  <a:pt x="556112" y="71928"/>
                </a:lnTo>
                <a:lnTo>
                  <a:pt x="589264" y="101107"/>
                </a:lnTo>
                <a:lnTo>
                  <a:pt x="618443" y="134259"/>
                </a:lnTo>
                <a:lnTo>
                  <a:pt x="643240" y="170970"/>
                </a:lnTo>
                <a:lnTo>
                  <a:pt x="663243" y="210829"/>
                </a:lnTo>
                <a:lnTo>
                  <a:pt x="678040" y="253426"/>
                </a:lnTo>
                <a:lnTo>
                  <a:pt x="687220" y="298349"/>
                </a:lnTo>
                <a:lnTo>
                  <a:pt x="690372" y="345186"/>
                </a:lnTo>
                <a:lnTo>
                  <a:pt x="687220" y="392022"/>
                </a:lnTo>
                <a:lnTo>
                  <a:pt x="678040" y="436945"/>
                </a:lnTo>
                <a:lnTo>
                  <a:pt x="663243" y="479542"/>
                </a:lnTo>
                <a:lnTo>
                  <a:pt x="643240" y="519401"/>
                </a:lnTo>
                <a:lnTo>
                  <a:pt x="618443" y="556112"/>
                </a:lnTo>
                <a:lnTo>
                  <a:pt x="589264" y="589264"/>
                </a:lnTo>
                <a:lnTo>
                  <a:pt x="556112" y="618443"/>
                </a:lnTo>
                <a:lnTo>
                  <a:pt x="519401" y="643240"/>
                </a:lnTo>
                <a:lnTo>
                  <a:pt x="479542" y="663243"/>
                </a:lnTo>
                <a:lnTo>
                  <a:pt x="436945" y="678040"/>
                </a:lnTo>
                <a:lnTo>
                  <a:pt x="392022" y="687220"/>
                </a:lnTo>
                <a:lnTo>
                  <a:pt x="345186" y="690372"/>
                </a:lnTo>
                <a:lnTo>
                  <a:pt x="298346" y="687220"/>
                </a:lnTo>
                <a:lnTo>
                  <a:pt x="253422" y="678040"/>
                </a:lnTo>
                <a:lnTo>
                  <a:pt x="210824" y="663243"/>
                </a:lnTo>
                <a:lnTo>
                  <a:pt x="170964" y="643240"/>
                </a:lnTo>
                <a:lnTo>
                  <a:pt x="134253" y="618443"/>
                </a:lnTo>
                <a:lnTo>
                  <a:pt x="101103" y="589264"/>
                </a:lnTo>
                <a:lnTo>
                  <a:pt x="71924" y="556112"/>
                </a:lnTo>
                <a:lnTo>
                  <a:pt x="47128" y="519401"/>
                </a:lnTo>
                <a:lnTo>
                  <a:pt x="27126" y="479542"/>
                </a:lnTo>
                <a:lnTo>
                  <a:pt x="12330" y="436945"/>
                </a:lnTo>
                <a:lnTo>
                  <a:pt x="3151" y="392022"/>
                </a:lnTo>
                <a:lnTo>
                  <a:pt x="0" y="345186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17319" y="2651760"/>
            <a:ext cx="556259" cy="487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98973" y="723900"/>
            <a:ext cx="39471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Recuperando</a:t>
            </a:r>
            <a:r>
              <a:rPr spc="-35" dirty="0"/>
              <a:t> </a:t>
            </a:r>
            <a:r>
              <a:rPr i="1" spc="-5" dirty="0">
                <a:latin typeface="Times New Roman"/>
                <a:cs typeface="Times New Roman"/>
              </a:rPr>
              <a:t>Commits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192669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3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76561" y="1953260"/>
            <a:ext cx="6052820" cy="1168400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git</a:t>
            </a:r>
            <a:r>
              <a:rPr sz="2400" b="1" spc="-1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reflog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1620"/>
              </a:spcBef>
            </a:pPr>
            <a:r>
              <a:rPr sz="2400" spc="-5" dirty="0">
                <a:latin typeface="Times New Roman"/>
                <a:cs typeface="Times New Roman"/>
              </a:rPr>
              <a:t>Exibe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histórico </a:t>
            </a:r>
            <a:r>
              <a:rPr sz="2400" dirty="0">
                <a:latin typeface="Times New Roman"/>
                <a:cs typeface="Times New Roman"/>
              </a:rPr>
              <a:t>de </a:t>
            </a:r>
            <a:r>
              <a:rPr sz="2400" i="1" spc="-5" dirty="0">
                <a:latin typeface="Times New Roman"/>
                <a:cs typeface="Times New Roman"/>
              </a:rPr>
              <a:t>hashes </a:t>
            </a:r>
            <a:r>
              <a:rPr sz="2400" dirty="0">
                <a:latin typeface="Times New Roman"/>
                <a:cs typeface="Times New Roman"/>
              </a:rPr>
              <a:t>do </a:t>
            </a:r>
            <a:r>
              <a:rPr sz="2400" spc="-5" dirty="0">
                <a:latin typeface="Times New Roman"/>
                <a:cs typeface="Times New Roman"/>
              </a:rPr>
              <a:t>repositório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local.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6650" y="3816350"/>
            <a:ext cx="7373620" cy="5994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3350" rIns="0" bIns="0" rtlCol="0">
            <a:spAutoFit/>
          </a:bodyPr>
          <a:lstStyle/>
          <a:p>
            <a:pPr marL="278130">
              <a:lnSpc>
                <a:spcPct val="100000"/>
              </a:lnSpc>
              <a:spcBef>
                <a:spcPts val="105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</a:t>
            </a:r>
            <a:r>
              <a:rPr sz="2400" b="1" spc="-2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reflog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6650" y="4692650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3350" rIns="0" bIns="0" rtlCol="0">
            <a:spAutoFit/>
          </a:bodyPr>
          <a:lstStyle/>
          <a:p>
            <a:pPr marL="278130">
              <a:lnSpc>
                <a:spcPct val="100000"/>
              </a:lnSpc>
              <a:spcBef>
                <a:spcPts val="105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merge &lt;commit</a:t>
            </a:r>
            <a:r>
              <a:rPr sz="2400" b="1" spc="-3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93524" y="5435600"/>
            <a:ext cx="5896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Adiciona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i="1" spc="-5" dirty="0">
                <a:latin typeface="Times New Roman"/>
                <a:cs typeface="Times New Roman"/>
              </a:rPr>
              <a:t>commit </a:t>
            </a: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spc="-5" dirty="0">
                <a:latin typeface="Times New Roman"/>
                <a:cs typeface="Times New Roman"/>
              </a:rPr>
              <a:t>commit </a:t>
            </a:r>
            <a:r>
              <a:rPr sz="2400" dirty="0">
                <a:latin typeface="Times New Roman"/>
                <a:cs typeface="Times New Roman"/>
              </a:rPr>
              <a:t>&gt; </a:t>
            </a:r>
            <a:r>
              <a:rPr sz="2400" spc="-5" dirty="0">
                <a:latin typeface="Times New Roman"/>
                <a:cs typeface="Times New Roman"/>
              </a:rPr>
              <a:t>ao </a:t>
            </a:r>
            <a:r>
              <a:rPr sz="2400" i="1" spc="-5" dirty="0">
                <a:latin typeface="Times New Roman"/>
                <a:cs typeface="Times New Roman"/>
              </a:rPr>
              <a:t>branch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atual.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5850" y="2101850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6056630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6056630" y="510539"/>
                </a:lnTo>
                <a:lnTo>
                  <a:pt x="6089749" y="503852"/>
                </a:lnTo>
                <a:lnTo>
                  <a:pt x="6116796" y="485616"/>
                </a:lnTo>
                <a:lnTo>
                  <a:pt x="6135032" y="458569"/>
                </a:lnTo>
                <a:lnTo>
                  <a:pt x="6141720" y="425450"/>
                </a:lnTo>
                <a:lnTo>
                  <a:pt x="6141720" y="85089"/>
                </a:lnTo>
                <a:lnTo>
                  <a:pt x="6135032" y="51970"/>
                </a:lnTo>
                <a:lnTo>
                  <a:pt x="6116796" y="24923"/>
                </a:lnTo>
                <a:lnTo>
                  <a:pt x="6089749" y="6687"/>
                </a:lnTo>
                <a:lnTo>
                  <a:pt x="605663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55850" y="2101850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6056630" y="0"/>
                </a:lnTo>
                <a:lnTo>
                  <a:pt x="6089749" y="6687"/>
                </a:lnTo>
                <a:lnTo>
                  <a:pt x="6116796" y="24923"/>
                </a:lnTo>
                <a:lnTo>
                  <a:pt x="6135032" y="51970"/>
                </a:lnTo>
                <a:lnTo>
                  <a:pt x="6141720" y="85090"/>
                </a:lnTo>
                <a:lnTo>
                  <a:pt x="6141720" y="425450"/>
                </a:lnTo>
                <a:lnTo>
                  <a:pt x="6135032" y="458569"/>
                </a:lnTo>
                <a:lnTo>
                  <a:pt x="6116796" y="485616"/>
                </a:lnTo>
                <a:lnTo>
                  <a:pt x="6089749" y="503852"/>
                </a:lnTo>
                <a:lnTo>
                  <a:pt x="6056630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55850" y="3714750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6056630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6056630" y="510539"/>
                </a:lnTo>
                <a:lnTo>
                  <a:pt x="6089749" y="503852"/>
                </a:lnTo>
                <a:lnTo>
                  <a:pt x="6116796" y="485616"/>
                </a:lnTo>
                <a:lnTo>
                  <a:pt x="6135032" y="458569"/>
                </a:lnTo>
                <a:lnTo>
                  <a:pt x="6141720" y="425450"/>
                </a:lnTo>
                <a:lnTo>
                  <a:pt x="6141720" y="85089"/>
                </a:lnTo>
                <a:lnTo>
                  <a:pt x="6135032" y="51970"/>
                </a:lnTo>
                <a:lnTo>
                  <a:pt x="6116796" y="24923"/>
                </a:lnTo>
                <a:lnTo>
                  <a:pt x="6089749" y="6687"/>
                </a:lnTo>
                <a:lnTo>
                  <a:pt x="605663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55850" y="3714750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6056630" y="0"/>
                </a:lnTo>
                <a:lnTo>
                  <a:pt x="6089749" y="6687"/>
                </a:lnTo>
                <a:lnTo>
                  <a:pt x="6116796" y="24923"/>
                </a:lnTo>
                <a:lnTo>
                  <a:pt x="6135032" y="51970"/>
                </a:lnTo>
                <a:lnTo>
                  <a:pt x="6141720" y="85089"/>
                </a:lnTo>
                <a:lnTo>
                  <a:pt x="6141720" y="425450"/>
                </a:lnTo>
                <a:lnTo>
                  <a:pt x="6135032" y="458569"/>
                </a:lnTo>
                <a:lnTo>
                  <a:pt x="6116796" y="485616"/>
                </a:lnTo>
                <a:lnTo>
                  <a:pt x="6089749" y="503852"/>
                </a:lnTo>
                <a:lnTo>
                  <a:pt x="6056630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7050" y="2355850"/>
            <a:ext cx="1193800" cy="800100"/>
          </a:xfrm>
          <a:custGeom>
            <a:avLst/>
            <a:gdLst/>
            <a:ahLst/>
            <a:cxnLst/>
            <a:rect l="l" t="t" r="r" b="b"/>
            <a:pathLst>
              <a:path w="1193800" h="800100">
                <a:moveTo>
                  <a:pt x="1059942" y="0"/>
                </a:moveTo>
                <a:lnTo>
                  <a:pt x="0" y="0"/>
                </a:lnTo>
                <a:lnTo>
                  <a:pt x="0" y="800100"/>
                </a:lnTo>
                <a:lnTo>
                  <a:pt x="1193292" y="800100"/>
                </a:lnTo>
                <a:lnTo>
                  <a:pt x="1193292" y="133350"/>
                </a:lnTo>
                <a:lnTo>
                  <a:pt x="1059942" y="0"/>
                </a:lnTo>
                <a:close/>
              </a:path>
            </a:pathLst>
          </a:custGeom>
          <a:solidFill>
            <a:srgbClr val="FEFB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3494" y="2352294"/>
            <a:ext cx="1193800" cy="800100"/>
          </a:xfrm>
          <a:custGeom>
            <a:avLst/>
            <a:gdLst/>
            <a:ahLst/>
            <a:cxnLst/>
            <a:rect l="l" t="t" r="r" b="b"/>
            <a:pathLst>
              <a:path w="1193800" h="800100">
                <a:moveTo>
                  <a:pt x="0" y="0"/>
                </a:moveTo>
                <a:lnTo>
                  <a:pt x="1059942" y="0"/>
                </a:lnTo>
                <a:lnTo>
                  <a:pt x="1193292" y="133350"/>
                </a:lnTo>
                <a:lnTo>
                  <a:pt x="1193292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ln w="1981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8094" y="2441194"/>
            <a:ext cx="1209040" cy="800100"/>
          </a:xfrm>
          <a:custGeom>
            <a:avLst/>
            <a:gdLst/>
            <a:ahLst/>
            <a:cxnLst/>
            <a:rect l="l" t="t" r="r" b="b"/>
            <a:pathLst>
              <a:path w="1209039" h="800100">
                <a:moveTo>
                  <a:pt x="1075182" y="0"/>
                </a:moveTo>
                <a:lnTo>
                  <a:pt x="0" y="0"/>
                </a:lnTo>
                <a:lnTo>
                  <a:pt x="0" y="800100"/>
                </a:lnTo>
                <a:lnTo>
                  <a:pt x="1208532" y="800100"/>
                </a:lnTo>
                <a:lnTo>
                  <a:pt x="1208532" y="133350"/>
                </a:lnTo>
                <a:lnTo>
                  <a:pt x="1075182" y="0"/>
                </a:lnTo>
                <a:close/>
              </a:path>
            </a:pathLst>
          </a:custGeom>
          <a:solidFill>
            <a:srgbClr val="FEFB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8094" y="2441194"/>
            <a:ext cx="1209040" cy="800100"/>
          </a:xfrm>
          <a:custGeom>
            <a:avLst/>
            <a:gdLst/>
            <a:ahLst/>
            <a:cxnLst/>
            <a:rect l="l" t="t" r="r" b="b"/>
            <a:pathLst>
              <a:path w="1209039" h="800100">
                <a:moveTo>
                  <a:pt x="0" y="0"/>
                </a:moveTo>
                <a:lnTo>
                  <a:pt x="1075182" y="0"/>
                </a:lnTo>
                <a:lnTo>
                  <a:pt x="1208532" y="133350"/>
                </a:lnTo>
                <a:lnTo>
                  <a:pt x="1208532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ln w="1981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4494" y="2758694"/>
            <a:ext cx="367665" cy="400685"/>
          </a:xfrm>
          <a:custGeom>
            <a:avLst/>
            <a:gdLst/>
            <a:ahLst/>
            <a:cxnLst/>
            <a:rect l="l" t="t" r="r" b="b"/>
            <a:pathLst>
              <a:path w="367665" h="400685">
                <a:moveTo>
                  <a:pt x="193954" y="0"/>
                </a:moveTo>
                <a:lnTo>
                  <a:pt x="0" y="274446"/>
                </a:lnTo>
                <a:lnTo>
                  <a:pt x="325259" y="400684"/>
                </a:lnTo>
                <a:lnTo>
                  <a:pt x="367182" y="67309"/>
                </a:lnTo>
                <a:lnTo>
                  <a:pt x="193954" y="0"/>
                </a:lnTo>
                <a:close/>
              </a:path>
            </a:pathLst>
          </a:custGeom>
          <a:solidFill>
            <a:srgbClr val="FE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4494" y="2758694"/>
            <a:ext cx="367665" cy="400685"/>
          </a:xfrm>
          <a:custGeom>
            <a:avLst/>
            <a:gdLst/>
            <a:ahLst/>
            <a:cxnLst/>
            <a:rect l="l" t="t" r="r" b="b"/>
            <a:pathLst>
              <a:path w="367665" h="400685">
                <a:moveTo>
                  <a:pt x="0" y="274447"/>
                </a:moveTo>
                <a:lnTo>
                  <a:pt x="193954" y="0"/>
                </a:lnTo>
                <a:lnTo>
                  <a:pt x="367182" y="67309"/>
                </a:lnTo>
                <a:lnTo>
                  <a:pt x="325259" y="400685"/>
                </a:lnTo>
                <a:lnTo>
                  <a:pt x="0" y="2744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58494" y="2250694"/>
            <a:ext cx="252729" cy="545465"/>
          </a:xfrm>
          <a:custGeom>
            <a:avLst/>
            <a:gdLst/>
            <a:ahLst/>
            <a:cxnLst/>
            <a:rect l="l" t="t" r="r" b="b"/>
            <a:pathLst>
              <a:path w="252730" h="545464">
                <a:moveTo>
                  <a:pt x="204495" y="0"/>
                </a:moveTo>
                <a:lnTo>
                  <a:pt x="0" y="526795"/>
                </a:lnTo>
                <a:lnTo>
                  <a:pt x="47917" y="545464"/>
                </a:lnTo>
                <a:lnTo>
                  <a:pt x="252374" y="18668"/>
                </a:lnTo>
                <a:lnTo>
                  <a:pt x="204495" y="0"/>
                </a:lnTo>
                <a:close/>
              </a:path>
            </a:pathLst>
          </a:custGeom>
          <a:solidFill>
            <a:srgbClr val="794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8494" y="2250694"/>
            <a:ext cx="252729" cy="545465"/>
          </a:xfrm>
          <a:custGeom>
            <a:avLst/>
            <a:gdLst/>
            <a:ahLst/>
            <a:cxnLst/>
            <a:rect l="l" t="t" r="r" b="b"/>
            <a:pathLst>
              <a:path w="252730" h="545464">
                <a:moveTo>
                  <a:pt x="204495" y="0"/>
                </a:moveTo>
                <a:lnTo>
                  <a:pt x="252374" y="18669"/>
                </a:lnTo>
                <a:lnTo>
                  <a:pt x="47917" y="545465"/>
                </a:lnTo>
                <a:lnTo>
                  <a:pt x="0" y="526796"/>
                </a:lnTo>
                <a:lnTo>
                  <a:pt x="204495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5294" y="2822194"/>
            <a:ext cx="145415" cy="220979"/>
          </a:xfrm>
          <a:custGeom>
            <a:avLst/>
            <a:gdLst/>
            <a:ahLst/>
            <a:cxnLst/>
            <a:rect l="l" t="t" r="r" b="b"/>
            <a:pathLst>
              <a:path w="145415" h="220980">
                <a:moveTo>
                  <a:pt x="0" y="220979"/>
                </a:moveTo>
                <a:lnTo>
                  <a:pt x="14541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6094" y="2834894"/>
            <a:ext cx="125730" cy="233045"/>
          </a:xfrm>
          <a:custGeom>
            <a:avLst/>
            <a:gdLst/>
            <a:ahLst/>
            <a:cxnLst/>
            <a:rect l="l" t="t" r="r" b="b"/>
            <a:pathLst>
              <a:path w="125730" h="233044">
                <a:moveTo>
                  <a:pt x="0" y="232790"/>
                </a:moveTo>
                <a:lnTo>
                  <a:pt x="125603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83894" y="2872994"/>
            <a:ext cx="38735" cy="262255"/>
          </a:xfrm>
          <a:custGeom>
            <a:avLst/>
            <a:gdLst/>
            <a:ahLst/>
            <a:cxnLst/>
            <a:rect l="l" t="t" r="r" b="b"/>
            <a:pathLst>
              <a:path w="38734" h="262255">
                <a:moveTo>
                  <a:pt x="0" y="261747"/>
                </a:moveTo>
                <a:lnTo>
                  <a:pt x="38404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3094" y="2860294"/>
            <a:ext cx="61594" cy="257810"/>
          </a:xfrm>
          <a:custGeom>
            <a:avLst/>
            <a:gdLst/>
            <a:ahLst/>
            <a:cxnLst/>
            <a:rect l="l" t="t" r="r" b="b"/>
            <a:pathLst>
              <a:path w="61594" h="257810">
                <a:moveTo>
                  <a:pt x="0" y="257302"/>
                </a:moveTo>
                <a:lnTo>
                  <a:pt x="61061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69594" y="2847594"/>
            <a:ext cx="93980" cy="240665"/>
          </a:xfrm>
          <a:custGeom>
            <a:avLst/>
            <a:gdLst/>
            <a:ahLst/>
            <a:cxnLst/>
            <a:rect l="l" t="t" r="r" b="b"/>
            <a:pathLst>
              <a:path w="93980" h="240664">
                <a:moveTo>
                  <a:pt x="0" y="240538"/>
                </a:moveTo>
                <a:lnTo>
                  <a:pt x="93357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692400" y="723900"/>
            <a:ext cx="381507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Limpando </a:t>
            </a:r>
            <a:r>
              <a:rPr dirty="0"/>
              <a:t>o</a:t>
            </a:r>
            <a:r>
              <a:rPr spc="-50" dirty="0"/>
              <a:t> </a:t>
            </a:r>
            <a:r>
              <a:rPr spc="-5" dirty="0"/>
              <a:t>Diretório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192669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2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28900" y="1953260"/>
            <a:ext cx="6204585" cy="3149600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72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clean</a:t>
            </a:r>
            <a:r>
              <a:rPr sz="2400" b="1" spc="-2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[-f]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  <a:spcBef>
                <a:spcPts val="1600"/>
              </a:spcBef>
            </a:pPr>
            <a:r>
              <a:rPr sz="2400" spc="-5" dirty="0">
                <a:latin typeface="Times New Roman"/>
                <a:cs typeface="Times New Roman"/>
              </a:rPr>
              <a:t>Exclui </a:t>
            </a:r>
            <a:r>
              <a:rPr sz="2400" dirty="0">
                <a:latin typeface="Times New Roman"/>
                <a:cs typeface="Times New Roman"/>
              </a:rPr>
              <a:t>os </a:t>
            </a:r>
            <a:r>
              <a:rPr sz="2400" spc="-5" dirty="0">
                <a:latin typeface="Times New Roman"/>
                <a:cs typeface="Times New Roman"/>
              </a:rPr>
              <a:t>arquivos </a:t>
            </a:r>
            <a:r>
              <a:rPr sz="2400" dirty="0">
                <a:latin typeface="Times New Roman"/>
                <a:cs typeface="Times New Roman"/>
              </a:rPr>
              <a:t>que </a:t>
            </a:r>
            <a:r>
              <a:rPr sz="2400" spc="-5" dirty="0">
                <a:latin typeface="Times New Roman"/>
                <a:cs typeface="Times New Roman"/>
              </a:rPr>
              <a:t>não estão sendo rastreados.  </a:t>
            </a:r>
            <a:r>
              <a:rPr sz="2400" dirty="0">
                <a:latin typeface="Times New Roman"/>
                <a:cs typeface="Times New Roman"/>
              </a:rPr>
              <a:t>É </a:t>
            </a:r>
            <a:r>
              <a:rPr sz="2400" spc="-5" dirty="0">
                <a:latin typeface="Times New Roman"/>
                <a:cs typeface="Times New Roman"/>
              </a:rPr>
              <a:t>possível forçar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exclusão.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clean</a:t>
            </a:r>
            <a:r>
              <a:rPr sz="2400" b="1" spc="-2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-n</a:t>
            </a:r>
            <a:endParaRPr sz="2400">
              <a:latin typeface="Courier New"/>
              <a:cs typeface="Courier New"/>
            </a:endParaRPr>
          </a:p>
          <a:p>
            <a:pPr marL="12700" marR="935990">
              <a:lnSpc>
                <a:spcPts val="2800"/>
              </a:lnSpc>
              <a:spcBef>
                <a:spcPts val="1880"/>
              </a:spcBef>
            </a:pPr>
            <a:r>
              <a:rPr sz="2400" spc="-5" dirty="0">
                <a:latin typeface="Times New Roman"/>
                <a:cs typeface="Times New Roman"/>
              </a:rPr>
              <a:t>Exibe </a:t>
            </a:r>
            <a:r>
              <a:rPr sz="2400" dirty="0">
                <a:latin typeface="Times New Roman"/>
                <a:cs typeface="Times New Roman"/>
              </a:rPr>
              <a:t>os </a:t>
            </a:r>
            <a:r>
              <a:rPr sz="2400" spc="-5" dirty="0">
                <a:latin typeface="Times New Roman"/>
                <a:cs typeface="Times New Roman"/>
              </a:rPr>
              <a:t>arquivos não rastreados </a:t>
            </a:r>
            <a:r>
              <a:rPr sz="2400" dirty="0">
                <a:latin typeface="Times New Roman"/>
                <a:cs typeface="Times New Roman"/>
              </a:rPr>
              <a:t>que </a:t>
            </a:r>
            <a:r>
              <a:rPr sz="2400" spc="-5" dirty="0">
                <a:latin typeface="Times New Roman"/>
                <a:cs typeface="Times New Roman"/>
              </a:rPr>
              <a:t>serão  excluídos.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4350" y="2978150"/>
            <a:ext cx="1003300" cy="868680"/>
          </a:xfrm>
          <a:custGeom>
            <a:avLst/>
            <a:gdLst/>
            <a:ahLst/>
            <a:cxnLst/>
            <a:rect l="l" t="t" r="r" b="b"/>
            <a:pathLst>
              <a:path w="1003300" h="868679">
                <a:moveTo>
                  <a:pt x="0" y="0"/>
                </a:moveTo>
                <a:lnTo>
                  <a:pt x="0" y="744093"/>
                </a:lnTo>
                <a:lnTo>
                  <a:pt x="5437" y="762440"/>
                </a:lnTo>
                <a:lnTo>
                  <a:pt x="46609" y="796424"/>
                </a:lnTo>
                <a:lnTo>
                  <a:pt x="123002" y="825519"/>
                </a:lnTo>
                <a:lnTo>
                  <a:pt x="172465" y="837755"/>
                </a:lnTo>
                <a:lnTo>
                  <a:pt x="228404" y="848195"/>
                </a:lnTo>
                <a:lnTo>
                  <a:pt x="290043" y="856648"/>
                </a:lnTo>
                <a:lnTo>
                  <a:pt x="356605" y="862922"/>
                </a:lnTo>
                <a:lnTo>
                  <a:pt x="427315" y="866827"/>
                </a:lnTo>
                <a:lnTo>
                  <a:pt x="501396" y="868172"/>
                </a:lnTo>
                <a:lnTo>
                  <a:pt x="575476" y="866827"/>
                </a:lnTo>
                <a:lnTo>
                  <a:pt x="646186" y="862922"/>
                </a:lnTo>
                <a:lnTo>
                  <a:pt x="712748" y="856648"/>
                </a:lnTo>
                <a:lnTo>
                  <a:pt x="774387" y="848195"/>
                </a:lnTo>
                <a:lnTo>
                  <a:pt x="830326" y="837755"/>
                </a:lnTo>
                <a:lnTo>
                  <a:pt x="879789" y="825519"/>
                </a:lnTo>
                <a:lnTo>
                  <a:pt x="922000" y="811678"/>
                </a:lnTo>
                <a:lnTo>
                  <a:pt x="981559" y="779948"/>
                </a:lnTo>
                <a:lnTo>
                  <a:pt x="1002791" y="744093"/>
                </a:lnTo>
                <a:lnTo>
                  <a:pt x="1002791" y="124078"/>
                </a:lnTo>
                <a:lnTo>
                  <a:pt x="501396" y="124078"/>
                </a:lnTo>
                <a:lnTo>
                  <a:pt x="427315" y="122734"/>
                </a:lnTo>
                <a:lnTo>
                  <a:pt x="356605" y="118829"/>
                </a:lnTo>
                <a:lnTo>
                  <a:pt x="290043" y="112555"/>
                </a:lnTo>
                <a:lnTo>
                  <a:pt x="228404" y="104102"/>
                </a:lnTo>
                <a:lnTo>
                  <a:pt x="172465" y="93662"/>
                </a:lnTo>
                <a:lnTo>
                  <a:pt x="123002" y="81426"/>
                </a:lnTo>
                <a:lnTo>
                  <a:pt x="80791" y="67585"/>
                </a:lnTo>
                <a:lnTo>
                  <a:pt x="21232" y="35855"/>
                </a:lnTo>
                <a:lnTo>
                  <a:pt x="5437" y="18347"/>
                </a:lnTo>
                <a:lnTo>
                  <a:pt x="0" y="0"/>
                </a:lnTo>
                <a:close/>
              </a:path>
              <a:path w="1003300" h="868679">
                <a:moveTo>
                  <a:pt x="1002791" y="0"/>
                </a:moveTo>
                <a:lnTo>
                  <a:pt x="981559" y="35855"/>
                </a:lnTo>
                <a:lnTo>
                  <a:pt x="922000" y="67585"/>
                </a:lnTo>
                <a:lnTo>
                  <a:pt x="879789" y="81426"/>
                </a:lnTo>
                <a:lnTo>
                  <a:pt x="830326" y="93662"/>
                </a:lnTo>
                <a:lnTo>
                  <a:pt x="774387" y="104102"/>
                </a:lnTo>
                <a:lnTo>
                  <a:pt x="712748" y="112555"/>
                </a:lnTo>
                <a:lnTo>
                  <a:pt x="646186" y="118829"/>
                </a:lnTo>
                <a:lnTo>
                  <a:pt x="575476" y="122734"/>
                </a:lnTo>
                <a:lnTo>
                  <a:pt x="501396" y="124078"/>
                </a:lnTo>
                <a:lnTo>
                  <a:pt x="1002791" y="124078"/>
                </a:lnTo>
                <a:lnTo>
                  <a:pt x="1002791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54350" y="2851150"/>
            <a:ext cx="1003300" cy="248285"/>
          </a:xfrm>
          <a:custGeom>
            <a:avLst/>
            <a:gdLst/>
            <a:ahLst/>
            <a:cxnLst/>
            <a:rect l="l" t="t" r="r" b="b"/>
            <a:pathLst>
              <a:path w="1003300" h="248285">
                <a:moveTo>
                  <a:pt x="501396" y="0"/>
                </a:moveTo>
                <a:lnTo>
                  <a:pt x="427315" y="1344"/>
                </a:lnTo>
                <a:lnTo>
                  <a:pt x="356605" y="5248"/>
                </a:lnTo>
                <a:lnTo>
                  <a:pt x="290043" y="11521"/>
                </a:lnTo>
                <a:lnTo>
                  <a:pt x="228404" y="19970"/>
                </a:lnTo>
                <a:lnTo>
                  <a:pt x="172465" y="30404"/>
                </a:lnTo>
                <a:lnTo>
                  <a:pt x="123002" y="42631"/>
                </a:lnTo>
                <a:lnTo>
                  <a:pt x="80791" y="56460"/>
                </a:lnTo>
                <a:lnTo>
                  <a:pt x="21232" y="88154"/>
                </a:lnTo>
                <a:lnTo>
                  <a:pt x="0" y="123951"/>
                </a:lnTo>
                <a:lnTo>
                  <a:pt x="5437" y="142299"/>
                </a:lnTo>
                <a:lnTo>
                  <a:pt x="46609" y="176283"/>
                </a:lnTo>
                <a:lnTo>
                  <a:pt x="123002" y="205378"/>
                </a:lnTo>
                <a:lnTo>
                  <a:pt x="172465" y="217614"/>
                </a:lnTo>
                <a:lnTo>
                  <a:pt x="228404" y="228054"/>
                </a:lnTo>
                <a:lnTo>
                  <a:pt x="290043" y="236507"/>
                </a:lnTo>
                <a:lnTo>
                  <a:pt x="356605" y="242781"/>
                </a:lnTo>
                <a:lnTo>
                  <a:pt x="427315" y="246686"/>
                </a:lnTo>
                <a:lnTo>
                  <a:pt x="501396" y="248030"/>
                </a:lnTo>
                <a:lnTo>
                  <a:pt x="575476" y="246686"/>
                </a:lnTo>
                <a:lnTo>
                  <a:pt x="646186" y="242781"/>
                </a:lnTo>
                <a:lnTo>
                  <a:pt x="712748" y="236507"/>
                </a:lnTo>
                <a:lnTo>
                  <a:pt x="774387" y="228054"/>
                </a:lnTo>
                <a:lnTo>
                  <a:pt x="830326" y="217614"/>
                </a:lnTo>
                <a:lnTo>
                  <a:pt x="879789" y="205378"/>
                </a:lnTo>
                <a:lnTo>
                  <a:pt x="922000" y="191537"/>
                </a:lnTo>
                <a:lnTo>
                  <a:pt x="981559" y="159807"/>
                </a:lnTo>
                <a:lnTo>
                  <a:pt x="1002791" y="123951"/>
                </a:lnTo>
                <a:lnTo>
                  <a:pt x="997354" y="105636"/>
                </a:lnTo>
                <a:lnTo>
                  <a:pt x="956182" y="71698"/>
                </a:lnTo>
                <a:lnTo>
                  <a:pt x="879789" y="42631"/>
                </a:lnTo>
                <a:lnTo>
                  <a:pt x="830326" y="30404"/>
                </a:lnTo>
                <a:lnTo>
                  <a:pt x="774387" y="19970"/>
                </a:lnTo>
                <a:lnTo>
                  <a:pt x="712748" y="11521"/>
                </a:lnTo>
                <a:lnTo>
                  <a:pt x="646186" y="5248"/>
                </a:lnTo>
                <a:lnTo>
                  <a:pt x="575476" y="1344"/>
                </a:lnTo>
                <a:lnTo>
                  <a:pt x="501396" y="0"/>
                </a:lnTo>
                <a:close/>
              </a:path>
            </a:pathLst>
          </a:custGeom>
          <a:solidFill>
            <a:srgbClr val="CD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1650" y="2838450"/>
            <a:ext cx="1003300" cy="248285"/>
          </a:xfrm>
          <a:custGeom>
            <a:avLst/>
            <a:gdLst/>
            <a:ahLst/>
            <a:cxnLst/>
            <a:rect l="l" t="t" r="r" b="b"/>
            <a:pathLst>
              <a:path w="1003300" h="248285">
                <a:moveTo>
                  <a:pt x="1002791" y="123951"/>
                </a:moveTo>
                <a:lnTo>
                  <a:pt x="981559" y="159806"/>
                </a:lnTo>
                <a:lnTo>
                  <a:pt x="922000" y="191537"/>
                </a:lnTo>
                <a:lnTo>
                  <a:pt x="879789" y="205378"/>
                </a:lnTo>
                <a:lnTo>
                  <a:pt x="830326" y="217614"/>
                </a:lnTo>
                <a:lnTo>
                  <a:pt x="774387" y="228054"/>
                </a:lnTo>
                <a:lnTo>
                  <a:pt x="712748" y="236507"/>
                </a:lnTo>
                <a:lnTo>
                  <a:pt x="646186" y="242781"/>
                </a:lnTo>
                <a:lnTo>
                  <a:pt x="575476" y="246686"/>
                </a:lnTo>
                <a:lnTo>
                  <a:pt x="501395" y="248031"/>
                </a:lnTo>
                <a:lnTo>
                  <a:pt x="427315" y="246686"/>
                </a:lnTo>
                <a:lnTo>
                  <a:pt x="356605" y="242781"/>
                </a:lnTo>
                <a:lnTo>
                  <a:pt x="290043" y="236507"/>
                </a:lnTo>
                <a:lnTo>
                  <a:pt x="228404" y="228054"/>
                </a:lnTo>
                <a:lnTo>
                  <a:pt x="172465" y="217614"/>
                </a:lnTo>
                <a:lnTo>
                  <a:pt x="123002" y="205378"/>
                </a:lnTo>
                <a:lnTo>
                  <a:pt x="80791" y="191537"/>
                </a:lnTo>
                <a:lnTo>
                  <a:pt x="21232" y="159806"/>
                </a:lnTo>
                <a:lnTo>
                  <a:pt x="0" y="123951"/>
                </a:lnTo>
                <a:lnTo>
                  <a:pt x="5437" y="105635"/>
                </a:lnTo>
                <a:lnTo>
                  <a:pt x="46609" y="71698"/>
                </a:lnTo>
                <a:lnTo>
                  <a:pt x="123002" y="42631"/>
                </a:lnTo>
                <a:lnTo>
                  <a:pt x="172465" y="30404"/>
                </a:lnTo>
                <a:lnTo>
                  <a:pt x="228404" y="19970"/>
                </a:lnTo>
                <a:lnTo>
                  <a:pt x="290043" y="11520"/>
                </a:lnTo>
                <a:lnTo>
                  <a:pt x="356605" y="5248"/>
                </a:lnTo>
                <a:lnTo>
                  <a:pt x="427315" y="1344"/>
                </a:lnTo>
                <a:lnTo>
                  <a:pt x="501395" y="0"/>
                </a:lnTo>
                <a:lnTo>
                  <a:pt x="575476" y="1344"/>
                </a:lnTo>
                <a:lnTo>
                  <a:pt x="646186" y="5248"/>
                </a:lnTo>
                <a:lnTo>
                  <a:pt x="712748" y="11520"/>
                </a:lnTo>
                <a:lnTo>
                  <a:pt x="774387" y="19970"/>
                </a:lnTo>
                <a:lnTo>
                  <a:pt x="830326" y="30404"/>
                </a:lnTo>
                <a:lnTo>
                  <a:pt x="879789" y="42631"/>
                </a:lnTo>
                <a:lnTo>
                  <a:pt x="922000" y="56460"/>
                </a:lnTo>
                <a:lnTo>
                  <a:pt x="981559" y="88154"/>
                </a:lnTo>
                <a:lnTo>
                  <a:pt x="1002791" y="123951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1650" y="2965450"/>
            <a:ext cx="1003300" cy="868680"/>
          </a:xfrm>
          <a:custGeom>
            <a:avLst/>
            <a:gdLst/>
            <a:ahLst/>
            <a:cxnLst/>
            <a:rect l="l" t="t" r="r" b="b"/>
            <a:pathLst>
              <a:path w="1003300" h="868679">
                <a:moveTo>
                  <a:pt x="1002791" y="0"/>
                </a:moveTo>
                <a:lnTo>
                  <a:pt x="1002791" y="744093"/>
                </a:lnTo>
                <a:lnTo>
                  <a:pt x="997354" y="762440"/>
                </a:lnTo>
                <a:lnTo>
                  <a:pt x="956182" y="796424"/>
                </a:lnTo>
                <a:lnTo>
                  <a:pt x="879789" y="825519"/>
                </a:lnTo>
                <a:lnTo>
                  <a:pt x="830326" y="837755"/>
                </a:lnTo>
                <a:lnTo>
                  <a:pt x="774387" y="848195"/>
                </a:lnTo>
                <a:lnTo>
                  <a:pt x="712748" y="856648"/>
                </a:lnTo>
                <a:lnTo>
                  <a:pt x="646186" y="862922"/>
                </a:lnTo>
                <a:lnTo>
                  <a:pt x="575476" y="866827"/>
                </a:lnTo>
                <a:lnTo>
                  <a:pt x="501395" y="868172"/>
                </a:lnTo>
                <a:lnTo>
                  <a:pt x="427315" y="866827"/>
                </a:lnTo>
                <a:lnTo>
                  <a:pt x="356605" y="862922"/>
                </a:lnTo>
                <a:lnTo>
                  <a:pt x="290043" y="856648"/>
                </a:lnTo>
                <a:lnTo>
                  <a:pt x="228404" y="848195"/>
                </a:lnTo>
                <a:lnTo>
                  <a:pt x="172465" y="837755"/>
                </a:lnTo>
                <a:lnTo>
                  <a:pt x="123002" y="825519"/>
                </a:lnTo>
                <a:lnTo>
                  <a:pt x="80791" y="811678"/>
                </a:lnTo>
                <a:lnTo>
                  <a:pt x="21232" y="779948"/>
                </a:lnTo>
                <a:lnTo>
                  <a:pt x="0" y="744093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47159" y="1798320"/>
            <a:ext cx="998220" cy="868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35550" y="933450"/>
            <a:ext cx="1003300" cy="868680"/>
          </a:xfrm>
          <a:custGeom>
            <a:avLst/>
            <a:gdLst/>
            <a:ahLst/>
            <a:cxnLst/>
            <a:rect l="l" t="t" r="r" b="b"/>
            <a:pathLst>
              <a:path w="1003300" h="868680">
                <a:moveTo>
                  <a:pt x="0" y="0"/>
                </a:moveTo>
                <a:lnTo>
                  <a:pt x="0" y="744092"/>
                </a:lnTo>
                <a:lnTo>
                  <a:pt x="5437" y="762440"/>
                </a:lnTo>
                <a:lnTo>
                  <a:pt x="46609" y="796424"/>
                </a:lnTo>
                <a:lnTo>
                  <a:pt x="123002" y="825519"/>
                </a:lnTo>
                <a:lnTo>
                  <a:pt x="172465" y="837755"/>
                </a:lnTo>
                <a:lnTo>
                  <a:pt x="228404" y="848195"/>
                </a:lnTo>
                <a:lnTo>
                  <a:pt x="290043" y="856648"/>
                </a:lnTo>
                <a:lnTo>
                  <a:pt x="356605" y="862922"/>
                </a:lnTo>
                <a:lnTo>
                  <a:pt x="427315" y="866827"/>
                </a:lnTo>
                <a:lnTo>
                  <a:pt x="501396" y="868172"/>
                </a:lnTo>
                <a:lnTo>
                  <a:pt x="575476" y="866827"/>
                </a:lnTo>
                <a:lnTo>
                  <a:pt x="646186" y="862922"/>
                </a:lnTo>
                <a:lnTo>
                  <a:pt x="712748" y="856648"/>
                </a:lnTo>
                <a:lnTo>
                  <a:pt x="774387" y="848195"/>
                </a:lnTo>
                <a:lnTo>
                  <a:pt x="830326" y="837755"/>
                </a:lnTo>
                <a:lnTo>
                  <a:pt x="879789" y="825519"/>
                </a:lnTo>
                <a:lnTo>
                  <a:pt x="922000" y="811678"/>
                </a:lnTo>
                <a:lnTo>
                  <a:pt x="981559" y="779948"/>
                </a:lnTo>
                <a:lnTo>
                  <a:pt x="1002791" y="744092"/>
                </a:lnTo>
                <a:lnTo>
                  <a:pt x="1002791" y="124078"/>
                </a:lnTo>
                <a:lnTo>
                  <a:pt x="501396" y="124078"/>
                </a:lnTo>
                <a:lnTo>
                  <a:pt x="427315" y="122734"/>
                </a:lnTo>
                <a:lnTo>
                  <a:pt x="356605" y="118829"/>
                </a:lnTo>
                <a:lnTo>
                  <a:pt x="290043" y="112555"/>
                </a:lnTo>
                <a:lnTo>
                  <a:pt x="228404" y="104102"/>
                </a:lnTo>
                <a:lnTo>
                  <a:pt x="172465" y="93662"/>
                </a:lnTo>
                <a:lnTo>
                  <a:pt x="123002" y="81426"/>
                </a:lnTo>
                <a:lnTo>
                  <a:pt x="80791" y="67585"/>
                </a:lnTo>
                <a:lnTo>
                  <a:pt x="21232" y="35855"/>
                </a:lnTo>
                <a:lnTo>
                  <a:pt x="5437" y="18347"/>
                </a:lnTo>
                <a:lnTo>
                  <a:pt x="0" y="0"/>
                </a:lnTo>
                <a:close/>
              </a:path>
              <a:path w="1003300" h="868680">
                <a:moveTo>
                  <a:pt x="1002791" y="0"/>
                </a:moveTo>
                <a:lnTo>
                  <a:pt x="981559" y="35855"/>
                </a:lnTo>
                <a:lnTo>
                  <a:pt x="922000" y="67585"/>
                </a:lnTo>
                <a:lnTo>
                  <a:pt x="879789" y="81426"/>
                </a:lnTo>
                <a:lnTo>
                  <a:pt x="830326" y="93662"/>
                </a:lnTo>
                <a:lnTo>
                  <a:pt x="774387" y="104102"/>
                </a:lnTo>
                <a:lnTo>
                  <a:pt x="712748" y="112555"/>
                </a:lnTo>
                <a:lnTo>
                  <a:pt x="646186" y="118829"/>
                </a:lnTo>
                <a:lnTo>
                  <a:pt x="575476" y="122734"/>
                </a:lnTo>
                <a:lnTo>
                  <a:pt x="501396" y="124078"/>
                </a:lnTo>
                <a:lnTo>
                  <a:pt x="1002791" y="124078"/>
                </a:lnTo>
                <a:lnTo>
                  <a:pt x="100279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35550" y="806450"/>
            <a:ext cx="1003300" cy="248285"/>
          </a:xfrm>
          <a:custGeom>
            <a:avLst/>
            <a:gdLst/>
            <a:ahLst/>
            <a:cxnLst/>
            <a:rect l="l" t="t" r="r" b="b"/>
            <a:pathLst>
              <a:path w="1003300" h="248284">
                <a:moveTo>
                  <a:pt x="501396" y="0"/>
                </a:moveTo>
                <a:lnTo>
                  <a:pt x="427315" y="1344"/>
                </a:lnTo>
                <a:lnTo>
                  <a:pt x="356605" y="5248"/>
                </a:lnTo>
                <a:lnTo>
                  <a:pt x="290043" y="11521"/>
                </a:lnTo>
                <a:lnTo>
                  <a:pt x="228404" y="19970"/>
                </a:lnTo>
                <a:lnTo>
                  <a:pt x="172465" y="30404"/>
                </a:lnTo>
                <a:lnTo>
                  <a:pt x="123002" y="42631"/>
                </a:lnTo>
                <a:lnTo>
                  <a:pt x="80791" y="56460"/>
                </a:lnTo>
                <a:lnTo>
                  <a:pt x="21232" y="88154"/>
                </a:lnTo>
                <a:lnTo>
                  <a:pt x="0" y="123951"/>
                </a:lnTo>
                <a:lnTo>
                  <a:pt x="5437" y="142299"/>
                </a:lnTo>
                <a:lnTo>
                  <a:pt x="46609" y="176283"/>
                </a:lnTo>
                <a:lnTo>
                  <a:pt x="123002" y="205378"/>
                </a:lnTo>
                <a:lnTo>
                  <a:pt x="172465" y="217614"/>
                </a:lnTo>
                <a:lnTo>
                  <a:pt x="228404" y="228054"/>
                </a:lnTo>
                <a:lnTo>
                  <a:pt x="290043" y="236507"/>
                </a:lnTo>
                <a:lnTo>
                  <a:pt x="356605" y="242781"/>
                </a:lnTo>
                <a:lnTo>
                  <a:pt x="427315" y="246686"/>
                </a:lnTo>
                <a:lnTo>
                  <a:pt x="501396" y="248030"/>
                </a:lnTo>
                <a:lnTo>
                  <a:pt x="575476" y="246686"/>
                </a:lnTo>
                <a:lnTo>
                  <a:pt x="646186" y="242781"/>
                </a:lnTo>
                <a:lnTo>
                  <a:pt x="712748" y="236507"/>
                </a:lnTo>
                <a:lnTo>
                  <a:pt x="774387" y="228054"/>
                </a:lnTo>
                <a:lnTo>
                  <a:pt x="830326" y="217614"/>
                </a:lnTo>
                <a:lnTo>
                  <a:pt x="879789" y="205378"/>
                </a:lnTo>
                <a:lnTo>
                  <a:pt x="922000" y="191537"/>
                </a:lnTo>
                <a:lnTo>
                  <a:pt x="981559" y="159807"/>
                </a:lnTo>
                <a:lnTo>
                  <a:pt x="1002791" y="123951"/>
                </a:lnTo>
                <a:lnTo>
                  <a:pt x="997354" y="105636"/>
                </a:lnTo>
                <a:lnTo>
                  <a:pt x="956182" y="71698"/>
                </a:lnTo>
                <a:lnTo>
                  <a:pt x="879789" y="42631"/>
                </a:lnTo>
                <a:lnTo>
                  <a:pt x="830326" y="30404"/>
                </a:lnTo>
                <a:lnTo>
                  <a:pt x="774387" y="19970"/>
                </a:lnTo>
                <a:lnTo>
                  <a:pt x="712748" y="11521"/>
                </a:lnTo>
                <a:lnTo>
                  <a:pt x="646186" y="5248"/>
                </a:lnTo>
                <a:lnTo>
                  <a:pt x="575476" y="1344"/>
                </a:lnTo>
                <a:lnTo>
                  <a:pt x="501396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35550" y="806450"/>
            <a:ext cx="1003300" cy="248285"/>
          </a:xfrm>
          <a:custGeom>
            <a:avLst/>
            <a:gdLst/>
            <a:ahLst/>
            <a:cxnLst/>
            <a:rect l="l" t="t" r="r" b="b"/>
            <a:pathLst>
              <a:path w="1003300" h="248284">
                <a:moveTo>
                  <a:pt x="1002791" y="123952"/>
                </a:moveTo>
                <a:lnTo>
                  <a:pt x="981559" y="159807"/>
                </a:lnTo>
                <a:lnTo>
                  <a:pt x="922000" y="191537"/>
                </a:lnTo>
                <a:lnTo>
                  <a:pt x="879789" y="205378"/>
                </a:lnTo>
                <a:lnTo>
                  <a:pt x="830326" y="217614"/>
                </a:lnTo>
                <a:lnTo>
                  <a:pt x="774387" y="228054"/>
                </a:lnTo>
                <a:lnTo>
                  <a:pt x="712748" y="236507"/>
                </a:lnTo>
                <a:lnTo>
                  <a:pt x="646186" y="242781"/>
                </a:lnTo>
                <a:lnTo>
                  <a:pt x="575476" y="246686"/>
                </a:lnTo>
                <a:lnTo>
                  <a:pt x="501395" y="248031"/>
                </a:lnTo>
                <a:lnTo>
                  <a:pt x="427315" y="246686"/>
                </a:lnTo>
                <a:lnTo>
                  <a:pt x="356605" y="242781"/>
                </a:lnTo>
                <a:lnTo>
                  <a:pt x="290043" y="236507"/>
                </a:lnTo>
                <a:lnTo>
                  <a:pt x="228404" y="228054"/>
                </a:lnTo>
                <a:lnTo>
                  <a:pt x="172465" y="217614"/>
                </a:lnTo>
                <a:lnTo>
                  <a:pt x="123002" y="205378"/>
                </a:lnTo>
                <a:lnTo>
                  <a:pt x="80791" y="191537"/>
                </a:lnTo>
                <a:lnTo>
                  <a:pt x="21232" y="159807"/>
                </a:lnTo>
                <a:lnTo>
                  <a:pt x="0" y="123952"/>
                </a:lnTo>
                <a:lnTo>
                  <a:pt x="5437" y="105636"/>
                </a:lnTo>
                <a:lnTo>
                  <a:pt x="46609" y="71698"/>
                </a:lnTo>
                <a:lnTo>
                  <a:pt x="123002" y="42632"/>
                </a:lnTo>
                <a:lnTo>
                  <a:pt x="172465" y="30404"/>
                </a:lnTo>
                <a:lnTo>
                  <a:pt x="228404" y="19970"/>
                </a:lnTo>
                <a:lnTo>
                  <a:pt x="290043" y="11521"/>
                </a:lnTo>
                <a:lnTo>
                  <a:pt x="356605" y="5248"/>
                </a:lnTo>
                <a:lnTo>
                  <a:pt x="427315" y="1344"/>
                </a:lnTo>
                <a:lnTo>
                  <a:pt x="501395" y="0"/>
                </a:lnTo>
                <a:lnTo>
                  <a:pt x="575476" y="1344"/>
                </a:lnTo>
                <a:lnTo>
                  <a:pt x="646186" y="5248"/>
                </a:lnTo>
                <a:lnTo>
                  <a:pt x="712748" y="11521"/>
                </a:lnTo>
                <a:lnTo>
                  <a:pt x="774387" y="19970"/>
                </a:lnTo>
                <a:lnTo>
                  <a:pt x="830326" y="30404"/>
                </a:lnTo>
                <a:lnTo>
                  <a:pt x="879789" y="42632"/>
                </a:lnTo>
                <a:lnTo>
                  <a:pt x="922000" y="56460"/>
                </a:lnTo>
                <a:lnTo>
                  <a:pt x="981559" y="88154"/>
                </a:lnTo>
                <a:lnTo>
                  <a:pt x="1002791" y="1239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35550" y="933450"/>
            <a:ext cx="1003300" cy="868680"/>
          </a:xfrm>
          <a:custGeom>
            <a:avLst/>
            <a:gdLst/>
            <a:ahLst/>
            <a:cxnLst/>
            <a:rect l="l" t="t" r="r" b="b"/>
            <a:pathLst>
              <a:path w="1003300" h="868680">
                <a:moveTo>
                  <a:pt x="1002791" y="0"/>
                </a:moveTo>
                <a:lnTo>
                  <a:pt x="1002791" y="744093"/>
                </a:lnTo>
                <a:lnTo>
                  <a:pt x="997354" y="762440"/>
                </a:lnTo>
                <a:lnTo>
                  <a:pt x="956182" y="796424"/>
                </a:lnTo>
                <a:lnTo>
                  <a:pt x="879789" y="825519"/>
                </a:lnTo>
                <a:lnTo>
                  <a:pt x="830326" y="837755"/>
                </a:lnTo>
                <a:lnTo>
                  <a:pt x="774387" y="848195"/>
                </a:lnTo>
                <a:lnTo>
                  <a:pt x="712748" y="856648"/>
                </a:lnTo>
                <a:lnTo>
                  <a:pt x="646186" y="862922"/>
                </a:lnTo>
                <a:lnTo>
                  <a:pt x="575476" y="866827"/>
                </a:lnTo>
                <a:lnTo>
                  <a:pt x="501395" y="868172"/>
                </a:lnTo>
                <a:lnTo>
                  <a:pt x="427315" y="866827"/>
                </a:lnTo>
                <a:lnTo>
                  <a:pt x="356605" y="862922"/>
                </a:lnTo>
                <a:lnTo>
                  <a:pt x="290043" y="856648"/>
                </a:lnTo>
                <a:lnTo>
                  <a:pt x="228404" y="848195"/>
                </a:lnTo>
                <a:lnTo>
                  <a:pt x="172465" y="837755"/>
                </a:lnTo>
                <a:lnTo>
                  <a:pt x="123002" y="825519"/>
                </a:lnTo>
                <a:lnTo>
                  <a:pt x="80791" y="811678"/>
                </a:lnTo>
                <a:lnTo>
                  <a:pt x="21232" y="779948"/>
                </a:lnTo>
                <a:lnTo>
                  <a:pt x="0" y="744093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89000" y="4343400"/>
            <a:ext cx="67779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/>
              <a:t>Repositórios</a:t>
            </a:r>
            <a:r>
              <a:rPr sz="6000" spc="-40" dirty="0"/>
              <a:t> </a:t>
            </a:r>
            <a:r>
              <a:rPr sz="6000" spc="-5" dirty="0"/>
              <a:t>Remotos</a:t>
            </a:r>
            <a:endParaRPr sz="600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9850" y="1873250"/>
            <a:ext cx="7027545" cy="510540"/>
          </a:xfrm>
          <a:custGeom>
            <a:avLst/>
            <a:gdLst/>
            <a:ahLst/>
            <a:cxnLst/>
            <a:rect l="l" t="t" r="r" b="b"/>
            <a:pathLst>
              <a:path w="7027545" h="510539">
                <a:moveTo>
                  <a:pt x="6942074" y="0"/>
                </a:moveTo>
                <a:lnTo>
                  <a:pt x="85090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90" y="510539"/>
                </a:lnTo>
                <a:lnTo>
                  <a:pt x="6942074" y="510539"/>
                </a:lnTo>
                <a:lnTo>
                  <a:pt x="6975193" y="503852"/>
                </a:lnTo>
                <a:lnTo>
                  <a:pt x="7002240" y="485616"/>
                </a:lnTo>
                <a:lnTo>
                  <a:pt x="7020476" y="458569"/>
                </a:lnTo>
                <a:lnTo>
                  <a:pt x="7027164" y="425450"/>
                </a:lnTo>
                <a:lnTo>
                  <a:pt x="7027164" y="85089"/>
                </a:lnTo>
                <a:lnTo>
                  <a:pt x="7020476" y="51970"/>
                </a:lnTo>
                <a:lnTo>
                  <a:pt x="7002240" y="24923"/>
                </a:lnTo>
                <a:lnTo>
                  <a:pt x="6975193" y="6687"/>
                </a:lnTo>
                <a:lnTo>
                  <a:pt x="6942074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39850" y="1873250"/>
            <a:ext cx="7027545" cy="510540"/>
          </a:xfrm>
          <a:custGeom>
            <a:avLst/>
            <a:gdLst/>
            <a:ahLst/>
            <a:cxnLst/>
            <a:rect l="l" t="t" r="r" b="b"/>
            <a:pathLst>
              <a:path w="7027545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90" y="0"/>
                </a:lnTo>
                <a:lnTo>
                  <a:pt x="6942074" y="0"/>
                </a:lnTo>
                <a:lnTo>
                  <a:pt x="6975193" y="6687"/>
                </a:lnTo>
                <a:lnTo>
                  <a:pt x="7002240" y="24923"/>
                </a:lnTo>
                <a:lnTo>
                  <a:pt x="7020476" y="51970"/>
                </a:lnTo>
                <a:lnTo>
                  <a:pt x="7027164" y="85090"/>
                </a:lnTo>
                <a:lnTo>
                  <a:pt x="7027164" y="425450"/>
                </a:lnTo>
                <a:lnTo>
                  <a:pt x="7020476" y="458569"/>
                </a:lnTo>
                <a:lnTo>
                  <a:pt x="7002240" y="485616"/>
                </a:lnTo>
                <a:lnTo>
                  <a:pt x="6975193" y="503852"/>
                </a:lnTo>
                <a:lnTo>
                  <a:pt x="6942074" y="510540"/>
                </a:lnTo>
                <a:lnTo>
                  <a:pt x="85090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9850" y="3587750"/>
            <a:ext cx="7027545" cy="510540"/>
          </a:xfrm>
          <a:custGeom>
            <a:avLst/>
            <a:gdLst/>
            <a:ahLst/>
            <a:cxnLst/>
            <a:rect l="l" t="t" r="r" b="b"/>
            <a:pathLst>
              <a:path w="7027545" h="510539">
                <a:moveTo>
                  <a:pt x="6942074" y="0"/>
                </a:moveTo>
                <a:lnTo>
                  <a:pt x="85090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90" y="510539"/>
                </a:lnTo>
                <a:lnTo>
                  <a:pt x="6942074" y="510539"/>
                </a:lnTo>
                <a:lnTo>
                  <a:pt x="6975193" y="503852"/>
                </a:lnTo>
                <a:lnTo>
                  <a:pt x="7002240" y="485616"/>
                </a:lnTo>
                <a:lnTo>
                  <a:pt x="7020476" y="458569"/>
                </a:lnTo>
                <a:lnTo>
                  <a:pt x="7027164" y="425450"/>
                </a:lnTo>
                <a:lnTo>
                  <a:pt x="7027164" y="85089"/>
                </a:lnTo>
                <a:lnTo>
                  <a:pt x="7020476" y="51970"/>
                </a:lnTo>
                <a:lnTo>
                  <a:pt x="7002240" y="24923"/>
                </a:lnTo>
                <a:lnTo>
                  <a:pt x="6975193" y="6687"/>
                </a:lnTo>
                <a:lnTo>
                  <a:pt x="6942074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9850" y="3587750"/>
            <a:ext cx="7027545" cy="510540"/>
          </a:xfrm>
          <a:custGeom>
            <a:avLst/>
            <a:gdLst/>
            <a:ahLst/>
            <a:cxnLst/>
            <a:rect l="l" t="t" r="r" b="b"/>
            <a:pathLst>
              <a:path w="7027545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90" y="0"/>
                </a:lnTo>
                <a:lnTo>
                  <a:pt x="6942074" y="0"/>
                </a:lnTo>
                <a:lnTo>
                  <a:pt x="6975193" y="6687"/>
                </a:lnTo>
                <a:lnTo>
                  <a:pt x="7002240" y="24923"/>
                </a:lnTo>
                <a:lnTo>
                  <a:pt x="7020476" y="51970"/>
                </a:lnTo>
                <a:lnTo>
                  <a:pt x="7027164" y="85089"/>
                </a:lnTo>
                <a:lnTo>
                  <a:pt x="7027164" y="425450"/>
                </a:lnTo>
                <a:lnTo>
                  <a:pt x="7020476" y="458569"/>
                </a:lnTo>
                <a:lnTo>
                  <a:pt x="7002240" y="485616"/>
                </a:lnTo>
                <a:lnTo>
                  <a:pt x="6975193" y="503852"/>
                </a:lnTo>
                <a:lnTo>
                  <a:pt x="6942074" y="510540"/>
                </a:lnTo>
                <a:lnTo>
                  <a:pt x="85090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8857" y="723900"/>
            <a:ext cx="697738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Trabalhando </a:t>
            </a:r>
            <a:r>
              <a:rPr spc="-5" dirty="0"/>
              <a:t>com Repositórios</a:t>
            </a:r>
            <a:r>
              <a:rPr spc="10" dirty="0"/>
              <a:t> </a:t>
            </a:r>
            <a:r>
              <a:rPr spc="-5" dirty="0"/>
              <a:t>Remotos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93028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2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9341" y="1724660"/>
            <a:ext cx="7094220" cy="3251200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git remote -</a:t>
            </a:r>
            <a:r>
              <a:rPr sz="2400" b="1" spc="-1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v</a:t>
            </a:r>
            <a:endParaRPr sz="2400">
              <a:latin typeface="Courier New"/>
              <a:cs typeface="Courier New"/>
            </a:endParaRPr>
          </a:p>
          <a:p>
            <a:pPr marL="164465" marR="5080">
              <a:lnSpc>
                <a:spcPct val="100699"/>
              </a:lnSpc>
              <a:spcBef>
                <a:spcPts val="1600"/>
              </a:spcBef>
            </a:pPr>
            <a:r>
              <a:rPr sz="2400" spc="-5" dirty="0">
                <a:latin typeface="Times New Roman"/>
                <a:cs typeface="Times New Roman"/>
              </a:rPr>
              <a:t>Lista </a:t>
            </a:r>
            <a:r>
              <a:rPr sz="2400" dirty="0">
                <a:latin typeface="Times New Roman"/>
                <a:cs typeface="Times New Roman"/>
              </a:rPr>
              <a:t>os </a:t>
            </a:r>
            <a:r>
              <a:rPr sz="2400" spc="-5" dirty="0">
                <a:latin typeface="Times New Roman"/>
                <a:cs typeface="Times New Roman"/>
              </a:rPr>
              <a:t>repositórios remotos 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-5" dirty="0">
                <a:latin typeface="Times New Roman"/>
                <a:cs typeface="Times New Roman"/>
              </a:rPr>
              <a:t>suas URLs.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repositório  clonado </a:t>
            </a:r>
            <a:r>
              <a:rPr sz="2400" dirty="0">
                <a:latin typeface="Times New Roman"/>
                <a:cs typeface="Times New Roman"/>
              </a:rPr>
              <a:t>é </a:t>
            </a:r>
            <a:r>
              <a:rPr sz="2400" spc="-5" dirty="0">
                <a:latin typeface="Times New Roman"/>
                <a:cs typeface="Times New Roman"/>
              </a:rPr>
              <a:t>nomeado </a:t>
            </a:r>
            <a:r>
              <a:rPr sz="2400" dirty="0">
                <a:latin typeface="Times New Roman"/>
                <a:cs typeface="Times New Roman"/>
              </a:rPr>
              <a:t>de </a:t>
            </a:r>
            <a:r>
              <a:rPr sz="2400" i="1" spc="-5" dirty="0">
                <a:latin typeface="Times New Roman"/>
                <a:cs typeface="Times New Roman"/>
              </a:rPr>
              <a:t>origin.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git remote add &lt;nome&gt; &lt;</a:t>
            </a:r>
            <a:r>
              <a:rPr sz="2400" b="1" spc="-4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url&gt;</a:t>
            </a:r>
            <a:endParaRPr sz="2400">
              <a:latin typeface="Courier New"/>
              <a:cs typeface="Courier New"/>
            </a:endParaRPr>
          </a:p>
          <a:p>
            <a:pPr marL="164465" marR="445134">
              <a:lnSpc>
                <a:spcPts val="2800"/>
              </a:lnSpc>
              <a:spcBef>
                <a:spcPts val="1880"/>
              </a:spcBef>
            </a:pPr>
            <a:r>
              <a:rPr sz="2400" dirty="0">
                <a:latin typeface="Times New Roman"/>
                <a:cs typeface="Times New Roman"/>
              </a:rPr>
              <a:t>Usa </a:t>
            </a:r>
            <a:r>
              <a:rPr sz="2400" spc="-5" dirty="0">
                <a:latin typeface="Times New Roman"/>
                <a:cs typeface="Times New Roman"/>
              </a:rPr>
              <a:t>&lt;nome&gt; ao invés </a:t>
            </a:r>
            <a:r>
              <a:rPr sz="2400" dirty="0">
                <a:latin typeface="Times New Roman"/>
                <a:cs typeface="Times New Roman"/>
              </a:rPr>
              <a:t>da url &lt; url &gt; </a:t>
            </a:r>
            <a:r>
              <a:rPr sz="2400" spc="-5" dirty="0">
                <a:latin typeface="Times New Roman"/>
                <a:cs typeface="Times New Roman"/>
              </a:rPr>
              <a:t>para </a:t>
            </a:r>
            <a:r>
              <a:rPr sz="2400" dirty="0">
                <a:latin typeface="Times New Roman"/>
                <a:cs typeface="Times New Roman"/>
              </a:rPr>
              <a:t>se </a:t>
            </a:r>
            <a:r>
              <a:rPr sz="2400" spc="-5" dirty="0">
                <a:latin typeface="Times New Roman"/>
                <a:cs typeface="Times New Roman"/>
              </a:rPr>
              <a:t>referir ao  repositório remoto.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0850" y="5302250"/>
            <a:ext cx="778510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3350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105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remote add pendrive</a:t>
            </a:r>
            <a:r>
              <a:rPr sz="2400" b="1" spc="-6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“E:/GitRepo”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5850" y="2101850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6056630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6056630" y="510539"/>
                </a:lnTo>
                <a:lnTo>
                  <a:pt x="6089749" y="503852"/>
                </a:lnTo>
                <a:lnTo>
                  <a:pt x="6116796" y="485616"/>
                </a:lnTo>
                <a:lnTo>
                  <a:pt x="6135032" y="458569"/>
                </a:lnTo>
                <a:lnTo>
                  <a:pt x="6141720" y="425450"/>
                </a:lnTo>
                <a:lnTo>
                  <a:pt x="6141720" y="85089"/>
                </a:lnTo>
                <a:lnTo>
                  <a:pt x="6135032" y="51970"/>
                </a:lnTo>
                <a:lnTo>
                  <a:pt x="6116796" y="24923"/>
                </a:lnTo>
                <a:lnTo>
                  <a:pt x="6089749" y="6687"/>
                </a:lnTo>
                <a:lnTo>
                  <a:pt x="605663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55850" y="2101850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6056630" y="0"/>
                </a:lnTo>
                <a:lnTo>
                  <a:pt x="6089749" y="6687"/>
                </a:lnTo>
                <a:lnTo>
                  <a:pt x="6116796" y="24923"/>
                </a:lnTo>
                <a:lnTo>
                  <a:pt x="6135032" y="51970"/>
                </a:lnTo>
                <a:lnTo>
                  <a:pt x="6141720" y="85090"/>
                </a:lnTo>
                <a:lnTo>
                  <a:pt x="6141720" y="425450"/>
                </a:lnTo>
                <a:lnTo>
                  <a:pt x="6135032" y="458569"/>
                </a:lnTo>
                <a:lnTo>
                  <a:pt x="6116796" y="485616"/>
                </a:lnTo>
                <a:lnTo>
                  <a:pt x="6089749" y="503852"/>
                </a:lnTo>
                <a:lnTo>
                  <a:pt x="6056630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55850" y="3448050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6056630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6056630" y="510539"/>
                </a:lnTo>
                <a:lnTo>
                  <a:pt x="6089749" y="503852"/>
                </a:lnTo>
                <a:lnTo>
                  <a:pt x="6116796" y="485616"/>
                </a:lnTo>
                <a:lnTo>
                  <a:pt x="6135032" y="458569"/>
                </a:lnTo>
                <a:lnTo>
                  <a:pt x="6141720" y="425450"/>
                </a:lnTo>
                <a:lnTo>
                  <a:pt x="6141720" y="85089"/>
                </a:lnTo>
                <a:lnTo>
                  <a:pt x="6135032" y="51970"/>
                </a:lnTo>
                <a:lnTo>
                  <a:pt x="6116796" y="24923"/>
                </a:lnTo>
                <a:lnTo>
                  <a:pt x="6089749" y="6687"/>
                </a:lnTo>
                <a:lnTo>
                  <a:pt x="605663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55850" y="3448050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6056630" y="0"/>
                </a:lnTo>
                <a:lnTo>
                  <a:pt x="6089749" y="6687"/>
                </a:lnTo>
                <a:lnTo>
                  <a:pt x="6116796" y="24923"/>
                </a:lnTo>
                <a:lnTo>
                  <a:pt x="6135032" y="51970"/>
                </a:lnTo>
                <a:lnTo>
                  <a:pt x="6141720" y="85089"/>
                </a:lnTo>
                <a:lnTo>
                  <a:pt x="6141720" y="425450"/>
                </a:lnTo>
                <a:lnTo>
                  <a:pt x="6135032" y="458569"/>
                </a:lnTo>
                <a:lnTo>
                  <a:pt x="6116796" y="485616"/>
                </a:lnTo>
                <a:lnTo>
                  <a:pt x="6089749" y="503852"/>
                </a:lnTo>
                <a:lnTo>
                  <a:pt x="6056630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55850" y="5099050"/>
            <a:ext cx="6141720" cy="512445"/>
          </a:xfrm>
          <a:custGeom>
            <a:avLst/>
            <a:gdLst/>
            <a:ahLst/>
            <a:cxnLst/>
            <a:rect l="l" t="t" r="r" b="b"/>
            <a:pathLst>
              <a:path w="6141720" h="512445">
                <a:moveTo>
                  <a:pt x="6056376" y="0"/>
                </a:moveTo>
                <a:lnTo>
                  <a:pt x="85343" y="0"/>
                </a:lnTo>
                <a:lnTo>
                  <a:pt x="52131" y="6709"/>
                </a:lnTo>
                <a:lnTo>
                  <a:pt x="25003" y="25003"/>
                </a:lnTo>
                <a:lnTo>
                  <a:pt x="6709" y="52131"/>
                </a:lnTo>
                <a:lnTo>
                  <a:pt x="0" y="85343"/>
                </a:lnTo>
                <a:lnTo>
                  <a:pt x="0" y="426719"/>
                </a:lnTo>
                <a:lnTo>
                  <a:pt x="6709" y="459932"/>
                </a:lnTo>
                <a:lnTo>
                  <a:pt x="25003" y="487060"/>
                </a:lnTo>
                <a:lnTo>
                  <a:pt x="52131" y="505354"/>
                </a:lnTo>
                <a:lnTo>
                  <a:pt x="85343" y="512063"/>
                </a:lnTo>
                <a:lnTo>
                  <a:pt x="6056376" y="512063"/>
                </a:lnTo>
                <a:lnTo>
                  <a:pt x="6089588" y="505354"/>
                </a:lnTo>
                <a:lnTo>
                  <a:pt x="6116716" y="487060"/>
                </a:lnTo>
                <a:lnTo>
                  <a:pt x="6135010" y="459932"/>
                </a:lnTo>
                <a:lnTo>
                  <a:pt x="6141720" y="426719"/>
                </a:lnTo>
                <a:lnTo>
                  <a:pt x="6141720" y="85343"/>
                </a:lnTo>
                <a:lnTo>
                  <a:pt x="6135010" y="52131"/>
                </a:lnTo>
                <a:lnTo>
                  <a:pt x="6116716" y="25003"/>
                </a:lnTo>
                <a:lnTo>
                  <a:pt x="6089588" y="6709"/>
                </a:lnTo>
                <a:lnTo>
                  <a:pt x="6056376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55850" y="5099050"/>
            <a:ext cx="6141720" cy="512445"/>
          </a:xfrm>
          <a:custGeom>
            <a:avLst/>
            <a:gdLst/>
            <a:ahLst/>
            <a:cxnLst/>
            <a:rect l="l" t="t" r="r" b="b"/>
            <a:pathLst>
              <a:path w="6141720" h="512445">
                <a:moveTo>
                  <a:pt x="0" y="85344"/>
                </a:moveTo>
                <a:lnTo>
                  <a:pt x="6709" y="52131"/>
                </a:lnTo>
                <a:lnTo>
                  <a:pt x="25003" y="25003"/>
                </a:lnTo>
                <a:lnTo>
                  <a:pt x="52131" y="6709"/>
                </a:lnTo>
                <a:lnTo>
                  <a:pt x="85343" y="0"/>
                </a:lnTo>
                <a:lnTo>
                  <a:pt x="6056376" y="0"/>
                </a:lnTo>
                <a:lnTo>
                  <a:pt x="6089588" y="6709"/>
                </a:lnTo>
                <a:lnTo>
                  <a:pt x="6116716" y="25003"/>
                </a:lnTo>
                <a:lnTo>
                  <a:pt x="6135010" y="52131"/>
                </a:lnTo>
                <a:lnTo>
                  <a:pt x="6141720" y="85344"/>
                </a:lnTo>
                <a:lnTo>
                  <a:pt x="6141720" y="426720"/>
                </a:lnTo>
                <a:lnTo>
                  <a:pt x="6135010" y="459932"/>
                </a:lnTo>
                <a:lnTo>
                  <a:pt x="6116716" y="487060"/>
                </a:lnTo>
                <a:lnTo>
                  <a:pt x="6089588" y="505354"/>
                </a:lnTo>
                <a:lnTo>
                  <a:pt x="6056376" y="512064"/>
                </a:lnTo>
                <a:lnTo>
                  <a:pt x="85343" y="512064"/>
                </a:lnTo>
                <a:lnTo>
                  <a:pt x="52131" y="505354"/>
                </a:lnTo>
                <a:lnTo>
                  <a:pt x="25003" y="487060"/>
                </a:lnTo>
                <a:lnTo>
                  <a:pt x="6709" y="459932"/>
                </a:lnTo>
                <a:lnTo>
                  <a:pt x="0" y="426720"/>
                </a:lnTo>
                <a:lnTo>
                  <a:pt x="0" y="85344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8950" y="4159250"/>
            <a:ext cx="1003300" cy="868680"/>
          </a:xfrm>
          <a:custGeom>
            <a:avLst/>
            <a:gdLst/>
            <a:ahLst/>
            <a:cxnLst/>
            <a:rect l="l" t="t" r="r" b="b"/>
            <a:pathLst>
              <a:path w="1003300" h="868679">
                <a:moveTo>
                  <a:pt x="0" y="0"/>
                </a:moveTo>
                <a:lnTo>
                  <a:pt x="0" y="744093"/>
                </a:lnTo>
                <a:lnTo>
                  <a:pt x="5436" y="762440"/>
                </a:lnTo>
                <a:lnTo>
                  <a:pt x="46601" y="796424"/>
                </a:lnTo>
                <a:lnTo>
                  <a:pt x="122984" y="825519"/>
                </a:lnTo>
                <a:lnTo>
                  <a:pt x="172444" y="837755"/>
                </a:lnTo>
                <a:lnTo>
                  <a:pt x="228381" y="848195"/>
                </a:lnTo>
                <a:lnTo>
                  <a:pt x="290021" y="856648"/>
                </a:lnTo>
                <a:lnTo>
                  <a:pt x="356587" y="862922"/>
                </a:lnTo>
                <a:lnTo>
                  <a:pt x="427303" y="866827"/>
                </a:lnTo>
                <a:lnTo>
                  <a:pt x="501396" y="868172"/>
                </a:lnTo>
                <a:lnTo>
                  <a:pt x="575476" y="866827"/>
                </a:lnTo>
                <a:lnTo>
                  <a:pt x="646186" y="862922"/>
                </a:lnTo>
                <a:lnTo>
                  <a:pt x="712748" y="856648"/>
                </a:lnTo>
                <a:lnTo>
                  <a:pt x="774387" y="848195"/>
                </a:lnTo>
                <a:lnTo>
                  <a:pt x="830326" y="837755"/>
                </a:lnTo>
                <a:lnTo>
                  <a:pt x="879789" y="825519"/>
                </a:lnTo>
                <a:lnTo>
                  <a:pt x="922000" y="811678"/>
                </a:lnTo>
                <a:lnTo>
                  <a:pt x="981559" y="779948"/>
                </a:lnTo>
                <a:lnTo>
                  <a:pt x="1002791" y="744093"/>
                </a:lnTo>
                <a:lnTo>
                  <a:pt x="1002791" y="124079"/>
                </a:lnTo>
                <a:lnTo>
                  <a:pt x="501396" y="124079"/>
                </a:lnTo>
                <a:lnTo>
                  <a:pt x="427303" y="122734"/>
                </a:lnTo>
                <a:lnTo>
                  <a:pt x="356587" y="118829"/>
                </a:lnTo>
                <a:lnTo>
                  <a:pt x="290021" y="112555"/>
                </a:lnTo>
                <a:lnTo>
                  <a:pt x="228381" y="104102"/>
                </a:lnTo>
                <a:lnTo>
                  <a:pt x="172444" y="93662"/>
                </a:lnTo>
                <a:lnTo>
                  <a:pt x="122984" y="81426"/>
                </a:lnTo>
                <a:lnTo>
                  <a:pt x="80778" y="67585"/>
                </a:lnTo>
                <a:lnTo>
                  <a:pt x="21228" y="35855"/>
                </a:lnTo>
                <a:lnTo>
                  <a:pt x="5436" y="18347"/>
                </a:lnTo>
                <a:lnTo>
                  <a:pt x="0" y="0"/>
                </a:lnTo>
                <a:close/>
              </a:path>
              <a:path w="1003300" h="868679">
                <a:moveTo>
                  <a:pt x="1002791" y="0"/>
                </a:moveTo>
                <a:lnTo>
                  <a:pt x="981559" y="35855"/>
                </a:lnTo>
                <a:lnTo>
                  <a:pt x="922000" y="67585"/>
                </a:lnTo>
                <a:lnTo>
                  <a:pt x="879789" y="81426"/>
                </a:lnTo>
                <a:lnTo>
                  <a:pt x="830326" y="93662"/>
                </a:lnTo>
                <a:lnTo>
                  <a:pt x="774387" y="104102"/>
                </a:lnTo>
                <a:lnTo>
                  <a:pt x="712748" y="112555"/>
                </a:lnTo>
                <a:lnTo>
                  <a:pt x="646186" y="118829"/>
                </a:lnTo>
                <a:lnTo>
                  <a:pt x="575476" y="122734"/>
                </a:lnTo>
                <a:lnTo>
                  <a:pt x="501396" y="124079"/>
                </a:lnTo>
                <a:lnTo>
                  <a:pt x="1002791" y="124079"/>
                </a:lnTo>
                <a:lnTo>
                  <a:pt x="1002791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8950" y="4032250"/>
            <a:ext cx="1003300" cy="248285"/>
          </a:xfrm>
          <a:custGeom>
            <a:avLst/>
            <a:gdLst/>
            <a:ahLst/>
            <a:cxnLst/>
            <a:rect l="l" t="t" r="r" b="b"/>
            <a:pathLst>
              <a:path w="1003300" h="248285">
                <a:moveTo>
                  <a:pt x="501396" y="0"/>
                </a:moveTo>
                <a:lnTo>
                  <a:pt x="427303" y="1344"/>
                </a:lnTo>
                <a:lnTo>
                  <a:pt x="356587" y="5248"/>
                </a:lnTo>
                <a:lnTo>
                  <a:pt x="290021" y="11521"/>
                </a:lnTo>
                <a:lnTo>
                  <a:pt x="228381" y="19970"/>
                </a:lnTo>
                <a:lnTo>
                  <a:pt x="172444" y="30404"/>
                </a:lnTo>
                <a:lnTo>
                  <a:pt x="122984" y="42631"/>
                </a:lnTo>
                <a:lnTo>
                  <a:pt x="80778" y="56460"/>
                </a:lnTo>
                <a:lnTo>
                  <a:pt x="21228" y="88154"/>
                </a:lnTo>
                <a:lnTo>
                  <a:pt x="0" y="123951"/>
                </a:lnTo>
                <a:lnTo>
                  <a:pt x="5436" y="142299"/>
                </a:lnTo>
                <a:lnTo>
                  <a:pt x="46601" y="176283"/>
                </a:lnTo>
                <a:lnTo>
                  <a:pt x="122984" y="205378"/>
                </a:lnTo>
                <a:lnTo>
                  <a:pt x="172444" y="217614"/>
                </a:lnTo>
                <a:lnTo>
                  <a:pt x="228381" y="228054"/>
                </a:lnTo>
                <a:lnTo>
                  <a:pt x="290021" y="236507"/>
                </a:lnTo>
                <a:lnTo>
                  <a:pt x="356587" y="242781"/>
                </a:lnTo>
                <a:lnTo>
                  <a:pt x="427303" y="246686"/>
                </a:lnTo>
                <a:lnTo>
                  <a:pt x="501396" y="248031"/>
                </a:lnTo>
                <a:lnTo>
                  <a:pt x="575476" y="246686"/>
                </a:lnTo>
                <a:lnTo>
                  <a:pt x="646186" y="242781"/>
                </a:lnTo>
                <a:lnTo>
                  <a:pt x="712748" y="236507"/>
                </a:lnTo>
                <a:lnTo>
                  <a:pt x="774387" y="228054"/>
                </a:lnTo>
                <a:lnTo>
                  <a:pt x="830326" y="217614"/>
                </a:lnTo>
                <a:lnTo>
                  <a:pt x="879789" y="205378"/>
                </a:lnTo>
                <a:lnTo>
                  <a:pt x="922000" y="191537"/>
                </a:lnTo>
                <a:lnTo>
                  <a:pt x="981559" y="159807"/>
                </a:lnTo>
                <a:lnTo>
                  <a:pt x="1002791" y="123951"/>
                </a:lnTo>
                <a:lnTo>
                  <a:pt x="997354" y="105636"/>
                </a:lnTo>
                <a:lnTo>
                  <a:pt x="956182" y="71698"/>
                </a:lnTo>
                <a:lnTo>
                  <a:pt x="879789" y="42631"/>
                </a:lnTo>
                <a:lnTo>
                  <a:pt x="830326" y="30404"/>
                </a:lnTo>
                <a:lnTo>
                  <a:pt x="774387" y="19970"/>
                </a:lnTo>
                <a:lnTo>
                  <a:pt x="712748" y="11521"/>
                </a:lnTo>
                <a:lnTo>
                  <a:pt x="646186" y="5248"/>
                </a:lnTo>
                <a:lnTo>
                  <a:pt x="575476" y="1344"/>
                </a:lnTo>
                <a:lnTo>
                  <a:pt x="501396" y="0"/>
                </a:lnTo>
                <a:close/>
              </a:path>
            </a:pathLst>
          </a:custGeom>
          <a:solidFill>
            <a:srgbClr val="CD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250" y="4019550"/>
            <a:ext cx="1003300" cy="248285"/>
          </a:xfrm>
          <a:custGeom>
            <a:avLst/>
            <a:gdLst/>
            <a:ahLst/>
            <a:cxnLst/>
            <a:rect l="l" t="t" r="r" b="b"/>
            <a:pathLst>
              <a:path w="1003300" h="248285">
                <a:moveTo>
                  <a:pt x="1002791" y="123951"/>
                </a:moveTo>
                <a:lnTo>
                  <a:pt x="981559" y="159806"/>
                </a:lnTo>
                <a:lnTo>
                  <a:pt x="922000" y="191537"/>
                </a:lnTo>
                <a:lnTo>
                  <a:pt x="879789" y="205378"/>
                </a:lnTo>
                <a:lnTo>
                  <a:pt x="830326" y="217614"/>
                </a:lnTo>
                <a:lnTo>
                  <a:pt x="774387" y="228054"/>
                </a:lnTo>
                <a:lnTo>
                  <a:pt x="712748" y="236507"/>
                </a:lnTo>
                <a:lnTo>
                  <a:pt x="646186" y="242781"/>
                </a:lnTo>
                <a:lnTo>
                  <a:pt x="575476" y="246686"/>
                </a:lnTo>
                <a:lnTo>
                  <a:pt x="501395" y="248031"/>
                </a:lnTo>
                <a:lnTo>
                  <a:pt x="427303" y="246686"/>
                </a:lnTo>
                <a:lnTo>
                  <a:pt x="356587" y="242781"/>
                </a:lnTo>
                <a:lnTo>
                  <a:pt x="290021" y="236507"/>
                </a:lnTo>
                <a:lnTo>
                  <a:pt x="228381" y="228054"/>
                </a:lnTo>
                <a:lnTo>
                  <a:pt x="172444" y="217614"/>
                </a:lnTo>
                <a:lnTo>
                  <a:pt x="122984" y="205378"/>
                </a:lnTo>
                <a:lnTo>
                  <a:pt x="80778" y="191537"/>
                </a:lnTo>
                <a:lnTo>
                  <a:pt x="21228" y="159806"/>
                </a:lnTo>
                <a:lnTo>
                  <a:pt x="0" y="123951"/>
                </a:lnTo>
                <a:lnTo>
                  <a:pt x="5436" y="105635"/>
                </a:lnTo>
                <a:lnTo>
                  <a:pt x="46601" y="71698"/>
                </a:lnTo>
                <a:lnTo>
                  <a:pt x="122984" y="42631"/>
                </a:lnTo>
                <a:lnTo>
                  <a:pt x="172444" y="30404"/>
                </a:lnTo>
                <a:lnTo>
                  <a:pt x="228381" y="19970"/>
                </a:lnTo>
                <a:lnTo>
                  <a:pt x="290021" y="11521"/>
                </a:lnTo>
                <a:lnTo>
                  <a:pt x="356587" y="5248"/>
                </a:lnTo>
                <a:lnTo>
                  <a:pt x="427303" y="1344"/>
                </a:lnTo>
                <a:lnTo>
                  <a:pt x="501395" y="0"/>
                </a:lnTo>
                <a:lnTo>
                  <a:pt x="575476" y="1344"/>
                </a:lnTo>
                <a:lnTo>
                  <a:pt x="646186" y="5248"/>
                </a:lnTo>
                <a:lnTo>
                  <a:pt x="712748" y="11521"/>
                </a:lnTo>
                <a:lnTo>
                  <a:pt x="774387" y="19970"/>
                </a:lnTo>
                <a:lnTo>
                  <a:pt x="830326" y="30404"/>
                </a:lnTo>
                <a:lnTo>
                  <a:pt x="879789" y="42631"/>
                </a:lnTo>
                <a:lnTo>
                  <a:pt x="922000" y="56460"/>
                </a:lnTo>
                <a:lnTo>
                  <a:pt x="981559" y="88154"/>
                </a:lnTo>
                <a:lnTo>
                  <a:pt x="1002791" y="123951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250" y="4146550"/>
            <a:ext cx="1003300" cy="868680"/>
          </a:xfrm>
          <a:custGeom>
            <a:avLst/>
            <a:gdLst/>
            <a:ahLst/>
            <a:cxnLst/>
            <a:rect l="l" t="t" r="r" b="b"/>
            <a:pathLst>
              <a:path w="1003300" h="868679">
                <a:moveTo>
                  <a:pt x="1002791" y="0"/>
                </a:moveTo>
                <a:lnTo>
                  <a:pt x="1002791" y="744093"/>
                </a:lnTo>
                <a:lnTo>
                  <a:pt x="997354" y="762440"/>
                </a:lnTo>
                <a:lnTo>
                  <a:pt x="956182" y="796424"/>
                </a:lnTo>
                <a:lnTo>
                  <a:pt x="879789" y="825519"/>
                </a:lnTo>
                <a:lnTo>
                  <a:pt x="830326" y="837755"/>
                </a:lnTo>
                <a:lnTo>
                  <a:pt x="774387" y="848195"/>
                </a:lnTo>
                <a:lnTo>
                  <a:pt x="712748" y="856648"/>
                </a:lnTo>
                <a:lnTo>
                  <a:pt x="646186" y="862922"/>
                </a:lnTo>
                <a:lnTo>
                  <a:pt x="575476" y="866827"/>
                </a:lnTo>
                <a:lnTo>
                  <a:pt x="501395" y="868172"/>
                </a:lnTo>
                <a:lnTo>
                  <a:pt x="427303" y="866827"/>
                </a:lnTo>
                <a:lnTo>
                  <a:pt x="356587" y="862922"/>
                </a:lnTo>
                <a:lnTo>
                  <a:pt x="290021" y="856648"/>
                </a:lnTo>
                <a:lnTo>
                  <a:pt x="228381" y="848195"/>
                </a:lnTo>
                <a:lnTo>
                  <a:pt x="172444" y="837755"/>
                </a:lnTo>
                <a:lnTo>
                  <a:pt x="122984" y="825519"/>
                </a:lnTo>
                <a:lnTo>
                  <a:pt x="80778" y="811678"/>
                </a:lnTo>
                <a:lnTo>
                  <a:pt x="21228" y="779948"/>
                </a:lnTo>
                <a:lnTo>
                  <a:pt x="0" y="744093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22019" y="3116579"/>
            <a:ext cx="350519" cy="937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7550" y="2241550"/>
            <a:ext cx="1003300" cy="866775"/>
          </a:xfrm>
          <a:custGeom>
            <a:avLst/>
            <a:gdLst/>
            <a:ahLst/>
            <a:cxnLst/>
            <a:rect l="l" t="t" r="r" b="b"/>
            <a:pathLst>
              <a:path w="1003300" h="866775">
                <a:moveTo>
                  <a:pt x="0" y="0"/>
                </a:moveTo>
                <a:lnTo>
                  <a:pt x="0" y="742950"/>
                </a:lnTo>
                <a:lnTo>
                  <a:pt x="5436" y="761234"/>
                </a:lnTo>
                <a:lnTo>
                  <a:pt x="46601" y="795125"/>
                </a:lnTo>
                <a:lnTo>
                  <a:pt x="122984" y="824163"/>
                </a:lnTo>
                <a:lnTo>
                  <a:pt x="172444" y="836382"/>
                </a:lnTo>
                <a:lnTo>
                  <a:pt x="228381" y="846810"/>
                </a:lnTo>
                <a:lnTo>
                  <a:pt x="290021" y="855256"/>
                </a:lnTo>
                <a:lnTo>
                  <a:pt x="356587" y="861527"/>
                </a:lnTo>
                <a:lnTo>
                  <a:pt x="427303" y="865431"/>
                </a:lnTo>
                <a:lnTo>
                  <a:pt x="501396" y="866775"/>
                </a:lnTo>
                <a:lnTo>
                  <a:pt x="575476" y="865431"/>
                </a:lnTo>
                <a:lnTo>
                  <a:pt x="646186" y="861527"/>
                </a:lnTo>
                <a:lnTo>
                  <a:pt x="712748" y="855256"/>
                </a:lnTo>
                <a:lnTo>
                  <a:pt x="774387" y="846810"/>
                </a:lnTo>
                <a:lnTo>
                  <a:pt x="830326" y="836382"/>
                </a:lnTo>
                <a:lnTo>
                  <a:pt x="879789" y="824163"/>
                </a:lnTo>
                <a:lnTo>
                  <a:pt x="922000" y="810347"/>
                </a:lnTo>
                <a:lnTo>
                  <a:pt x="981559" y="778690"/>
                </a:lnTo>
                <a:lnTo>
                  <a:pt x="1002792" y="742950"/>
                </a:lnTo>
                <a:lnTo>
                  <a:pt x="1002792" y="123825"/>
                </a:lnTo>
                <a:lnTo>
                  <a:pt x="501396" y="123825"/>
                </a:lnTo>
                <a:lnTo>
                  <a:pt x="427303" y="122481"/>
                </a:lnTo>
                <a:lnTo>
                  <a:pt x="356587" y="118577"/>
                </a:lnTo>
                <a:lnTo>
                  <a:pt x="290021" y="112306"/>
                </a:lnTo>
                <a:lnTo>
                  <a:pt x="228381" y="103860"/>
                </a:lnTo>
                <a:lnTo>
                  <a:pt x="172444" y="93432"/>
                </a:lnTo>
                <a:lnTo>
                  <a:pt x="122984" y="81213"/>
                </a:lnTo>
                <a:lnTo>
                  <a:pt x="80778" y="67397"/>
                </a:lnTo>
                <a:lnTo>
                  <a:pt x="21228" y="35740"/>
                </a:lnTo>
                <a:lnTo>
                  <a:pt x="5436" y="18284"/>
                </a:lnTo>
                <a:lnTo>
                  <a:pt x="0" y="0"/>
                </a:lnTo>
                <a:close/>
              </a:path>
              <a:path w="1003300" h="866775">
                <a:moveTo>
                  <a:pt x="1002792" y="0"/>
                </a:moveTo>
                <a:lnTo>
                  <a:pt x="981559" y="35740"/>
                </a:lnTo>
                <a:lnTo>
                  <a:pt x="922000" y="67397"/>
                </a:lnTo>
                <a:lnTo>
                  <a:pt x="879789" y="81213"/>
                </a:lnTo>
                <a:lnTo>
                  <a:pt x="830326" y="93432"/>
                </a:lnTo>
                <a:lnTo>
                  <a:pt x="774387" y="103860"/>
                </a:lnTo>
                <a:lnTo>
                  <a:pt x="712748" y="112306"/>
                </a:lnTo>
                <a:lnTo>
                  <a:pt x="646186" y="118577"/>
                </a:lnTo>
                <a:lnTo>
                  <a:pt x="575476" y="122481"/>
                </a:lnTo>
                <a:lnTo>
                  <a:pt x="501396" y="123825"/>
                </a:lnTo>
                <a:lnTo>
                  <a:pt x="1002792" y="123825"/>
                </a:lnTo>
                <a:lnTo>
                  <a:pt x="1002792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7550" y="2127250"/>
            <a:ext cx="1003300" cy="247650"/>
          </a:xfrm>
          <a:custGeom>
            <a:avLst/>
            <a:gdLst/>
            <a:ahLst/>
            <a:cxnLst/>
            <a:rect l="l" t="t" r="r" b="b"/>
            <a:pathLst>
              <a:path w="1003300" h="247650">
                <a:moveTo>
                  <a:pt x="501396" y="0"/>
                </a:moveTo>
                <a:lnTo>
                  <a:pt x="427303" y="1343"/>
                </a:lnTo>
                <a:lnTo>
                  <a:pt x="356587" y="5247"/>
                </a:lnTo>
                <a:lnTo>
                  <a:pt x="290021" y="11518"/>
                </a:lnTo>
                <a:lnTo>
                  <a:pt x="228381" y="19964"/>
                </a:lnTo>
                <a:lnTo>
                  <a:pt x="172444" y="30392"/>
                </a:lnTo>
                <a:lnTo>
                  <a:pt x="122984" y="42611"/>
                </a:lnTo>
                <a:lnTo>
                  <a:pt x="80778" y="56427"/>
                </a:lnTo>
                <a:lnTo>
                  <a:pt x="21228" y="88084"/>
                </a:lnTo>
                <a:lnTo>
                  <a:pt x="0" y="123825"/>
                </a:lnTo>
                <a:lnTo>
                  <a:pt x="5436" y="142109"/>
                </a:lnTo>
                <a:lnTo>
                  <a:pt x="46601" y="176000"/>
                </a:lnTo>
                <a:lnTo>
                  <a:pt x="122984" y="205038"/>
                </a:lnTo>
                <a:lnTo>
                  <a:pt x="172444" y="217257"/>
                </a:lnTo>
                <a:lnTo>
                  <a:pt x="228381" y="227685"/>
                </a:lnTo>
                <a:lnTo>
                  <a:pt x="290021" y="236131"/>
                </a:lnTo>
                <a:lnTo>
                  <a:pt x="356587" y="242402"/>
                </a:lnTo>
                <a:lnTo>
                  <a:pt x="427303" y="246306"/>
                </a:lnTo>
                <a:lnTo>
                  <a:pt x="501396" y="247650"/>
                </a:lnTo>
                <a:lnTo>
                  <a:pt x="575476" y="246306"/>
                </a:lnTo>
                <a:lnTo>
                  <a:pt x="646186" y="242402"/>
                </a:lnTo>
                <a:lnTo>
                  <a:pt x="712748" y="236131"/>
                </a:lnTo>
                <a:lnTo>
                  <a:pt x="774387" y="227685"/>
                </a:lnTo>
                <a:lnTo>
                  <a:pt x="830326" y="217257"/>
                </a:lnTo>
                <a:lnTo>
                  <a:pt x="879789" y="205038"/>
                </a:lnTo>
                <a:lnTo>
                  <a:pt x="922000" y="191222"/>
                </a:lnTo>
                <a:lnTo>
                  <a:pt x="981559" y="159565"/>
                </a:lnTo>
                <a:lnTo>
                  <a:pt x="1002792" y="123825"/>
                </a:lnTo>
                <a:lnTo>
                  <a:pt x="997354" y="105540"/>
                </a:lnTo>
                <a:lnTo>
                  <a:pt x="956182" y="71649"/>
                </a:lnTo>
                <a:lnTo>
                  <a:pt x="879789" y="42611"/>
                </a:lnTo>
                <a:lnTo>
                  <a:pt x="830326" y="30392"/>
                </a:lnTo>
                <a:lnTo>
                  <a:pt x="774387" y="19964"/>
                </a:lnTo>
                <a:lnTo>
                  <a:pt x="712748" y="11518"/>
                </a:lnTo>
                <a:lnTo>
                  <a:pt x="646186" y="5247"/>
                </a:lnTo>
                <a:lnTo>
                  <a:pt x="575476" y="1343"/>
                </a:lnTo>
                <a:lnTo>
                  <a:pt x="501396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7550" y="2127250"/>
            <a:ext cx="1003300" cy="247650"/>
          </a:xfrm>
          <a:custGeom>
            <a:avLst/>
            <a:gdLst/>
            <a:ahLst/>
            <a:cxnLst/>
            <a:rect l="l" t="t" r="r" b="b"/>
            <a:pathLst>
              <a:path w="1003300" h="247650">
                <a:moveTo>
                  <a:pt x="1002791" y="123824"/>
                </a:moveTo>
                <a:lnTo>
                  <a:pt x="981559" y="159564"/>
                </a:lnTo>
                <a:lnTo>
                  <a:pt x="922000" y="191222"/>
                </a:lnTo>
                <a:lnTo>
                  <a:pt x="879789" y="205038"/>
                </a:lnTo>
                <a:lnTo>
                  <a:pt x="830326" y="217257"/>
                </a:lnTo>
                <a:lnTo>
                  <a:pt x="774387" y="227685"/>
                </a:lnTo>
                <a:lnTo>
                  <a:pt x="712748" y="236131"/>
                </a:lnTo>
                <a:lnTo>
                  <a:pt x="646186" y="242402"/>
                </a:lnTo>
                <a:lnTo>
                  <a:pt x="575476" y="246306"/>
                </a:lnTo>
                <a:lnTo>
                  <a:pt x="501395" y="247650"/>
                </a:lnTo>
                <a:lnTo>
                  <a:pt x="427303" y="246306"/>
                </a:lnTo>
                <a:lnTo>
                  <a:pt x="356587" y="242402"/>
                </a:lnTo>
                <a:lnTo>
                  <a:pt x="290021" y="236131"/>
                </a:lnTo>
                <a:lnTo>
                  <a:pt x="228381" y="227685"/>
                </a:lnTo>
                <a:lnTo>
                  <a:pt x="172444" y="217257"/>
                </a:lnTo>
                <a:lnTo>
                  <a:pt x="122984" y="205038"/>
                </a:lnTo>
                <a:lnTo>
                  <a:pt x="80778" y="191222"/>
                </a:lnTo>
                <a:lnTo>
                  <a:pt x="21228" y="159564"/>
                </a:lnTo>
                <a:lnTo>
                  <a:pt x="0" y="123824"/>
                </a:lnTo>
                <a:lnTo>
                  <a:pt x="5436" y="105540"/>
                </a:lnTo>
                <a:lnTo>
                  <a:pt x="46601" y="71649"/>
                </a:lnTo>
                <a:lnTo>
                  <a:pt x="122984" y="42611"/>
                </a:lnTo>
                <a:lnTo>
                  <a:pt x="172444" y="30392"/>
                </a:lnTo>
                <a:lnTo>
                  <a:pt x="228381" y="19964"/>
                </a:lnTo>
                <a:lnTo>
                  <a:pt x="290021" y="11518"/>
                </a:lnTo>
                <a:lnTo>
                  <a:pt x="356587" y="5247"/>
                </a:lnTo>
                <a:lnTo>
                  <a:pt x="427303" y="1343"/>
                </a:lnTo>
                <a:lnTo>
                  <a:pt x="501395" y="0"/>
                </a:lnTo>
                <a:lnTo>
                  <a:pt x="575476" y="1343"/>
                </a:lnTo>
                <a:lnTo>
                  <a:pt x="646186" y="5247"/>
                </a:lnTo>
                <a:lnTo>
                  <a:pt x="712748" y="11518"/>
                </a:lnTo>
                <a:lnTo>
                  <a:pt x="774387" y="19964"/>
                </a:lnTo>
                <a:lnTo>
                  <a:pt x="830326" y="30392"/>
                </a:lnTo>
                <a:lnTo>
                  <a:pt x="879789" y="42611"/>
                </a:lnTo>
                <a:lnTo>
                  <a:pt x="922000" y="56427"/>
                </a:lnTo>
                <a:lnTo>
                  <a:pt x="981559" y="88084"/>
                </a:lnTo>
                <a:lnTo>
                  <a:pt x="1002791" y="123824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7550" y="2241550"/>
            <a:ext cx="1003300" cy="866775"/>
          </a:xfrm>
          <a:custGeom>
            <a:avLst/>
            <a:gdLst/>
            <a:ahLst/>
            <a:cxnLst/>
            <a:rect l="l" t="t" r="r" b="b"/>
            <a:pathLst>
              <a:path w="1003300" h="866775">
                <a:moveTo>
                  <a:pt x="1002791" y="0"/>
                </a:moveTo>
                <a:lnTo>
                  <a:pt x="1002791" y="742950"/>
                </a:lnTo>
                <a:lnTo>
                  <a:pt x="997354" y="761234"/>
                </a:lnTo>
                <a:lnTo>
                  <a:pt x="956182" y="795125"/>
                </a:lnTo>
                <a:lnTo>
                  <a:pt x="879789" y="824163"/>
                </a:lnTo>
                <a:lnTo>
                  <a:pt x="830326" y="836382"/>
                </a:lnTo>
                <a:lnTo>
                  <a:pt x="774387" y="846810"/>
                </a:lnTo>
                <a:lnTo>
                  <a:pt x="712748" y="855256"/>
                </a:lnTo>
                <a:lnTo>
                  <a:pt x="646186" y="861527"/>
                </a:lnTo>
                <a:lnTo>
                  <a:pt x="575476" y="865431"/>
                </a:lnTo>
                <a:lnTo>
                  <a:pt x="501395" y="866775"/>
                </a:lnTo>
                <a:lnTo>
                  <a:pt x="427303" y="865431"/>
                </a:lnTo>
                <a:lnTo>
                  <a:pt x="356587" y="861527"/>
                </a:lnTo>
                <a:lnTo>
                  <a:pt x="290021" y="855256"/>
                </a:lnTo>
                <a:lnTo>
                  <a:pt x="228381" y="846810"/>
                </a:lnTo>
                <a:lnTo>
                  <a:pt x="172444" y="836382"/>
                </a:lnTo>
                <a:lnTo>
                  <a:pt x="122984" y="824163"/>
                </a:lnTo>
                <a:lnTo>
                  <a:pt x="80778" y="810347"/>
                </a:lnTo>
                <a:lnTo>
                  <a:pt x="21228" y="778690"/>
                </a:lnTo>
                <a:lnTo>
                  <a:pt x="0" y="742950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1050" y="4705350"/>
            <a:ext cx="381076" cy="181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1050" y="4705350"/>
            <a:ext cx="383540" cy="181610"/>
          </a:xfrm>
          <a:custGeom>
            <a:avLst/>
            <a:gdLst/>
            <a:ahLst/>
            <a:cxnLst/>
            <a:rect l="l" t="t" r="r" b="b"/>
            <a:pathLst>
              <a:path w="383540" h="181610">
                <a:moveTo>
                  <a:pt x="192455" y="180848"/>
                </a:moveTo>
                <a:lnTo>
                  <a:pt x="236618" y="171517"/>
                </a:lnTo>
                <a:lnTo>
                  <a:pt x="275885" y="151797"/>
                </a:lnTo>
                <a:lnTo>
                  <a:pt x="308859" y="123237"/>
                </a:lnTo>
                <a:lnTo>
                  <a:pt x="334141" y="87385"/>
                </a:lnTo>
                <a:lnTo>
                  <a:pt x="350335" y="45789"/>
                </a:lnTo>
                <a:lnTo>
                  <a:pt x="356044" y="0"/>
                </a:lnTo>
                <a:lnTo>
                  <a:pt x="383032" y="0"/>
                </a:lnTo>
                <a:lnTo>
                  <a:pt x="376706" y="48226"/>
                </a:lnTo>
                <a:lnTo>
                  <a:pt x="358854" y="91552"/>
                </a:lnTo>
                <a:lnTo>
                  <a:pt x="331163" y="128253"/>
                </a:lnTo>
                <a:lnTo>
                  <a:pt x="295322" y="156605"/>
                </a:lnTo>
                <a:lnTo>
                  <a:pt x="253020" y="174880"/>
                </a:lnTo>
                <a:lnTo>
                  <a:pt x="205943" y="181356"/>
                </a:lnTo>
                <a:lnTo>
                  <a:pt x="178955" y="181356"/>
                </a:lnTo>
                <a:lnTo>
                  <a:pt x="135673" y="175867"/>
                </a:lnTo>
                <a:lnTo>
                  <a:pt x="95577" y="160019"/>
                </a:lnTo>
                <a:lnTo>
                  <a:pt x="60390" y="134742"/>
                </a:lnTo>
                <a:lnTo>
                  <a:pt x="31838" y="100964"/>
                </a:lnTo>
                <a:lnTo>
                  <a:pt x="0" y="100964"/>
                </a:lnTo>
                <a:lnTo>
                  <a:pt x="15367" y="0"/>
                </a:lnTo>
                <a:lnTo>
                  <a:pt x="90678" y="100964"/>
                </a:lnTo>
                <a:lnTo>
                  <a:pt x="58826" y="100964"/>
                </a:lnTo>
                <a:lnTo>
                  <a:pt x="87378" y="134742"/>
                </a:lnTo>
                <a:lnTo>
                  <a:pt x="122564" y="160019"/>
                </a:lnTo>
                <a:lnTo>
                  <a:pt x="162660" y="175867"/>
                </a:lnTo>
                <a:lnTo>
                  <a:pt x="205943" y="181356"/>
                </a:lnTo>
              </a:path>
            </a:pathLst>
          </a:custGeom>
          <a:ln w="12192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6450" y="4451350"/>
            <a:ext cx="384047" cy="1828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6450" y="4451350"/>
            <a:ext cx="383540" cy="182880"/>
          </a:xfrm>
          <a:custGeom>
            <a:avLst/>
            <a:gdLst/>
            <a:ahLst/>
            <a:cxnLst/>
            <a:rect l="l" t="t" r="r" b="b"/>
            <a:pathLst>
              <a:path w="383540" h="182879">
                <a:moveTo>
                  <a:pt x="190449" y="508"/>
                </a:moveTo>
                <a:lnTo>
                  <a:pt x="146374" y="9942"/>
                </a:lnTo>
                <a:lnTo>
                  <a:pt x="107190" y="29840"/>
                </a:lnTo>
                <a:lnTo>
                  <a:pt x="74290" y="58642"/>
                </a:lnTo>
                <a:lnTo>
                  <a:pt x="49066" y="94789"/>
                </a:lnTo>
                <a:lnTo>
                  <a:pt x="32910" y="136721"/>
                </a:lnTo>
                <a:lnTo>
                  <a:pt x="27216" y="182880"/>
                </a:lnTo>
                <a:lnTo>
                  <a:pt x="0" y="182880"/>
                </a:lnTo>
                <a:lnTo>
                  <a:pt x="6316" y="134275"/>
                </a:lnTo>
                <a:lnTo>
                  <a:pt x="24143" y="90593"/>
                </a:lnTo>
                <a:lnTo>
                  <a:pt x="51793" y="53578"/>
                </a:lnTo>
                <a:lnTo>
                  <a:pt x="87582" y="24976"/>
                </a:lnTo>
                <a:lnTo>
                  <a:pt x="129825" y="6535"/>
                </a:lnTo>
                <a:lnTo>
                  <a:pt x="176834" y="0"/>
                </a:lnTo>
                <a:lnTo>
                  <a:pt x="204050" y="0"/>
                </a:lnTo>
                <a:lnTo>
                  <a:pt x="247276" y="5534"/>
                </a:lnTo>
                <a:lnTo>
                  <a:pt x="287318" y="21510"/>
                </a:lnTo>
                <a:lnTo>
                  <a:pt x="322454" y="46987"/>
                </a:lnTo>
                <a:lnTo>
                  <a:pt x="350964" y="81026"/>
                </a:lnTo>
                <a:lnTo>
                  <a:pt x="383082" y="81026"/>
                </a:lnTo>
                <a:lnTo>
                  <a:pt x="367284" y="182880"/>
                </a:lnTo>
                <a:lnTo>
                  <a:pt x="291642" y="81026"/>
                </a:lnTo>
                <a:lnTo>
                  <a:pt x="323748" y="81026"/>
                </a:lnTo>
                <a:lnTo>
                  <a:pt x="295238" y="46987"/>
                </a:lnTo>
                <a:lnTo>
                  <a:pt x="260102" y="21510"/>
                </a:lnTo>
                <a:lnTo>
                  <a:pt x="220060" y="5534"/>
                </a:lnTo>
                <a:lnTo>
                  <a:pt x="176834" y="0"/>
                </a:lnTo>
              </a:path>
            </a:pathLst>
          </a:custGeom>
          <a:ln w="12192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938314" y="723900"/>
            <a:ext cx="567309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Atualizando </a:t>
            </a:r>
            <a:r>
              <a:rPr dirty="0"/>
              <a:t>o </a:t>
            </a:r>
            <a:r>
              <a:rPr spc="-5" dirty="0"/>
              <a:t>Repositório</a:t>
            </a:r>
            <a:r>
              <a:rPr spc="-25" dirty="0"/>
              <a:t> </a:t>
            </a:r>
            <a:r>
              <a:rPr spc="-5" dirty="0"/>
              <a:t>Local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193028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5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20020" y="1953260"/>
            <a:ext cx="6687820" cy="4521200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fetch</a:t>
            </a:r>
            <a:r>
              <a:rPr sz="2400" b="1" spc="-2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[&lt;repo&gt;]</a:t>
            </a:r>
            <a:endParaRPr sz="24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  <a:spcBef>
                <a:spcPts val="1620"/>
              </a:spcBef>
            </a:pPr>
            <a:r>
              <a:rPr sz="2400" spc="-5" dirty="0">
                <a:latin typeface="Times New Roman"/>
                <a:cs typeface="Times New Roman"/>
              </a:rPr>
              <a:t>Baixa todos </a:t>
            </a:r>
            <a:r>
              <a:rPr sz="2400" dirty="0">
                <a:latin typeface="Times New Roman"/>
                <a:cs typeface="Times New Roman"/>
              </a:rPr>
              <a:t>os </a:t>
            </a:r>
            <a:r>
              <a:rPr sz="2400" spc="-5" dirty="0">
                <a:latin typeface="Times New Roman"/>
                <a:cs typeface="Times New Roman"/>
              </a:rPr>
              <a:t>dados </a:t>
            </a:r>
            <a:r>
              <a:rPr sz="2400" dirty="0">
                <a:latin typeface="Times New Roman"/>
                <a:cs typeface="Times New Roman"/>
              </a:rPr>
              <a:t>do </a:t>
            </a:r>
            <a:r>
              <a:rPr sz="2400" spc="-5" dirty="0">
                <a:latin typeface="Times New Roman"/>
                <a:cs typeface="Times New Roman"/>
              </a:rPr>
              <a:t>repositório </a:t>
            </a: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spc="-5" dirty="0">
                <a:latin typeface="Times New Roman"/>
                <a:cs typeface="Times New Roman"/>
              </a:rPr>
              <a:t>repo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&gt;.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fetch [&lt;repo&gt;]</a:t>
            </a:r>
            <a:r>
              <a:rPr sz="2400" b="1" spc="-5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[&lt;branch&gt;]</a:t>
            </a:r>
            <a:endParaRPr sz="2400">
              <a:latin typeface="Courier New"/>
              <a:cs typeface="Courier New"/>
            </a:endParaRPr>
          </a:p>
          <a:p>
            <a:pPr marL="422275" marR="606425">
              <a:lnSpc>
                <a:spcPts val="2800"/>
              </a:lnSpc>
              <a:spcBef>
                <a:spcPts val="1880"/>
              </a:spcBef>
            </a:pPr>
            <a:r>
              <a:rPr sz="2400" spc="-5" dirty="0">
                <a:latin typeface="Times New Roman"/>
                <a:cs typeface="Times New Roman"/>
              </a:rPr>
              <a:t>Baixa todos </a:t>
            </a:r>
            <a:r>
              <a:rPr sz="2400" dirty="0">
                <a:latin typeface="Times New Roman"/>
                <a:cs typeface="Times New Roman"/>
              </a:rPr>
              <a:t>os </a:t>
            </a:r>
            <a:r>
              <a:rPr sz="2400" spc="-5" dirty="0">
                <a:latin typeface="Times New Roman"/>
                <a:cs typeface="Times New Roman"/>
              </a:rPr>
              <a:t>dados </a:t>
            </a:r>
            <a:r>
              <a:rPr sz="2400" dirty="0">
                <a:latin typeface="Times New Roman"/>
                <a:cs typeface="Times New Roman"/>
              </a:rPr>
              <a:t>do </a:t>
            </a:r>
            <a:r>
              <a:rPr sz="2400" spc="-5" dirty="0">
                <a:latin typeface="Times New Roman"/>
                <a:cs typeface="Times New Roman"/>
              </a:rPr>
              <a:t>branch </a:t>
            </a: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spc="-5" dirty="0">
                <a:latin typeface="Times New Roman"/>
                <a:cs typeface="Times New Roman"/>
              </a:rPr>
              <a:t>branch </a:t>
            </a:r>
            <a:r>
              <a:rPr sz="2400" dirty="0">
                <a:latin typeface="Times New Roman"/>
                <a:cs typeface="Times New Roman"/>
              </a:rPr>
              <a:t>&gt; do  </a:t>
            </a:r>
            <a:r>
              <a:rPr sz="2400" spc="-5" dirty="0">
                <a:latin typeface="Times New Roman"/>
                <a:cs typeface="Times New Roman"/>
              </a:rPr>
              <a:t>repositório </a:t>
            </a: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spc="-5" dirty="0">
                <a:latin typeface="Times New Roman"/>
                <a:cs typeface="Times New Roman"/>
              </a:rPr>
              <a:t>repo&gt;.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pull</a:t>
            </a:r>
            <a:r>
              <a:rPr sz="2400" b="1" spc="-2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[&lt;repo&gt;]</a:t>
            </a:r>
            <a:endParaRPr sz="2400">
              <a:latin typeface="Courier New"/>
              <a:cs typeface="Courier New"/>
            </a:endParaRPr>
          </a:p>
          <a:p>
            <a:pPr marL="422275" marR="5080">
              <a:lnSpc>
                <a:spcPts val="2700"/>
              </a:lnSpc>
              <a:spcBef>
                <a:spcPts val="1960"/>
              </a:spcBef>
            </a:pPr>
            <a:r>
              <a:rPr sz="2400" spc="-5" dirty="0">
                <a:latin typeface="Times New Roman"/>
                <a:cs typeface="Times New Roman"/>
              </a:rPr>
              <a:t>Atualiza todos </a:t>
            </a:r>
            <a:r>
              <a:rPr sz="2400" dirty="0">
                <a:latin typeface="Times New Roman"/>
                <a:cs typeface="Times New Roman"/>
              </a:rPr>
              <a:t>os </a:t>
            </a:r>
            <a:r>
              <a:rPr sz="2400" spc="-5" dirty="0">
                <a:latin typeface="Times New Roman"/>
                <a:cs typeface="Times New Roman"/>
              </a:rPr>
              <a:t>dados </a:t>
            </a:r>
            <a:r>
              <a:rPr sz="2400" dirty="0">
                <a:latin typeface="Times New Roman"/>
                <a:cs typeface="Times New Roman"/>
              </a:rPr>
              <a:t>do </a:t>
            </a:r>
            <a:r>
              <a:rPr sz="2400" spc="-5" dirty="0">
                <a:latin typeface="Times New Roman"/>
                <a:cs typeface="Times New Roman"/>
              </a:rPr>
              <a:t>repositório </a:t>
            </a: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spc="-5" dirty="0">
                <a:latin typeface="Times New Roman"/>
                <a:cs typeface="Times New Roman"/>
              </a:rPr>
              <a:t>repo </a:t>
            </a:r>
            <a:r>
              <a:rPr sz="2400" dirty="0">
                <a:latin typeface="Times New Roman"/>
                <a:cs typeface="Times New Roman"/>
              </a:rPr>
              <a:t>&gt;, ou  </a:t>
            </a:r>
            <a:r>
              <a:rPr sz="2400" spc="-5" dirty="0">
                <a:latin typeface="Times New Roman"/>
                <a:cs typeface="Times New Roman"/>
              </a:rPr>
              <a:t>seja, realiza </a:t>
            </a:r>
            <a:r>
              <a:rPr sz="2400" dirty="0">
                <a:latin typeface="Times New Roman"/>
                <a:cs typeface="Times New Roman"/>
              </a:rPr>
              <a:t>um </a:t>
            </a:r>
            <a:r>
              <a:rPr sz="2400" i="1" spc="-5" dirty="0">
                <a:latin typeface="Times New Roman"/>
                <a:cs typeface="Times New Roman"/>
              </a:rPr>
              <a:t>fetch </a:t>
            </a:r>
            <a:r>
              <a:rPr sz="2400" spc="-5" dirty="0">
                <a:latin typeface="Times New Roman"/>
                <a:cs typeface="Times New Roman"/>
              </a:rPr>
              <a:t>seguido </a:t>
            </a:r>
            <a:r>
              <a:rPr sz="2400" dirty="0">
                <a:latin typeface="Times New Roman"/>
                <a:cs typeface="Times New Roman"/>
              </a:rPr>
              <a:t>de um </a:t>
            </a:r>
            <a:r>
              <a:rPr sz="2400" i="1" spc="-20" dirty="0">
                <a:latin typeface="Times New Roman"/>
                <a:cs typeface="Times New Roman"/>
              </a:rPr>
              <a:t>merge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3553" y="1679957"/>
            <a:ext cx="1617980" cy="1005205"/>
          </a:xfrm>
          <a:custGeom>
            <a:avLst/>
            <a:gdLst/>
            <a:ahLst/>
            <a:cxnLst/>
            <a:rect l="l" t="t" r="r" b="b"/>
            <a:pathLst>
              <a:path w="1617980" h="1005205">
                <a:moveTo>
                  <a:pt x="146479" y="330501"/>
                </a:moveTo>
                <a:lnTo>
                  <a:pt x="144703" y="287187"/>
                </a:lnTo>
                <a:lnTo>
                  <a:pt x="152903" y="245711"/>
                </a:lnTo>
                <a:lnTo>
                  <a:pt x="170209" y="207042"/>
                </a:lnTo>
                <a:lnTo>
                  <a:pt x="195750" y="172148"/>
                </a:lnTo>
                <a:lnTo>
                  <a:pt x="228657" y="141999"/>
                </a:lnTo>
                <a:lnTo>
                  <a:pt x="268060" y="117564"/>
                </a:lnTo>
                <a:lnTo>
                  <a:pt x="313089" y="99811"/>
                </a:lnTo>
                <a:lnTo>
                  <a:pt x="362874" y="89709"/>
                </a:lnTo>
                <a:lnTo>
                  <a:pt x="404942" y="87852"/>
                </a:lnTo>
                <a:lnTo>
                  <a:pt x="446507" y="91900"/>
                </a:lnTo>
                <a:lnTo>
                  <a:pt x="486715" y="101711"/>
                </a:lnTo>
                <a:lnTo>
                  <a:pt x="524710" y="117141"/>
                </a:lnTo>
                <a:lnTo>
                  <a:pt x="555900" y="80242"/>
                </a:lnTo>
                <a:lnTo>
                  <a:pt x="596040" y="52540"/>
                </a:lnTo>
                <a:lnTo>
                  <a:pt x="642557" y="34702"/>
                </a:lnTo>
                <a:lnTo>
                  <a:pt x="692877" y="27394"/>
                </a:lnTo>
                <a:lnTo>
                  <a:pt x="744428" y="31284"/>
                </a:lnTo>
                <a:lnTo>
                  <a:pt x="794636" y="47037"/>
                </a:lnTo>
                <a:lnTo>
                  <a:pt x="830355" y="67611"/>
                </a:lnTo>
                <a:lnTo>
                  <a:pt x="840991" y="75866"/>
                </a:lnTo>
                <a:lnTo>
                  <a:pt x="871493" y="39903"/>
                </a:lnTo>
                <a:lnTo>
                  <a:pt x="912280" y="14687"/>
                </a:lnTo>
                <a:lnTo>
                  <a:pt x="959735" y="1242"/>
                </a:lnTo>
                <a:lnTo>
                  <a:pt x="1010244" y="593"/>
                </a:lnTo>
                <a:lnTo>
                  <a:pt x="1060193" y="13763"/>
                </a:lnTo>
                <a:lnTo>
                  <a:pt x="1076387" y="21657"/>
                </a:lnTo>
                <a:lnTo>
                  <a:pt x="1091356" y="31003"/>
                </a:lnTo>
                <a:lnTo>
                  <a:pt x="1104966" y="41731"/>
                </a:lnTo>
                <a:lnTo>
                  <a:pt x="1117089" y="53768"/>
                </a:lnTo>
                <a:lnTo>
                  <a:pt x="1153332" y="26151"/>
                </a:lnTo>
                <a:lnTo>
                  <a:pt x="1195414" y="8175"/>
                </a:lnTo>
                <a:lnTo>
                  <a:pt x="1240897" y="0"/>
                </a:lnTo>
                <a:lnTo>
                  <a:pt x="1287343" y="1783"/>
                </a:lnTo>
                <a:lnTo>
                  <a:pt x="1332317" y="13684"/>
                </a:lnTo>
                <a:lnTo>
                  <a:pt x="1373381" y="35861"/>
                </a:lnTo>
                <a:lnTo>
                  <a:pt x="1413291" y="76342"/>
                </a:lnTo>
                <a:lnTo>
                  <a:pt x="1434722" y="125777"/>
                </a:lnTo>
                <a:lnTo>
                  <a:pt x="1484072" y="143470"/>
                </a:lnTo>
                <a:lnTo>
                  <a:pt x="1524807" y="170589"/>
                </a:lnTo>
                <a:lnTo>
                  <a:pt x="1555593" y="205152"/>
                </a:lnTo>
                <a:lnTo>
                  <a:pt x="1575096" y="245176"/>
                </a:lnTo>
                <a:lnTo>
                  <a:pt x="1581982" y="288678"/>
                </a:lnTo>
                <a:lnTo>
                  <a:pt x="1574918" y="333676"/>
                </a:lnTo>
                <a:lnTo>
                  <a:pt x="1572505" y="341296"/>
                </a:lnTo>
                <a:lnTo>
                  <a:pt x="1569469" y="348662"/>
                </a:lnTo>
                <a:lnTo>
                  <a:pt x="1565786" y="355901"/>
                </a:lnTo>
                <a:lnTo>
                  <a:pt x="1592836" y="392895"/>
                </a:lnTo>
                <a:lnTo>
                  <a:pt x="1610112" y="432488"/>
                </a:lnTo>
                <a:lnTo>
                  <a:pt x="1617804" y="473472"/>
                </a:lnTo>
                <a:lnTo>
                  <a:pt x="1616104" y="514635"/>
                </a:lnTo>
                <a:lnTo>
                  <a:pt x="1605200" y="554769"/>
                </a:lnTo>
                <a:lnTo>
                  <a:pt x="1585282" y="592663"/>
                </a:lnTo>
                <a:lnTo>
                  <a:pt x="1556540" y="627107"/>
                </a:lnTo>
                <a:lnTo>
                  <a:pt x="1519165" y="656891"/>
                </a:lnTo>
                <a:lnTo>
                  <a:pt x="1463058" y="684514"/>
                </a:lnTo>
                <a:lnTo>
                  <a:pt x="1400559" y="699182"/>
                </a:lnTo>
                <a:lnTo>
                  <a:pt x="1394424" y="741160"/>
                </a:lnTo>
                <a:lnTo>
                  <a:pt x="1377761" y="779610"/>
                </a:lnTo>
                <a:lnTo>
                  <a:pt x="1351876" y="813446"/>
                </a:lnTo>
                <a:lnTo>
                  <a:pt x="1318076" y="841581"/>
                </a:lnTo>
                <a:lnTo>
                  <a:pt x="1277665" y="862929"/>
                </a:lnTo>
                <a:lnTo>
                  <a:pt x="1231951" y="876404"/>
                </a:lnTo>
                <a:lnTo>
                  <a:pt x="1182240" y="880919"/>
                </a:lnTo>
                <a:lnTo>
                  <a:pt x="1152544" y="878985"/>
                </a:lnTo>
                <a:lnTo>
                  <a:pt x="1123550" y="873633"/>
                </a:lnTo>
                <a:lnTo>
                  <a:pt x="1095676" y="864971"/>
                </a:lnTo>
                <a:lnTo>
                  <a:pt x="1069337" y="853106"/>
                </a:lnTo>
                <a:lnTo>
                  <a:pt x="1049683" y="893229"/>
                </a:lnTo>
                <a:lnTo>
                  <a:pt x="1021854" y="928155"/>
                </a:lnTo>
                <a:lnTo>
                  <a:pt x="987120" y="957307"/>
                </a:lnTo>
                <a:lnTo>
                  <a:pt x="946747" y="980106"/>
                </a:lnTo>
                <a:lnTo>
                  <a:pt x="902003" y="995976"/>
                </a:lnTo>
                <a:lnTo>
                  <a:pt x="854157" y="1004340"/>
                </a:lnTo>
                <a:lnTo>
                  <a:pt x="804474" y="1004618"/>
                </a:lnTo>
                <a:lnTo>
                  <a:pt x="754225" y="996235"/>
                </a:lnTo>
                <a:lnTo>
                  <a:pt x="713794" y="982549"/>
                </a:lnTo>
                <a:lnTo>
                  <a:pt x="676991" y="963326"/>
                </a:lnTo>
                <a:lnTo>
                  <a:pt x="644591" y="939032"/>
                </a:lnTo>
                <a:lnTo>
                  <a:pt x="617369" y="910129"/>
                </a:lnTo>
                <a:lnTo>
                  <a:pt x="570454" y="929477"/>
                </a:lnTo>
                <a:lnTo>
                  <a:pt x="521639" y="941111"/>
                </a:lnTo>
                <a:lnTo>
                  <a:pt x="472045" y="945266"/>
                </a:lnTo>
                <a:lnTo>
                  <a:pt x="422792" y="942177"/>
                </a:lnTo>
                <a:lnTo>
                  <a:pt x="375000" y="932080"/>
                </a:lnTo>
                <a:lnTo>
                  <a:pt x="329789" y="915209"/>
                </a:lnTo>
                <a:lnTo>
                  <a:pt x="288278" y="891801"/>
                </a:lnTo>
                <a:lnTo>
                  <a:pt x="251587" y="862089"/>
                </a:lnTo>
                <a:lnTo>
                  <a:pt x="220837" y="826309"/>
                </a:lnTo>
                <a:lnTo>
                  <a:pt x="219796" y="824785"/>
                </a:lnTo>
                <a:lnTo>
                  <a:pt x="218780" y="823388"/>
                </a:lnTo>
                <a:lnTo>
                  <a:pt x="217777" y="821864"/>
                </a:lnTo>
                <a:lnTo>
                  <a:pt x="165580" y="819972"/>
                </a:lnTo>
                <a:lnTo>
                  <a:pt x="118389" y="804954"/>
                </a:lnTo>
                <a:lnTo>
                  <a:pt x="79187" y="778805"/>
                </a:lnTo>
                <a:lnTo>
                  <a:pt x="50955" y="743519"/>
                </a:lnTo>
                <a:lnTo>
                  <a:pt x="36675" y="701087"/>
                </a:lnTo>
                <a:lnTo>
                  <a:pt x="36405" y="671040"/>
                </a:lnTo>
                <a:lnTo>
                  <a:pt x="43733" y="641969"/>
                </a:lnTo>
                <a:lnTo>
                  <a:pt x="58267" y="614898"/>
                </a:lnTo>
                <a:lnTo>
                  <a:pt x="79614" y="590851"/>
                </a:lnTo>
                <a:lnTo>
                  <a:pt x="39445" y="562660"/>
                </a:lnTo>
                <a:lnTo>
                  <a:pt x="12588" y="526502"/>
                </a:lnTo>
                <a:lnTo>
                  <a:pt x="0" y="485503"/>
                </a:lnTo>
                <a:lnTo>
                  <a:pt x="2638" y="442792"/>
                </a:lnTo>
                <a:lnTo>
                  <a:pt x="21460" y="401494"/>
                </a:lnTo>
                <a:lnTo>
                  <a:pt x="73779" y="355012"/>
                </a:lnTo>
                <a:lnTo>
                  <a:pt x="145120" y="333676"/>
                </a:lnTo>
                <a:lnTo>
                  <a:pt x="146479" y="330501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5697" y="2663698"/>
            <a:ext cx="217932" cy="372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14094" y="2479294"/>
            <a:ext cx="10160" cy="44450"/>
          </a:xfrm>
          <a:custGeom>
            <a:avLst/>
            <a:gdLst/>
            <a:ahLst/>
            <a:cxnLst/>
            <a:rect l="l" t="t" r="r" b="b"/>
            <a:pathLst>
              <a:path w="10159" h="44450">
                <a:moveTo>
                  <a:pt x="10033" y="0"/>
                </a:moveTo>
                <a:lnTo>
                  <a:pt x="8554" y="11285"/>
                </a:lnTo>
                <a:lnTo>
                  <a:pt x="6397" y="22463"/>
                </a:lnTo>
                <a:lnTo>
                  <a:pt x="3550" y="33521"/>
                </a:lnTo>
                <a:lnTo>
                  <a:pt x="0" y="4445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9494" y="1717294"/>
            <a:ext cx="27940" cy="38100"/>
          </a:xfrm>
          <a:custGeom>
            <a:avLst/>
            <a:gdLst/>
            <a:ahLst/>
            <a:cxnLst/>
            <a:rect l="l" t="t" r="r" b="b"/>
            <a:pathLst>
              <a:path w="27940" h="38100">
                <a:moveTo>
                  <a:pt x="0" y="37591"/>
                </a:moveTo>
                <a:lnTo>
                  <a:pt x="5738" y="27574"/>
                </a:lnTo>
                <a:lnTo>
                  <a:pt x="12287" y="17938"/>
                </a:lnTo>
                <a:lnTo>
                  <a:pt x="19645" y="8731"/>
                </a:lnTo>
                <a:lnTo>
                  <a:pt x="27813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9994" y="2199894"/>
            <a:ext cx="121920" cy="166370"/>
          </a:xfrm>
          <a:custGeom>
            <a:avLst/>
            <a:gdLst/>
            <a:ahLst/>
            <a:cxnLst/>
            <a:rect l="l" t="t" r="r" b="b"/>
            <a:pathLst>
              <a:path w="121919" h="166369">
                <a:moveTo>
                  <a:pt x="0" y="0"/>
                </a:moveTo>
                <a:lnTo>
                  <a:pt x="41487" y="22408"/>
                </a:lnTo>
                <a:lnTo>
                  <a:pt x="75379" y="51559"/>
                </a:lnTo>
                <a:lnTo>
                  <a:pt x="100693" y="86118"/>
                </a:lnTo>
                <a:lnTo>
                  <a:pt x="116449" y="124748"/>
                </a:lnTo>
                <a:lnTo>
                  <a:pt x="121666" y="166116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2394" y="1793494"/>
            <a:ext cx="3175" cy="29845"/>
          </a:xfrm>
          <a:custGeom>
            <a:avLst/>
            <a:gdLst/>
            <a:ahLst/>
            <a:cxnLst/>
            <a:rect l="l" t="t" r="r" b="b"/>
            <a:pathLst>
              <a:path w="3175" h="29844">
                <a:moveTo>
                  <a:pt x="0" y="0"/>
                </a:moveTo>
                <a:lnTo>
                  <a:pt x="1329" y="7280"/>
                </a:lnTo>
                <a:lnTo>
                  <a:pt x="2254" y="14620"/>
                </a:lnTo>
                <a:lnTo>
                  <a:pt x="2750" y="21984"/>
                </a:lnTo>
                <a:lnTo>
                  <a:pt x="2794" y="29337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58594" y="2022094"/>
            <a:ext cx="54610" cy="62230"/>
          </a:xfrm>
          <a:custGeom>
            <a:avLst/>
            <a:gdLst/>
            <a:ahLst/>
            <a:cxnLst/>
            <a:rect l="l" t="t" r="r" b="b"/>
            <a:pathLst>
              <a:path w="54610" h="62230">
                <a:moveTo>
                  <a:pt x="54228" y="0"/>
                </a:moveTo>
                <a:lnTo>
                  <a:pt x="43916" y="17474"/>
                </a:lnTo>
                <a:lnTo>
                  <a:pt x="31353" y="33781"/>
                </a:lnTo>
                <a:lnTo>
                  <a:pt x="16670" y="48755"/>
                </a:lnTo>
                <a:lnTo>
                  <a:pt x="0" y="6223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3494" y="2250694"/>
            <a:ext cx="95250" cy="19050"/>
          </a:xfrm>
          <a:custGeom>
            <a:avLst/>
            <a:gdLst/>
            <a:ahLst/>
            <a:cxnLst/>
            <a:rect l="l" t="t" r="r" b="b"/>
            <a:pathLst>
              <a:path w="95250" h="19050">
                <a:moveTo>
                  <a:pt x="94805" y="18541"/>
                </a:moveTo>
                <a:lnTo>
                  <a:pt x="70062" y="18555"/>
                </a:lnTo>
                <a:lnTo>
                  <a:pt x="45735" y="15414"/>
                </a:lnTo>
                <a:lnTo>
                  <a:pt x="22242" y="9201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1210" y="1996694"/>
            <a:ext cx="8890" cy="33020"/>
          </a:xfrm>
          <a:custGeom>
            <a:avLst/>
            <a:gdLst/>
            <a:ahLst/>
            <a:cxnLst/>
            <a:rect l="l" t="t" r="r" b="b"/>
            <a:pathLst>
              <a:path w="8890" h="33019">
                <a:moveTo>
                  <a:pt x="8483" y="33020"/>
                </a:moveTo>
                <a:lnTo>
                  <a:pt x="5786" y="24878"/>
                </a:lnTo>
                <a:lnTo>
                  <a:pt x="3470" y="16652"/>
                </a:lnTo>
                <a:lnTo>
                  <a:pt x="1539" y="8356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3194" y="2479294"/>
            <a:ext cx="41910" cy="8890"/>
          </a:xfrm>
          <a:custGeom>
            <a:avLst/>
            <a:gdLst/>
            <a:ahLst/>
            <a:cxnLst/>
            <a:rect l="l" t="t" r="r" b="b"/>
            <a:pathLst>
              <a:path w="41909" h="8889">
                <a:moveTo>
                  <a:pt x="41478" y="0"/>
                </a:moveTo>
                <a:lnTo>
                  <a:pt x="31387" y="3067"/>
                </a:lnTo>
                <a:lnTo>
                  <a:pt x="21086" y="5588"/>
                </a:lnTo>
                <a:lnTo>
                  <a:pt x="10611" y="7536"/>
                </a:lnTo>
                <a:lnTo>
                  <a:pt x="0" y="8890"/>
                </a:lnTo>
              </a:path>
            </a:pathLst>
          </a:custGeom>
          <a:ln w="12191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67994" y="1780794"/>
            <a:ext cx="48895" cy="31750"/>
          </a:xfrm>
          <a:custGeom>
            <a:avLst/>
            <a:gdLst/>
            <a:ahLst/>
            <a:cxnLst/>
            <a:rect l="l" t="t" r="r" b="b"/>
            <a:pathLst>
              <a:path w="48894" h="31750">
                <a:moveTo>
                  <a:pt x="0" y="0"/>
                </a:moveTo>
                <a:lnTo>
                  <a:pt x="12993" y="6901"/>
                </a:lnTo>
                <a:lnTo>
                  <a:pt x="25455" y="14446"/>
                </a:lnTo>
                <a:lnTo>
                  <a:pt x="37352" y="22609"/>
                </a:lnTo>
                <a:lnTo>
                  <a:pt x="48653" y="31368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44194" y="2530094"/>
            <a:ext cx="25400" cy="40640"/>
          </a:xfrm>
          <a:custGeom>
            <a:avLst/>
            <a:gdLst/>
            <a:ahLst/>
            <a:cxnLst/>
            <a:rect l="l" t="t" r="r" b="b"/>
            <a:pathLst>
              <a:path w="25400" h="40639">
                <a:moveTo>
                  <a:pt x="24993" y="40513"/>
                </a:moveTo>
                <a:lnTo>
                  <a:pt x="17796" y="30825"/>
                </a:lnTo>
                <a:lnTo>
                  <a:pt x="11225" y="20828"/>
                </a:lnTo>
                <a:lnTo>
                  <a:pt x="5289" y="10545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72794" y="1742694"/>
            <a:ext cx="13970" cy="32384"/>
          </a:xfrm>
          <a:custGeom>
            <a:avLst/>
            <a:gdLst/>
            <a:ahLst/>
            <a:cxnLst/>
            <a:rect l="l" t="t" r="r" b="b"/>
            <a:pathLst>
              <a:path w="13969" h="32385">
                <a:moveTo>
                  <a:pt x="0" y="32258"/>
                </a:moveTo>
                <a:lnTo>
                  <a:pt x="2496" y="23931"/>
                </a:lnTo>
                <a:lnTo>
                  <a:pt x="5587" y="15747"/>
                </a:lnTo>
                <a:lnTo>
                  <a:pt x="9251" y="7754"/>
                </a:lnTo>
                <a:lnTo>
                  <a:pt x="13462" y="0"/>
                </a:lnTo>
              </a:path>
            </a:pathLst>
          </a:custGeom>
          <a:ln w="12191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7822" y="4062221"/>
            <a:ext cx="1266825" cy="767080"/>
          </a:xfrm>
          <a:custGeom>
            <a:avLst/>
            <a:gdLst/>
            <a:ahLst/>
            <a:cxnLst/>
            <a:rect l="l" t="t" r="r" b="b"/>
            <a:pathLst>
              <a:path w="1266825" h="767079">
                <a:moveTo>
                  <a:pt x="0" y="0"/>
                </a:moveTo>
                <a:lnTo>
                  <a:pt x="1266444" y="0"/>
                </a:lnTo>
                <a:lnTo>
                  <a:pt x="1266444" y="766572"/>
                </a:lnTo>
                <a:lnTo>
                  <a:pt x="0" y="766572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9422" y="4151121"/>
            <a:ext cx="1075055" cy="575310"/>
          </a:xfrm>
          <a:custGeom>
            <a:avLst/>
            <a:gdLst/>
            <a:ahLst/>
            <a:cxnLst/>
            <a:rect l="l" t="t" r="r" b="b"/>
            <a:pathLst>
              <a:path w="1075055" h="575310">
                <a:moveTo>
                  <a:pt x="0" y="0"/>
                </a:moveTo>
                <a:lnTo>
                  <a:pt x="0" y="574929"/>
                </a:lnTo>
                <a:lnTo>
                  <a:pt x="1074864" y="574929"/>
                </a:lnTo>
                <a:lnTo>
                  <a:pt x="1074864" y="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9622" y="4824221"/>
            <a:ext cx="398145" cy="169545"/>
          </a:xfrm>
          <a:custGeom>
            <a:avLst/>
            <a:gdLst/>
            <a:ahLst/>
            <a:cxnLst/>
            <a:rect l="l" t="t" r="r" b="b"/>
            <a:pathLst>
              <a:path w="398144" h="169545">
                <a:moveTo>
                  <a:pt x="0" y="169164"/>
                </a:moveTo>
                <a:lnTo>
                  <a:pt x="42291" y="0"/>
                </a:lnTo>
                <a:lnTo>
                  <a:pt x="355473" y="0"/>
                </a:lnTo>
                <a:lnTo>
                  <a:pt x="397764" y="169164"/>
                </a:lnTo>
                <a:lnTo>
                  <a:pt x="0" y="169164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23822" y="4697221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6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4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8" y="581786"/>
                </a:lnTo>
                <a:lnTo>
                  <a:pt x="757428" y="94741"/>
                </a:lnTo>
                <a:lnTo>
                  <a:pt x="378714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8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4" y="94741"/>
                </a:lnTo>
                <a:lnTo>
                  <a:pt x="757428" y="94741"/>
                </a:lnTo>
                <a:lnTo>
                  <a:pt x="757428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23822" y="4608321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4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4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4" y="189356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8" y="94614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4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19250" y="46037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3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6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6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3"/>
                </a:lnTo>
                <a:lnTo>
                  <a:pt x="757428" y="94615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19250" y="46926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9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19250" y="23685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7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3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7" y="581787"/>
                </a:lnTo>
                <a:lnTo>
                  <a:pt x="757427" y="94741"/>
                </a:lnTo>
                <a:lnTo>
                  <a:pt x="378713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7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3" y="94741"/>
                </a:lnTo>
                <a:lnTo>
                  <a:pt x="757427" y="94741"/>
                </a:lnTo>
                <a:lnTo>
                  <a:pt x="757427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19250" y="22669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3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4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3" y="189357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7" y="94614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3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19250" y="22669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3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3"/>
                </a:lnTo>
                <a:lnTo>
                  <a:pt x="757428" y="94615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19250" y="23685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9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43300" y="2537460"/>
            <a:ext cx="434339" cy="220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67050" y="24447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3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67050" y="24447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2250" y="24447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32250" y="24447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11040" y="2537460"/>
            <a:ext cx="441959" cy="220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10150" y="24447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10150" y="24447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86400" y="2545079"/>
            <a:ext cx="449579" cy="2133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88050" y="24447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3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88050" y="24447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34840" y="2110739"/>
            <a:ext cx="495300" cy="3200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91100" y="1821179"/>
            <a:ext cx="419100" cy="4038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86400" y="1920239"/>
            <a:ext cx="449579" cy="2133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81700" y="1821179"/>
            <a:ext cx="411479" cy="4038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34150" y="2444750"/>
            <a:ext cx="1196975" cy="299085"/>
          </a:xfrm>
          <a:custGeom>
            <a:avLst/>
            <a:gdLst/>
            <a:ahLst/>
            <a:cxnLst/>
            <a:rect l="l" t="t" r="r" b="b"/>
            <a:pathLst>
              <a:path w="1196975" h="299085">
                <a:moveTo>
                  <a:pt x="1196848" y="0"/>
                </a:moveTo>
                <a:lnTo>
                  <a:pt x="136144" y="0"/>
                </a:lnTo>
                <a:lnTo>
                  <a:pt x="136144" y="174244"/>
                </a:lnTo>
                <a:lnTo>
                  <a:pt x="0" y="226313"/>
                </a:lnTo>
                <a:lnTo>
                  <a:pt x="136144" y="248920"/>
                </a:lnTo>
                <a:lnTo>
                  <a:pt x="136144" y="298703"/>
                </a:lnTo>
                <a:lnTo>
                  <a:pt x="1196848" y="298703"/>
                </a:lnTo>
                <a:lnTo>
                  <a:pt x="1196848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34150" y="2444750"/>
            <a:ext cx="1196975" cy="299085"/>
          </a:xfrm>
          <a:custGeom>
            <a:avLst/>
            <a:gdLst/>
            <a:ahLst/>
            <a:cxnLst/>
            <a:rect l="l" t="t" r="r" b="b"/>
            <a:pathLst>
              <a:path w="1196975" h="299085">
                <a:moveTo>
                  <a:pt x="136144" y="0"/>
                </a:moveTo>
                <a:lnTo>
                  <a:pt x="312928" y="0"/>
                </a:lnTo>
                <a:lnTo>
                  <a:pt x="578104" y="0"/>
                </a:lnTo>
                <a:lnTo>
                  <a:pt x="1196848" y="0"/>
                </a:lnTo>
                <a:lnTo>
                  <a:pt x="1196848" y="174244"/>
                </a:lnTo>
                <a:lnTo>
                  <a:pt x="1196848" y="248920"/>
                </a:lnTo>
                <a:lnTo>
                  <a:pt x="1196848" y="298704"/>
                </a:lnTo>
                <a:lnTo>
                  <a:pt x="578104" y="298704"/>
                </a:lnTo>
                <a:lnTo>
                  <a:pt x="312928" y="298704"/>
                </a:lnTo>
                <a:lnTo>
                  <a:pt x="136144" y="298704"/>
                </a:lnTo>
                <a:lnTo>
                  <a:pt x="136144" y="248920"/>
                </a:lnTo>
                <a:lnTo>
                  <a:pt x="0" y="226314"/>
                </a:lnTo>
                <a:lnTo>
                  <a:pt x="136144" y="174244"/>
                </a:lnTo>
                <a:lnTo>
                  <a:pt x="136144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34150" y="1822450"/>
            <a:ext cx="1196975" cy="299085"/>
          </a:xfrm>
          <a:custGeom>
            <a:avLst/>
            <a:gdLst/>
            <a:ahLst/>
            <a:cxnLst/>
            <a:rect l="l" t="t" r="r" b="b"/>
            <a:pathLst>
              <a:path w="1196975" h="299085">
                <a:moveTo>
                  <a:pt x="1196848" y="0"/>
                </a:moveTo>
                <a:lnTo>
                  <a:pt x="136144" y="0"/>
                </a:lnTo>
                <a:lnTo>
                  <a:pt x="136144" y="174244"/>
                </a:lnTo>
                <a:lnTo>
                  <a:pt x="0" y="226313"/>
                </a:lnTo>
                <a:lnTo>
                  <a:pt x="136144" y="248920"/>
                </a:lnTo>
                <a:lnTo>
                  <a:pt x="136144" y="298703"/>
                </a:lnTo>
                <a:lnTo>
                  <a:pt x="1196848" y="298703"/>
                </a:lnTo>
                <a:lnTo>
                  <a:pt x="1196848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534150" y="1822450"/>
            <a:ext cx="1196975" cy="299085"/>
          </a:xfrm>
          <a:custGeom>
            <a:avLst/>
            <a:gdLst/>
            <a:ahLst/>
            <a:cxnLst/>
            <a:rect l="l" t="t" r="r" b="b"/>
            <a:pathLst>
              <a:path w="1196975" h="299085">
                <a:moveTo>
                  <a:pt x="136144" y="0"/>
                </a:moveTo>
                <a:lnTo>
                  <a:pt x="312928" y="0"/>
                </a:lnTo>
                <a:lnTo>
                  <a:pt x="578104" y="0"/>
                </a:lnTo>
                <a:lnTo>
                  <a:pt x="1196848" y="0"/>
                </a:lnTo>
                <a:lnTo>
                  <a:pt x="1196848" y="174244"/>
                </a:lnTo>
                <a:lnTo>
                  <a:pt x="1196848" y="248920"/>
                </a:lnTo>
                <a:lnTo>
                  <a:pt x="1196848" y="298704"/>
                </a:lnTo>
                <a:lnTo>
                  <a:pt x="578104" y="298704"/>
                </a:lnTo>
                <a:lnTo>
                  <a:pt x="312928" y="298704"/>
                </a:lnTo>
                <a:lnTo>
                  <a:pt x="136144" y="298704"/>
                </a:lnTo>
                <a:lnTo>
                  <a:pt x="136144" y="248920"/>
                </a:lnTo>
                <a:lnTo>
                  <a:pt x="0" y="226314"/>
                </a:lnTo>
                <a:lnTo>
                  <a:pt x="136144" y="174244"/>
                </a:lnTo>
                <a:lnTo>
                  <a:pt x="136144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43300" y="4716779"/>
            <a:ext cx="434339" cy="228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67050" y="46291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67050" y="46291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32250" y="4629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32250" y="4629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32250" y="50863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5"/>
                </a:lnTo>
                <a:lnTo>
                  <a:pt x="914400" y="440055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32250" y="50863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7"/>
                </a:moveTo>
                <a:lnTo>
                  <a:pt x="152400" y="139827"/>
                </a:lnTo>
                <a:lnTo>
                  <a:pt x="266700" y="0"/>
                </a:lnTo>
                <a:lnTo>
                  <a:pt x="381000" y="139827"/>
                </a:lnTo>
                <a:lnTo>
                  <a:pt x="914400" y="139827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7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3536950" y="723900"/>
            <a:ext cx="22917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Usando</a:t>
            </a:r>
            <a:r>
              <a:rPr spc="-70" dirty="0"/>
              <a:t> </a:t>
            </a:r>
            <a:r>
              <a:rPr i="1" spc="-5" dirty="0">
                <a:latin typeface="Times New Roman"/>
                <a:cs typeface="Times New Roman"/>
              </a:rPr>
              <a:t>fetch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6193028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11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25500" y="1917700"/>
            <a:ext cx="107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Servidor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89456" y="4267200"/>
            <a:ext cx="39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889750" y="1841500"/>
            <a:ext cx="77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spc="-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v</a:t>
            </a:r>
            <a:r>
              <a:rPr sz="1800" b="1" spc="-5" dirty="0">
                <a:latin typeface="Times New Roman"/>
                <a:cs typeface="Times New Roman"/>
              </a:rPr>
              <a:t>el</a:t>
            </a:r>
            <a:r>
              <a:rPr sz="1800" b="1" dirty="0">
                <a:latin typeface="Times New Roman"/>
                <a:cs typeface="Times New Roman"/>
              </a:rPr>
              <a:t>op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889750" y="2463800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mast</a:t>
            </a:r>
            <a:r>
              <a:rPr sz="1800" b="1" spc="-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235450" y="5245100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mast</a:t>
            </a:r>
            <a:r>
              <a:rPr sz="1800" b="1" spc="-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4520" y="3208020"/>
            <a:ext cx="982980" cy="220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93774" y="3106673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2250" y="3105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25750" y="3105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25750" y="3105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0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0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71950" y="3105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71950" y="3105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8020" y="3208020"/>
            <a:ext cx="982980" cy="220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71950" y="25336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71950" y="25336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90"/>
                </a:moveTo>
                <a:lnTo>
                  <a:pt x="6697" y="137054"/>
                </a:lnTo>
                <a:lnTo>
                  <a:pt x="25597" y="92455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5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55950" y="2724150"/>
            <a:ext cx="535940" cy="447040"/>
          </a:xfrm>
          <a:custGeom>
            <a:avLst/>
            <a:gdLst/>
            <a:ahLst/>
            <a:cxnLst/>
            <a:rect l="l" t="t" r="r" b="b"/>
            <a:pathLst>
              <a:path w="535939" h="447039">
                <a:moveTo>
                  <a:pt x="0" y="447040"/>
                </a:moveTo>
                <a:lnTo>
                  <a:pt x="535559" y="0"/>
                </a:lnTo>
              </a:path>
            </a:pathLst>
          </a:custGeom>
          <a:ln w="381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1550" y="50609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186690" y="0"/>
                </a:moveTo>
                <a:lnTo>
                  <a:pt x="137058" y="6697"/>
                </a:lnTo>
                <a:lnTo>
                  <a:pt x="92461" y="25597"/>
                </a:lnTo>
                <a:lnTo>
                  <a:pt x="54678" y="54911"/>
                </a:lnTo>
                <a:lnTo>
                  <a:pt x="25487" y="92851"/>
                </a:lnTo>
                <a:lnTo>
                  <a:pt x="6668" y="137627"/>
                </a:lnTo>
                <a:lnTo>
                  <a:pt x="0" y="187452"/>
                </a:lnTo>
                <a:lnTo>
                  <a:pt x="6668" y="237276"/>
                </a:lnTo>
                <a:lnTo>
                  <a:pt x="25487" y="282052"/>
                </a:lnTo>
                <a:lnTo>
                  <a:pt x="54678" y="319992"/>
                </a:lnTo>
                <a:lnTo>
                  <a:pt x="92461" y="349306"/>
                </a:lnTo>
                <a:lnTo>
                  <a:pt x="137058" y="368206"/>
                </a:lnTo>
                <a:lnTo>
                  <a:pt x="186690" y="374903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71550" y="50609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0" y="187452"/>
                </a:moveTo>
                <a:lnTo>
                  <a:pt x="6668" y="137627"/>
                </a:lnTo>
                <a:lnTo>
                  <a:pt x="25487" y="92851"/>
                </a:lnTo>
                <a:lnTo>
                  <a:pt x="54678" y="54911"/>
                </a:lnTo>
                <a:lnTo>
                  <a:pt x="92461" y="25597"/>
                </a:lnTo>
                <a:lnTo>
                  <a:pt x="137058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8" y="368206"/>
                </a:lnTo>
                <a:lnTo>
                  <a:pt x="92461" y="349306"/>
                </a:lnTo>
                <a:lnTo>
                  <a:pt x="54678" y="319992"/>
                </a:lnTo>
                <a:lnTo>
                  <a:pt x="25487" y="282052"/>
                </a:lnTo>
                <a:lnTo>
                  <a:pt x="6668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19450" y="5289550"/>
            <a:ext cx="187325" cy="0"/>
          </a:xfrm>
          <a:custGeom>
            <a:avLst/>
            <a:gdLst/>
            <a:ahLst/>
            <a:cxnLst/>
            <a:rect l="l" t="t" r="r" b="b"/>
            <a:pathLst>
              <a:path w="187325">
                <a:moveTo>
                  <a:pt x="0" y="0"/>
                </a:moveTo>
                <a:lnTo>
                  <a:pt x="187198" y="0"/>
                </a:lnTo>
              </a:path>
            </a:pathLst>
          </a:custGeom>
          <a:ln w="3505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09950" y="50990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2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5" y="349306"/>
                </a:lnTo>
                <a:lnTo>
                  <a:pt x="137054" y="368206"/>
                </a:lnTo>
                <a:lnTo>
                  <a:pt x="186689" y="374903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09950" y="50990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0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0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94759" y="5212079"/>
            <a:ext cx="449579" cy="1752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78579" y="4960620"/>
            <a:ext cx="388620" cy="182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27450" y="5022850"/>
            <a:ext cx="149860" cy="125095"/>
          </a:xfrm>
          <a:custGeom>
            <a:avLst/>
            <a:gdLst/>
            <a:ahLst/>
            <a:cxnLst/>
            <a:rect l="l" t="t" r="r" b="b"/>
            <a:pathLst>
              <a:path w="149860" h="125095">
                <a:moveTo>
                  <a:pt x="0" y="125094"/>
                </a:moveTo>
                <a:lnTo>
                  <a:pt x="149860" y="0"/>
                </a:lnTo>
              </a:path>
            </a:pathLst>
          </a:custGeom>
          <a:ln w="38099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88079" y="2621279"/>
            <a:ext cx="502920" cy="236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038350" y="723900"/>
            <a:ext cx="53181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Sistema </a:t>
            </a:r>
            <a:r>
              <a:rPr dirty="0"/>
              <a:t>de </a:t>
            </a:r>
            <a:r>
              <a:rPr spc="-5" dirty="0"/>
              <a:t>Controle </a:t>
            </a:r>
            <a:r>
              <a:rPr dirty="0"/>
              <a:t>de</a:t>
            </a:r>
            <a:r>
              <a:rPr spc="-125" dirty="0"/>
              <a:t> </a:t>
            </a:r>
            <a:r>
              <a:rPr spc="-65" dirty="0"/>
              <a:t>Versão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6192654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7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42468" y="2247900"/>
            <a:ext cx="984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Função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2*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30350" y="3543300"/>
            <a:ext cx="558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íci</a:t>
            </a:r>
            <a:r>
              <a:rPr sz="1800" dirty="0">
                <a:latin typeface="Times New Roman"/>
                <a:cs typeface="Times New Roman"/>
              </a:rPr>
              <a:t>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55751" y="3543300"/>
            <a:ext cx="869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Função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90466" y="3543300"/>
            <a:ext cx="869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Função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00200" y="5067300"/>
            <a:ext cx="1007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</a:t>
            </a:r>
            <a:r>
              <a:rPr sz="2400" b="1" dirty="0">
                <a:latin typeface="Times New Roman"/>
                <a:cs typeface="Times New Roman"/>
              </a:rPr>
              <a:t>omm</a:t>
            </a:r>
            <a:r>
              <a:rPr sz="2400" b="1" spc="-5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02116" y="5067300"/>
            <a:ext cx="957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b</a:t>
            </a:r>
            <a:r>
              <a:rPr sz="2400" b="1" spc="-5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an</a:t>
            </a:r>
            <a:r>
              <a:rPr sz="2400" b="1" spc="-5" dirty="0">
                <a:latin typeface="Times New Roman"/>
                <a:cs typeface="Times New Roman"/>
              </a:rPr>
              <a:t>c</a:t>
            </a:r>
            <a:r>
              <a:rPr sz="2400" b="1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3553" y="1679957"/>
            <a:ext cx="1617980" cy="1005205"/>
          </a:xfrm>
          <a:custGeom>
            <a:avLst/>
            <a:gdLst/>
            <a:ahLst/>
            <a:cxnLst/>
            <a:rect l="l" t="t" r="r" b="b"/>
            <a:pathLst>
              <a:path w="1617980" h="1005205">
                <a:moveTo>
                  <a:pt x="146479" y="330501"/>
                </a:moveTo>
                <a:lnTo>
                  <a:pt x="144703" y="287187"/>
                </a:lnTo>
                <a:lnTo>
                  <a:pt x="152903" y="245711"/>
                </a:lnTo>
                <a:lnTo>
                  <a:pt x="170209" y="207042"/>
                </a:lnTo>
                <a:lnTo>
                  <a:pt x="195750" y="172148"/>
                </a:lnTo>
                <a:lnTo>
                  <a:pt x="228657" y="141999"/>
                </a:lnTo>
                <a:lnTo>
                  <a:pt x="268060" y="117564"/>
                </a:lnTo>
                <a:lnTo>
                  <a:pt x="313089" y="99811"/>
                </a:lnTo>
                <a:lnTo>
                  <a:pt x="362874" y="89709"/>
                </a:lnTo>
                <a:lnTo>
                  <a:pt x="404942" y="87852"/>
                </a:lnTo>
                <a:lnTo>
                  <a:pt x="446507" y="91900"/>
                </a:lnTo>
                <a:lnTo>
                  <a:pt x="486715" y="101711"/>
                </a:lnTo>
                <a:lnTo>
                  <a:pt x="524710" y="117141"/>
                </a:lnTo>
                <a:lnTo>
                  <a:pt x="555900" y="80242"/>
                </a:lnTo>
                <a:lnTo>
                  <a:pt x="596040" y="52540"/>
                </a:lnTo>
                <a:lnTo>
                  <a:pt x="642557" y="34702"/>
                </a:lnTo>
                <a:lnTo>
                  <a:pt x="692877" y="27394"/>
                </a:lnTo>
                <a:lnTo>
                  <a:pt x="744428" y="31284"/>
                </a:lnTo>
                <a:lnTo>
                  <a:pt x="794636" y="47037"/>
                </a:lnTo>
                <a:lnTo>
                  <a:pt x="830355" y="67611"/>
                </a:lnTo>
                <a:lnTo>
                  <a:pt x="840991" y="75866"/>
                </a:lnTo>
                <a:lnTo>
                  <a:pt x="871493" y="39903"/>
                </a:lnTo>
                <a:lnTo>
                  <a:pt x="912280" y="14687"/>
                </a:lnTo>
                <a:lnTo>
                  <a:pt x="959735" y="1242"/>
                </a:lnTo>
                <a:lnTo>
                  <a:pt x="1010244" y="593"/>
                </a:lnTo>
                <a:lnTo>
                  <a:pt x="1060193" y="13763"/>
                </a:lnTo>
                <a:lnTo>
                  <a:pt x="1076387" y="21657"/>
                </a:lnTo>
                <a:lnTo>
                  <a:pt x="1091356" y="31003"/>
                </a:lnTo>
                <a:lnTo>
                  <a:pt x="1104966" y="41731"/>
                </a:lnTo>
                <a:lnTo>
                  <a:pt x="1117089" y="53768"/>
                </a:lnTo>
                <a:lnTo>
                  <a:pt x="1153332" y="26151"/>
                </a:lnTo>
                <a:lnTo>
                  <a:pt x="1195414" y="8175"/>
                </a:lnTo>
                <a:lnTo>
                  <a:pt x="1240897" y="0"/>
                </a:lnTo>
                <a:lnTo>
                  <a:pt x="1287343" y="1783"/>
                </a:lnTo>
                <a:lnTo>
                  <a:pt x="1332317" y="13684"/>
                </a:lnTo>
                <a:lnTo>
                  <a:pt x="1373381" y="35861"/>
                </a:lnTo>
                <a:lnTo>
                  <a:pt x="1413291" y="76342"/>
                </a:lnTo>
                <a:lnTo>
                  <a:pt x="1434722" y="125777"/>
                </a:lnTo>
                <a:lnTo>
                  <a:pt x="1484072" y="143470"/>
                </a:lnTo>
                <a:lnTo>
                  <a:pt x="1524807" y="170589"/>
                </a:lnTo>
                <a:lnTo>
                  <a:pt x="1555593" y="205152"/>
                </a:lnTo>
                <a:lnTo>
                  <a:pt x="1575096" y="245176"/>
                </a:lnTo>
                <a:lnTo>
                  <a:pt x="1581982" y="288678"/>
                </a:lnTo>
                <a:lnTo>
                  <a:pt x="1574918" y="333676"/>
                </a:lnTo>
                <a:lnTo>
                  <a:pt x="1572505" y="341296"/>
                </a:lnTo>
                <a:lnTo>
                  <a:pt x="1569469" y="348662"/>
                </a:lnTo>
                <a:lnTo>
                  <a:pt x="1565786" y="355901"/>
                </a:lnTo>
                <a:lnTo>
                  <a:pt x="1592836" y="392895"/>
                </a:lnTo>
                <a:lnTo>
                  <a:pt x="1610112" y="432488"/>
                </a:lnTo>
                <a:lnTo>
                  <a:pt x="1617804" y="473472"/>
                </a:lnTo>
                <a:lnTo>
                  <a:pt x="1616104" y="514635"/>
                </a:lnTo>
                <a:lnTo>
                  <a:pt x="1605200" y="554769"/>
                </a:lnTo>
                <a:lnTo>
                  <a:pt x="1585282" y="592663"/>
                </a:lnTo>
                <a:lnTo>
                  <a:pt x="1556540" y="627107"/>
                </a:lnTo>
                <a:lnTo>
                  <a:pt x="1519165" y="656891"/>
                </a:lnTo>
                <a:lnTo>
                  <a:pt x="1463058" y="684514"/>
                </a:lnTo>
                <a:lnTo>
                  <a:pt x="1400559" y="699182"/>
                </a:lnTo>
                <a:lnTo>
                  <a:pt x="1394424" y="741160"/>
                </a:lnTo>
                <a:lnTo>
                  <a:pt x="1377761" y="779610"/>
                </a:lnTo>
                <a:lnTo>
                  <a:pt x="1351876" y="813446"/>
                </a:lnTo>
                <a:lnTo>
                  <a:pt x="1318076" y="841581"/>
                </a:lnTo>
                <a:lnTo>
                  <a:pt x="1277665" y="862929"/>
                </a:lnTo>
                <a:lnTo>
                  <a:pt x="1231951" y="876404"/>
                </a:lnTo>
                <a:lnTo>
                  <a:pt x="1182240" y="880919"/>
                </a:lnTo>
                <a:lnTo>
                  <a:pt x="1152544" y="878985"/>
                </a:lnTo>
                <a:lnTo>
                  <a:pt x="1123550" y="873633"/>
                </a:lnTo>
                <a:lnTo>
                  <a:pt x="1095676" y="864971"/>
                </a:lnTo>
                <a:lnTo>
                  <a:pt x="1069337" y="853106"/>
                </a:lnTo>
                <a:lnTo>
                  <a:pt x="1049683" y="893229"/>
                </a:lnTo>
                <a:lnTo>
                  <a:pt x="1021854" y="928155"/>
                </a:lnTo>
                <a:lnTo>
                  <a:pt x="987120" y="957307"/>
                </a:lnTo>
                <a:lnTo>
                  <a:pt x="946747" y="980106"/>
                </a:lnTo>
                <a:lnTo>
                  <a:pt x="902003" y="995976"/>
                </a:lnTo>
                <a:lnTo>
                  <a:pt x="854157" y="1004340"/>
                </a:lnTo>
                <a:lnTo>
                  <a:pt x="804474" y="1004618"/>
                </a:lnTo>
                <a:lnTo>
                  <a:pt x="754225" y="996235"/>
                </a:lnTo>
                <a:lnTo>
                  <a:pt x="713794" y="982549"/>
                </a:lnTo>
                <a:lnTo>
                  <a:pt x="676991" y="963326"/>
                </a:lnTo>
                <a:lnTo>
                  <a:pt x="644591" y="939032"/>
                </a:lnTo>
                <a:lnTo>
                  <a:pt x="617369" y="910129"/>
                </a:lnTo>
                <a:lnTo>
                  <a:pt x="570454" y="929477"/>
                </a:lnTo>
                <a:lnTo>
                  <a:pt x="521639" y="941111"/>
                </a:lnTo>
                <a:lnTo>
                  <a:pt x="472045" y="945266"/>
                </a:lnTo>
                <a:lnTo>
                  <a:pt x="422792" y="942177"/>
                </a:lnTo>
                <a:lnTo>
                  <a:pt x="375000" y="932080"/>
                </a:lnTo>
                <a:lnTo>
                  <a:pt x="329789" y="915209"/>
                </a:lnTo>
                <a:lnTo>
                  <a:pt x="288278" y="891801"/>
                </a:lnTo>
                <a:lnTo>
                  <a:pt x="251587" y="862089"/>
                </a:lnTo>
                <a:lnTo>
                  <a:pt x="220837" y="826309"/>
                </a:lnTo>
                <a:lnTo>
                  <a:pt x="219796" y="824785"/>
                </a:lnTo>
                <a:lnTo>
                  <a:pt x="218780" y="823388"/>
                </a:lnTo>
                <a:lnTo>
                  <a:pt x="217777" y="821864"/>
                </a:lnTo>
                <a:lnTo>
                  <a:pt x="165580" y="819972"/>
                </a:lnTo>
                <a:lnTo>
                  <a:pt x="118389" y="804954"/>
                </a:lnTo>
                <a:lnTo>
                  <a:pt x="79187" y="778805"/>
                </a:lnTo>
                <a:lnTo>
                  <a:pt x="50955" y="743519"/>
                </a:lnTo>
                <a:lnTo>
                  <a:pt x="36675" y="701087"/>
                </a:lnTo>
                <a:lnTo>
                  <a:pt x="36405" y="671040"/>
                </a:lnTo>
                <a:lnTo>
                  <a:pt x="43733" y="641969"/>
                </a:lnTo>
                <a:lnTo>
                  <a:pt x="58267" y="614898"/>
                </a:lnTo>
                <a:lnTo>
                  <a:pt x="79614" y="590851"/>
                </a:lnTo>
                <a:lnTo>
                  <a:pt x="39445" y="562660"/>
                </a:lnTo>
                <a:lnTo>
                  <a:pt x="12588" y="526502"/>
                </a:lnTo>
                <a:lnTo>
                  <a:pt x="0" y="485503"/>
                </a:lnTo>
                <a:lnTo>
                  <a:pt x="2638" y="442792"/>
                </a:lnTo>
                <a:lnTo>
                  <a:pt x="21460" y="401494"/>
                </a:lnTo>
                <a:lnTo>
                  <a:pt x="73779" y="355012"/>
                </a:lnTo>
                <a:lnTo>
                  <a:pt x="145120" y="333676"/>
                </a:lnTo>
                <a:lnTo>
                  <a:pt x="146479" y="330501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5697" y="2663698"/>
            <a:ext cx="217932" cy="372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3494" y="2250694"/>
            <a:ext cx="95250" cy="19050"/>
          </a:xfrm>
          <a:custGeom>
            <a:avLst/>
            <a:gdLst/>
            <a:ahLst/>
            <a:cxnLst/>
            <a:rect l="l" t="t" r="r" b="b"/>
            <a:pathLst>
              <a:path w="95250" h="19050">
                <a:moveTo>
                  <a:pt x="94805" y="18541"/>
                </a:moveTo>
                <a:lnTo>
                  <a:pt x="70062" y="18555"/>
                </a:lnTo>
                <a:lnTo>
                  <a:pt x="45735" y="15414"/>
                </a:lnTo>
                <a:lnTo>
                  <a:pt x="22242" y="9201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1210" y="1996694"/>
            <a:ext cx="8890" cy="33020"/>
          </a:xfrm>
          <a:custGeom>
            <a:avLst/>
            <a:gdLst/>
            <a:ahLst/>
            <a:cxnLst/>
            <a:rect l="l" t="t" r="r" b="b"/>
            <a:pathLst>
              <a:path w="8890" h="33019">
                <a:moveTo>
                  <a:pt x="8483" y="33020"/>
                </a:moveTo>
                <a:lnTo>
                  <a:pt x="5786" y="24878"/>
                </a:lnTo>
                <a:lnTo>
                  <a:pt x="3470" y="16652"/>
                </a:lnTo>
                <a:lnTo>
                  <a:pt x="1539" y="8356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3194" y="2479294"/>
            <a:ext cx="41910" cy="8890"/>
          </a:xfrm>
          <a:custGeom>
            <a:avLst/>
            <a:gdLst/>
            <a:ahLst/>
            <a:cxnLst/>
            <a:rect l="l" t="t" r="r" b="b"/>
            <a:pathLst>
              <a:path w="41909" h="8889">
                <a:moveTo>
                  <a:pt x="41478" y="0"/>
                </a:moveTo>
                <a:lnTo>
                  <a:pt x="31387" y="3067"/>
                </a:lnTo>
                <a:lnTo>
                  <a:pt x="21086" y="5588"/>
                </a:lnTo>
                <a:lnTo>
                  <a:pt x="10611" y="7536"/>
                </a:lnTo>
                <a:lnTo>
                  <a:pt x="0" y="8890"/>
                </a:lnTo>
              </a:path>
            </a:pathLst>
          </a:custGeom>
          <a:ln w="12191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994" y="1780794"/>
            <a:ext cx="48895" cy="31750"/>
          </a:xfrm>
          <a:custGeom>
            <a:avLst/>
            <a:gdLst/>
            <a:ahLst/>
            <a:cxnLst/>
            <a:rect l="l" t="t" r="r" b="b"/>
            <a:pathLst>
              <a:path w="48894" h="31750">
                <a:moveTo>
                  <a:pt x="0" y="0"/>
                </a:moveTo>
                <a:lnTo>
                  <a:pt x="12993" y="6901"/>
                </a:lnTo>
                <a:lnTo>
                  <a:pt x="25455" y="14446"/>
                </a:lnTo>
                <a:lnTo>
                  <a:pt x="37352" y="22609"/>
                </a:lnTo>
                <a:lnTo>
                  <a:pt x="48653" y="31368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4194" y="2530094"/>
            <a:ext cx="25400" cy="40640"/>
          </a:xfrm>
          <a:custGeom>
            <a:avLst/>
            <a:gdLst/>
            <a:ahLst/>
            <a:cxnLst/>
            <a:rect l="l" t="t" r="r" b="b"/>
            <a:pathLst>
              <a:path w="25400" h="40639">
                <a:moveTo>
                  <a:pt x="24993" y="40513"/>
                </a:moveTo>
                <a:lnTo>
                  <a:pt x="17796" y="30825"/>
                </a:lnTo>
                <a:lnTo>
                  <a:pt x="11225" y="20828"/>
                </a:lnTo>
                <a:lnTo>
                  <a:pt x="5289" y="10545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72794" y="1742694"/>
            <a:ext cx="13970" cy="32384"/>
          </a:xfrm>
          <a:custGeom>
            <a:avLst/>
            <a:gdLst/>
            <a:ahLst/>
            <a:cxnLst/>
            <a:rect l="l" t="t" r="r" b="b"/>
            <a:pathLst>
              <a:path w="13969" h="32385">
                <a:moveTo>
                  <a:pt x="0" y="32258"/>
                </a:moveTo>
                <a:lnTo>
                  <a:pt x="2496" y="23931"/>
                </a:lnTo>
                <a:lnTo>
                  <a:pt x="5587" y="15747"/>
                </a:lnTo>
                <a:lnTo>
                  <a:pt x="9251" y="7754"/>
                </a:lnTo>
                <a:lnTo>
                  <a:pt x="13462" y="0"/>
                </a:lnTo>
              </a:path>
            </a:pathLst>
          </a:custGeom>
          <a:ln w="12191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4094" y="2479294"/>
            <a:ext cx="10160" cy="44450"/>
          </a:xfrm>
          <a:custGeom>
            <a:avLst/>
            <a:gdLst/>
            <a:ahLst/>
            <a:cxnLst/>
            <a:rect l="l" t="t" r="r" b="b"/>
            <a:pathLst>
              <a:path w="10159" h="44450">
                <a:moveTo>
                  <a:pt x="10033" y="0"/>
                </a:moveTo>
                <a:lnTo>
                  <a:pt x="8554" y="11285"/>
                </a:lnTo>
                <a:lnTo>
                  <a:pt x="6397" y="22463"/>
                </a:lnTo>
                <a:lnTo>
                  <a:pt x="3550" y="33521"/>
                </a:lnTo>
                <a:lnTo>
                  <a:pt x="0" y="4445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39494" y="1717294"/>
            <a:ext cx="27940" cy="38100"/>
          </a:xfrm>
          <a:custGeom>
            <a:avLst/>
            <a:gdLst/>
            <a:ahLst/>
            <a:cxnLst/>
            <a:rect l="l" t="t" r="r" b="b"/>
            <a:pathLst>
              <a:path w="27940" h="38100">
                <a:moveTo>
                  <a:pt x="0" y="37591"/>
                </a:moveTo>
                <a:lnTo>
                  <a:pt x="5738" y="27574"/>
                </a:lnTo>
                <a:lnTo>
                  <a:pt x="12287" y="17938"/>
                </a:lnTo>
                <a:lnTo>
                  <a:pt x="19645" y="8731"/>
                </a:lnTo>
                <a:lnTo>
                  <a:pt x="27813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29994" y="2199894"/>
            <a:ext cx="121920" cy="166370"/>
          </a:xfrm>
          <a:custGeom>
            <a:avLst/>
            <a:gdLst/>
            <a:ahLst/>
            <a:cxnLst/>
            <a:rect l="l" t="t" r="r" b="b"/>
            <a:pathLst>
              <a:path w="121919" h="166369">
                <a:moveTo>
                  <a:pt x="0" y="0"/>
                </a:moveTo>
                <a:lnTo>
                  <a:pt x="41487" y="22408"/>
                </a:lnTo>
                <a:lnTo>
                  <a:pt x="75379" y="51559"/>
                </a:lnTo>
                <a:lnTo>
                  <a:pt x="100693" y="86118"/>
                </a:lnTo>
                <a:lnTo>
                  <a:pt x="116449" y="124748"/>
                </a:lnTo>
                <a:lnTo>
                  <a:pt x="121666" y="166116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82394" y="1793494"/>
            <a:ext cx="3175" cy="29845"/>
          </a:xfrm>
          <a:custGeom>
            <a:avLst/>
            <a:gdLst/>
            <a:ahLst/>
            <a:cxnLst/>
            <a:rect l="l" t="t" r="r" b="b"/>
            <a:pathLst>
              <a:path w="3175" h="29844">
                <a:moveTo>
                  <a:pt x="0" y="0"/>
                </a:moveTo>
                <a:lnTo>
                  <a:pt x="1329" y="7280"/>
                </a:lnTo>
                <a:lnTo>
                  <a:pt x="2254" y="14620"/>
                </a:lnTo>
                <a:lnTo>
                  <a:pt x="2750" y="21984"/>
                </a:lnTo>
                <a:lnTo>
                  <a:pt x="2794" y="29337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58594" y="2022094"/>
            <a:ext cx="54610" cy="62230"/>
          </a:xfrm>
          <a:custGeom>
            <a:avLst/>
            <a:gdLst/>
            <a:ahLst/>
            <a:cxnLst/>
            <a:rect l="l" t="t" r="r" b="b"/>
            <a:pathLst>
              <a:path w="54610" h="62230">
                <a:moveTo>
                  <a:pt x="54228" y="0"/>
                </a:moveTo>
                <a:lnTo>
                  <a:pt x="43916" y="17474"/>
                </a:lnTo>
                <a:lnTo>
                  <a:pt x="31353" y="33781"/>
                </a:lnTo>
                <a:lnTo>
                  <a:pt x="16670" y="48755"/>
                </a:lnTo>
                <a:lnTo>
                  <a:pt x="0" y="6223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7822" y="4062221"/>
            <a:ext cx="1266825" cy="767080"/>
          </a:xfrm>
          <a:custGeom>
            <a:avLst/>
            <a:gdLst/>
            <a:ahLst/>
            <a:cxnLst/>
            <a:rect l="l" t="t" r="r" b="b"/>
            <a:pathLst>
              <a:path w="1266825" h="767079">
                <a:moveTo>
                  <a:pt x="0" y="0"/>
                </a:moveTo>
                <a:lnTo>
                  <a:pt x="1266444" y="0"/>
                </a:lnTo>
                <a:lnTo>
                  <a:pt x="1266444" y="766572"/>
                </a:lnTo>
                <a:lnTo>
                  <a:pt x="0" y="766572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9422" y="4151121"/>
            <a:ext cx="1075055" cy="575310"/>
          </a:xfrm>
          <a:custGeom>
            <a:avLst/>
            <a:gdLst/>
            <a:ahLst/>
            <a:cxnLst/>
            <a:rect l="l" t="t" r="r" b="b"/>
            <a:pathLst>
              <a:path w="1075055" h="575310">
                <a:moveTo>
                  <a:pt x="0" y="0"/>
                </a:moveTo>
                <a:lnTo>
                  <a:pt x="0" y="574929"/>
                </a:lnTo>
                <a:lnTo>
                  <a:pt x="1074864" y="574929"/>
                </a:lnTo>
                <a:lnTo>
                  <a:pt x="1074864" y="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9622" y="4824221"/>
            <a:ext cx="398145" cy="169545"/>
          </a:xfrm>
          <a:custGeom>
            <a:avLst/>
            <a:gdLst/>
            <a:ahLst/>
            <a:cxnLst/>
            <a:rect l="l" t="t" r="r" b="b"/>
            <a:pathLst>
              <a:path w="398144" h="169545">
                <a:moveTo>
                  <a:pt x="0" y="169164"/>
                </a:moveTo>
                <a:lnTo>
                  <a:pt x="42291" y="0"/>
                </a:lnTo>
                <a:lnTo>
                  <a:pt x="355473" y="0"/>
                </a:lnTo>
                <a:lnTo>
                  <a:pt x="397764" y="169164"/>
                </a:lnTo>
                <a:lnTo>
                  <a:pt x="0" y="169164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23822" y="4697221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6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4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8" y="581786"/>
                </a:lnTo>
                <a:lnTo>
                  <a:pt x="757428" y="94741"/>
                </a:lnTo>
                <a:lnTo>
                  <a:pt x="378714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8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4" y="94741"/>
                </a:lnTo>
                <a:lnTo>
                  <a:pt x="757428" y="94741"/>
                </a:lnTo>
                <a:lnTo>
                  <a:pt x="757428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23822" y="4608321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4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4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4" y="189356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8" y="94614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4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19250" y="46037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3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6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6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3"/>
                </a:lnTo>
                <a:lnTo>
                  <a:pt x="757428" y="94615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19250" y="46926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9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19250" y="23685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7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3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7" y="581787"/>
                </a:lnTo>
                <a:lnTo>
                  <a:pt x="757427" y="94741"/>
                </a:lnTo>
                <a:lnTo>
                  <a:pt x="378713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7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3" y="94741"/>
                </a:lnTo>
                <a:lnTo>
                  <a:pt x="757427" y="94741"/>
                </a:lnTo>
                <a:lnTo>
                  <a:pt x="757427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19250" y="22669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3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4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3" y="189357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7" y="94614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3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19250" y="23685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9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19250" y="22669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3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3"/>
                </a:lnTo>
                <a:lnTo>
                  <a:pt x="757428" y="94615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43300" y="2537460"/>
            <a:ext cx="434339" cy="220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67050" y="24447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3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67050" y="24447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2250" y="24447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32250" y="24447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11040" y="2537460"/>
            <a:ext cx="441959" cy="220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10150" y="24447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10150" y="24447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86400" y="2545079"/>
            <a:ext cx="449579" cy="2133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88050" y="24447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3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88050" y="24447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34840" y="2110739"/>
            <a:ext cx="495300" cy="3200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91100" y="1821179"/>
            <a:ext cx="419100" cy="4038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86400" y="1920239"/>
            <a:ext cx="449579" cy="2133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81700" y="1821179"/>
            <a:ext cx="411479" cy="4038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46850" y="4006850"/>
            <a:ext cx="1816735" cy="299085"/>
          </a:xfrm>
          <a:custGeom>
            <a:avLst/>
            <a:gdLst/>
            <a:ahLst/>
            <a:cxnLst/>
            <a:rect l="l" t="t" r="r" b="b"/>
            <a:pathLst>
              <a:path w="1816734" h="299085">
                <a:moveTo>
                  <a:pt x="1816607" y="0"/>
                </a:moveTo>
                <a:lnTo>
                  <a:pt x="124968" y="0"/>
                </a:lnTo>
                <a:lnTo>
                  <a:pt x="124968" y="174244"/>
                </a:lnTo>
                <a:lnTo>
                  <a:pt x="0" y="212089"/>
                </a:lnTo>
                <a:lnTo>
                  <a:pt x="124968" y="248919"/>
                </a:lnTo>
                <a:lnTo>
                  <a:pt x="124968" y="298704"/>
                </a:lnTo>
                <a:lnTo>
                  <a:pt x="1816607" y="298704"/>
                </a:lnTo>
                <a:lnTo>
                  <a:pt x="181660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46850" y="4006850"/>
            <a:ext cx="1816735" cy="299085"/>
          </a:xfrm>
          <a:custGeom>
            <a:avLst/>
            <a:gdLst/>
            <a:ahLst/>
            <a:cxnLst/>
            <a:rect l="l" t="t" r="r" b="b"/>
            <a:pathLst>
              <a:path w="1816734" h="299085">
                <a:moveTo>
                  <a:pt x="124968" y="0"/>
                </a:moveTo>
                <a:lnTo>
                  <a:pt x="406908" y="0"/>
                </a:lnTo>
                <a:lnTo>
                  <a:pt x="829818" y="0"/>
                </a:lnTo>
                <a:lnTo>
                  <a:pt x="1816608" y="0"/>
                </a:lnTo>
                <a:lnTo>
                  <a:pt x="1816608" y="174244"/>
                </a:lnTo>
                <a:lnTo>
                  <a:pt x="1816608" y="248920"/>
                </a:lnTo>
                <a:lnTo>
                  <a:pt x="1816608" y="298704"/>
                </a:lnTo>
                <a:lnTo>
                  <a:pt x="829818" y="298704"/>
                </a:lnTo>
                <a:lnTo>
                  <a:pt x="406908" y="298704"/>
                </a:lnTo>
                <a:lnTo>
                  <a:pt x="124968" y="298704"/>
                </a:lnTo>
                <a:lnTo>
                  <a:pt x="124968" y="248920"/>
                </a:lnTo>
                <a:lnTo>
                  <a:pt x="0" y="212090"/>
                </a:lnTo>
                <a:lnTo>
                  <a:pt x="124968" y="174244"/>
                </a:lnTo>
                <a:lnTo>
                  <a:pt x="124968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34150" y="2444750"/>
            <a:ext cx="1196975" cy="299085"/>
          </a:xfrm>
          <a:custGeom>
            <a:avLst/>
            <a:gdLst/>
            <a:ahLst/>
            <a:cxnLst/>
            <a:rect l="l" t="t" r="r" b="b"/>
            <a:pathLst>
              <a:path w="1196975" h="299085">
                <a:moveTo>
                  <a:pt x="1196848" y="0"/>
                </a:moveTo>
                <a:lnTo>
                  <a:pt x="136144" y="0"/>
                </a:lnTo>
                <a:lnTo>
                  <a:pt x="136144" y="174244"/>
                </a:lnTo>
                <a:lnTo>
                  <a:pt x="0" y="226313"/>
                </a:lnTo>
                <a:lnTo>
                  <a:pt x="136144" y="248920"/>
                </a:lnTo>
                <a:lnTo>
                  <a:pt x="136144" y="298703"/>
                </a:lnTo>
                <a:lnTo>
                  <a:pt x="1196848" y="298703"/>
                </a:lnTo>
                <a:lnTo>
                  <a:pt x="1196848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534150" y="2444750"/>
            <a:ext cx="1196975" cy="299085"/>
          </a:xfrm>
          <a:custGeom>
            <a:avLst/>
            <a:gdLst/>
            <a:ahLst/>
            <a:cxnLst/>
            <a:rect l="l" t="t" r="r" b="b"/>
            <a:pathLst>
              <a:path w="1196975" h="299085">
                <a:moveTo>
                  <a:pt x="136144" y="0"/>
                </a:moveTo>
                <a:lnTo>
                  <a:pt x="312928" y="0"/>
                </a:lnTo>
                <a:lnTo>
                  <a:pt x="578104" y="0"/>
                </a:lnTo>
                <a:lnTo>
                  <a:pt x="1196848" y="0"/>
                </a:lnTo>
                <a:lnTo>
                  <a:pt x="1196848" y="174244"/>
                </a:lnTo>
                <a:lnTo>
                  <a:pt x="1196848" y="248920"/>
                </a:lnTo>
                <a:lnTo>
                  <a:pt x="1196848" y="298704"/>
                </a:lnTo>
                <a:lnTo>
                  <a:pt x="578104" y="298704"/>
                </a:lnTo>
                <a:lnTo>
                  <a:pt x="312928" y="298704"/>
                </a:lnTo>
                <a:lnTo>
                  <a:pt x="136144" y="298704"/>
                </a:lnTo>
                <a:lnTo>
                  <a:pt x="136144" y="248920"/>
                </a:lnTo>
                <a:lnTo>
                  <a:pt x="0" y="226314"/>
                </a:lnTo>
                <a:lnTo>
                  <a:pt x="136144" y="174244"/>
                </a:lnTo>
                <a:lnTo>
                  <a:pt x="136144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534150" y="1822450"/>
            <a:ext cx="1196975" cy="299085"/>
          </a:xfrm>
          <a:custGeom>
            <a:avLst/>
            <a:gdLst/>
            <a:ahLst/>
            <a:cxnLst/>
            <a:rect l="l" t="t" r="r" b="b"/>
            <a:pathLst>
              <a:path w="1196975" h="299085">
                <a:moveTo>
                  <a:pt x="1196848" y="0"/>
                </a:moveTo>
                <a:lnTo>
                  <a:pt x="136144" y="0"/>
                </a:lnTo>
                <a:lnTo>
                  <a:pt x="136144" y="174244"/>
                </a:lnTo>
                <a:lnTo>
                  <a:pt x="0" y="226313"/>
                </a:lnTo>
                <a:lnTo>
                  <a:pt x="136144" y="248920"/>
                </a:lnTo>
                <a:lnTo>
                  <a:pt x="136144" y="298703"/>
                </a:lnTo>
                <a:lnTo>
                  <a:pt x="1196848" y="298703"/>
                </a:lnTo>
                <a:lnTo>
                  <a:pt x="1196848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534150" y="1822450"/>
            <a:ext cx="1196975" cy="299085"/>
          </a:xfrm>
          <a:custGeom>
            <a:avLst/>
            <a:gdLst/>
            <a:ahLst/>
            <a:cxnLst/>
            <a:rect l="l" t="t" r="r" b="b"/>
            <a:pathLst>
              <a:path w="1196975" h="299085">
                <a:moveTo>
                  <a:pt x="136144" y="0"/>
                </a:moveTo>
                <a:lnTo>
                  <a:pt x="312928" y="0"/>
                </a:lnTo>
                <a:lnTo>
                  <a:pt x="578104" y="0"/>
                </a:lnTo>
                <a:lnTo>
                  <a:pt x="1196848" y="0"/>
                </a:lnTo>
                <a:lnTo>
                  <a:pt x="1196848" y="174244"/>
                </a:lnTo>
                <a:lnTo>
                  <a:pt x="1196848" y="248920"/>
                </a:lnTo>
                <a:lnTo>
                  <a:pt x="1196848" y="298704"/>
                </a:lnTo>
                <a:lnTo>
                  <a:pt x="578104" y="298704"/>
                </a:lnTo>
                <a:lnTo>
                  <a:pt x="312928" y="298704"/>
                </a:lnTo>
                <a:lnTo>
                  <a:pt x="136144" y="298704"/>
                </a:lnTo>
                <a:lnTo>
                  <a:pt x="136144" y="248920"/>
                </a:lnTo>
                <a:lnTo>
                  <a:pt x="0" y="226314"/>
                </a:lnTo>
                <a:lnTo>
                  <a:pt x="136144" y="174244"/>
                </a:lnTo>
                <a:lnTo>
                  <a:pt x="136144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43300" y="4716779"/>
            <a:ext cx="434339" cy="228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67050" y="46291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67050" y="46291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32250" y="4629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32250" y="4629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11040" y="4732020"/>
            <a:ext cx="441959" cy="2133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10150" y="4629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010150" y="4629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86400" y="4716779"/>
            <a:ext cx="449579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988050" y="46291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5" y="349306"/>
                </a:lnTo>
                <a:lnTo>
                  <a:pt x="137054" y="368206"/>
                </a:lnTo>
                <a:lnTo>
                  <a:pt x="186689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88050" y="46291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434840" y="4320540"/>
            <a:ext cx="495300" cy="2895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991100" y="4000500"/>
            <a:ext cx="419100" cy="4114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486400" y="4107179"/>
            <a:ext cx="449579" cy="2133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81700" y="4000500"/>
            <a:ext cx="411479" cy="41148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546850" y="4629150"/>
            <a:ext cx="1816735" cy="299085"/>
          </a:xfrm>
          <a:custGeom>
            <a:avLst/>
            <a:gdLst/>
            <a:ahLst/>
            <a:cxnLst/>
            <a:rect l="l" t="t" r="r" b="b"/>
            <a:pathLst>
              <a:path w="1816734" h="299085">
                <a:moveTo>
                  <a:pt x="1816607" y="0"/>
                </a:moveTo>
                <a:lnTo>
                  <a:pt x="124968" y="0"/>
                </a:lnTo>
                <a:lnTo>
                  <a:pt x="124968" y="174244"/>
                </a:lnTo>
                <a:lnTo>
                  <a:pt x="0" y="212089"/>
                </a:lnTo>
                <a:lnTo>
                  <a:pt x="124968" y="248919"/>
                </a:lnTo>
                <a:lnTo>
                  <a:pt x="124968" y="298704"/>
                </a:lnTo>
                <a:lnTo>
                  <a:pt x="1816607" y="298704"/>
                </a:lnTo>
                <a:lnTo>
                  <a:pt x="181660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546850" y="4629150"/>
            <a:ext cx="1816735" cy="299085"/>
          </a:xfrm>
          <a:custGeom>
            <a:avLst/>
            <a:gdLst/>
            <a:ahLst/>
            <a:cxnLst/>
            <a:rect l="l" t="t" r="r" b="b"/>
            <a:pathLst>
              <a:path w="1816734" h="299085">
                <a:moveTo>
                  <a:pt x="124968" y="0"/>
                </a:moveTo>
                <a:lnTo>
                  <a:pt x="406908" y="0"/>
                </a:lnTo>
                <a:lnTo>
                  <a:pt x="829818" y="0"/>
                </a:lnTo>
                <a:lnTo>
                  <a:pt x="1816608" y="0"/>
                </a:lnTo>
                <a:lnTo>
                  <a:pt x="1816608" y="174244"/>
                </a:lnTo>
                <a:lnTo>
                  <a:pt x="1816608" y="248920"/>
                </a:lnTo>
                <a:lnTo>
                  <a:pt x="1816608" y="298704"/>
                </a:lnTo>
                <a:lnTo>
                  <a:pt x="829818" y="298704"/>
                </a:lnTo>
                <a:lnTo>
                  <a:pt x="406908" y="298704"/>
                </a:lnTo>
                <a:lnTo>
                  <a:pt x="124968" y="298704"/>
                </a:lnTo>
                <a:lnTo>
                  <a:pt x="124968" y="248920"/>
                </a:lnTo>
                <a:lnTo>
                  <a:pt x="0" y="212090"/>
                </a:lnTo>
                <a:lnTo>
                  <a:pt x="124968" y="174244"/>
                </a:lnTo>
                <a:lnTo>
                  <a:pt x="124968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032250" y="50863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5"/>
                </a:lnTo>
                <a:lnTo>
                  <a:pt x="914400" y="440055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32250" y="50863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7"/>
                </a:moveTo>
                <a:lnTo>
                  <a:pt x="152400" y="139827"/>
                </a:lnTo>
                <a:lnTo>
                  <a:pt x="266700" y="0"/>
                </a:lnTo>
                <a:lnTo>
                  <a:pt x="381000" y="139827"/>
                </a:lnTo>
                <a:lnTo>
                  <a:pt x="914400" y="139827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7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973579" y="3192779"/>
            <a:ext cx="213360" cy="12420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3536950" y="723900"/>
            <a:ext cx="22917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Usando</a:t>
            </a:r>
            <a:r>
              <a:rPr spc="-70" dirty="0"/>
              <a:t> </a:t>
            </a:r>
            <a:r>
              <a:rPr i="1" spc="-5" dirty="0">
                <a:latin typeface="Times New Roman"/>
                <a:cs typeface="Times New Roman"/>
              </a:rPr>
              <a:t>fetch</a:t>
            </a:r>
          </a:p>
        </p:txBody>
      </p:sp>
      <p:sp>
        <p:nvSpPr>
          <p:cNvPr id="77" name="object 77"/>
          <p:cNvSpPr txBox="1"/>
          <p:nvPr/>
        </p:nvSpPr>
        <p:spPr>
          <a:xfrm>
            <a:off x="6193028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18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25500" y="1917700"/>
            <a:ext cx="107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Servidor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889750" y="1841500"/>
            <a:ext cx="77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spc="-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v</a:t>
            </a:r>
            <a:r>
              <a:rPr sz="1800" b="1" spc="-5" dirty="0">
                <a:latin typeface="Times New Roman"/>
                <a:cs typeface="Times New Roman"/>
              </a:rPr>
              <a:t>el</a:t>
            </a:r>
            <a:r>
              <a:rPr sz="1800" b="1" dirty="0">
                <a:latin typeface="Times New Roman"/>
                <a:cs typeface="Times New Roman"/>
              </a:rPr>
              <a:t>op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889750" y="2463800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mast</a:t>
            </a:r>
            <a:r>
              <a:rPr sz="1800" b="1" spc="-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286000" y="3517900"/>
            <a:ext cx="668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505050"/>
                </a:solidFill>
                <a:latin typeface="Times New Roman"/>
                <a:cs typeface="Times New Roman"/>
              </a:rPr>
              <a:t>f</a:t>
            </a:r>
            <a:r>
              <a:rPr sz="2400" b="1" spc="-5" dirty="0">
                <a:solidFill>
                  <a:srgbClr val="505050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505050"/>
                </a:solidFill>
                <a:latin typeface="Times New Roman"/>
                <a:cs typeface="Times New Roman"/>
              </a:rPr>
              <a:t>t</a:t>
            </a:r>
            <a:r>
              <a:rPr sz="2400" b="1" spc="-5" dirty="0">
                <a:solidFill>
                  <a:srgbClr val="505050"/>
                </a:solidFill>
                <a:latin typeface="Times New Roman"/>
                <a:cs typeface="Times New Roman"/>
              </a:rPr>
              <a:t>c</a:t>
            </a:r>
            <a:r>
              <a:rPr sz="2400" b="1" dirty="0">
                <a:solidFill>
                  <a:srgbClr val="505050"/>
                </a:solidFill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889750" y="4025900"/>
            <a:ext cx="1479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E9A8"/>
                </a:solidFill>
                <a:latin typeface="Times New Roman"/>
                <a:cs typeface="Times New Roman"/>
              </a:rPr>
              <a:t>origin</a:t>
            </a:r>
            <a:r>
              <a:rPr sz="1800" b="1" spc="-50" dirty="0">
                <a:solidFill>
                  <a:srgbClr val="FFE9A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E9A8"/>
                </a:solidFill>
                <a:latin typeface="Times New Roman"/>
                <a:cs typeface="Times New Roman"/>
              </a:rPr>
              <a:t>/develop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168400" y="4267200"/>
            <a:ext cx="39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927850" y="4648200"/>
            <a:ext cx="1403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E9A8"/>
                </a:solidFill>
                <a:latin typeface="Times New Roman"/>
                <a:cs typeface="Times New Roman"/>
              </a:rPr>
              <a:t>origin</a:t>
            </a:r>
            <a:r>
              <a:rPr sz="1800" b="1" spc="-50" dirty="0">
                <a:solidFill>
                  <a:srgbClr val="FFE9A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E9A8"/>
                </a:solidFill>
                <a:latin typeface="Times New Roman"/>
                <a:cs typeface="Times New Roman"/>
              </a:rPr>
              <a:t>/master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235450" y="5245100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mast</a:t>
            </a:r>
            <a:r>
              <a:rPr sz="1800" b="1" spc="-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38150" y="5899150"/>
            <a:ext cx="792353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303530">
              <a:lnSpc>
                <a:spcPct val="100000"/>
              </a:lnSpc>
              <a:spcBef>
                <a:spcPts val="115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fetch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#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Baixa os dados do</a:t>
            </a:r>
            <a:r>
              <a:rPr sz="2400" b="1" spc="-7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servidor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3553" y="1679957"/>
            <a:ext cx="1617980" cy="1005205"/>
          </a:xfrm>
          <a:custGeom>
            <a:avLst/>
            <a:gdLst/>
            <a:ahLst/>
            <a:cxnLst/>
            <a:rect l="l" t="t" r="r" b="b"/>
            <a:pathLst>
              <a:path w="1617980" h="1005205">
                <a:moveTo>
                  <a:pt x="146479" y="330501"/>
                </a:moveTo>
                <a:lnTo>
                  <a:pt x="144703" y="287187"/>
                </a:lnTo>
                <a:lnTo>
                  <a:pt x="152903" y="245711"/>
                </a:lnTo>
                <a:lnTo>
                  <a:pt x="170209" y="207042"/>
                </a:lnTo>
                <a:lnTo>
                  <a:pt x="195750" y="172148"/>
                </a:lnTo>
                <a:lnTo>
                  <a:pt x="228657" y="141999"/>
                </a:lnTo>
                <a:lnTo>
                  <a:pt x="268060" y="117564"/>
                </a:lnTo>
                <a:lnTo>
                  <a:pt x="313089" y="99811"/>
                </a:lnTo>
                <a:lnTo>
                  <a:pt x="362874" y="89709"/>
                </a:lnTo>
                <a:lnTo>
                  <a:pt x="404942" y="87852"/>
                </a:lnTo>
                <a:lnTo>
                  <a:pt x="446507" y="91900"/>
                </a:lnTo>
                <a:lnTo>
                  <a:pt x="486715" y="101711"/>
                </a:lnTo>
                <a:lnTo>
                  <a:pt x="524710" y="117141"/>
                </a:lnTo>
                <a:lnTo>
                  <a:pt x="555900" y="80242"/>
                </a:lnTo>
                <a:lnTo>
                  <a:pt x="596040" y="52540"/>
                </a:lnTo>
                <a:lnTo>
                  <a:pt x="642557" y="34702"/>
                </a:lnTo>
                <a:lnTo>
                  <a:pt x="692877" y="27394"/>
                </a:lnTo>
                <a:lnTo>
                  <a:pt x="744428" y="31284"/>
                </a:lnTo>
                <a:lnTo>
                  <a:pt x="794636" y="47037"/>
                </a:lnTo>
                <a:lnTo>
                  <a:pt x="830355" y="67611"/>
                </a:lnTo>
                <a:lnTo>
                  <a:pt x="840991" y="75866"/>
                </a:lnTo>
                <a:lnTo>
                  <a:pt x="871493" y="39903"/>
                </a:lnTo>
                <a:lnTo>
                  <a:pt x="912280" y="14687"/>
                </a:lnTo>
                <a:lnTo>
                  <a:pt x="959735" y="1242"/>
                </a:lnTo>
                <a:lnTo>
                  <a:pt x="1010244" y="593"/>
                </a:lnTo>
                <a:lnTo>
                  <a:pt x="1060193" y="13763"/>
                </a:lnTo>
                <a:lnTo>
                  <a:pt x="1076387" y="21657"/>
                </a:lnTo>
                <a:lnTo>
                  <a:pt x="1091356" y="31003"/>
                </a:lnTo>
                <a:lnTo>
                  <a:pt x="1104966" y="41731"/>
                </a:lnTo>
                <a:lnTo>
                  <a:pt x="1117089" y="53768"/>
                </a:lnTo>
                <a:lnTo>
                  <a:pt x="1153332" y="26151"/>
                </a:lnTo>
                <a:lnTo>
                  <a:pt x="1195414" y="8175"/>
                </a:lnTo>
                <a:lnTo>
                  <a:pt x="1240897" y="0"/>
                </a:lnTo>
                <a:lnTo>
                  <a:pt x="1287343" y="1783"/>
                </a:lnTo>
                <a:lnTo>
                  <a:pt x="1332317" y="13684"/>
                </a:lnTo>
                <a:lnTo>
                  <a:pt x="1373381" y="35861"/>
                </a:lnTo>
                <a:lnTo>
                  <a:pt x="1413291" y="76342"/>
                </a:lnTo>
                <a:lnTo>
                  <a:pt x="1434722" y="125777"/>
                </a:lnTo>
                <a:lnTo>
                  <a:pt x="1484072" y="143470"/>
                </a:lnTo>
                <a:lnTo>
                  <a:pt x="1524807" y="170589"/>
                </a:lnTo>
                <a:lnTo>
                  <a:pt x="1555593" y="205152"/>
                </a:lnTo>
                <a:lnTo>
                  <a:pt x="1575096" y="245176"/>
                </a:lnTo>
                <a:lnTo>
                  <a:pt x="1581982" y="288678"/>
                </a:lnTo>
                <a:lnTo>
                  <a:pt x="1574918" y="333676"/>
                </a:lnTo>
                <a:lnTo>
                  <a:pt x="1572505" y="341296"/>
                </a:lnTo>
                <a:lnTo>
                  <a:pt x="1569469" y="348662"/>
                </a:lnTo>
                <a:lnTo>
                  <a:pt x="1565786" y="355901"/>
                </a:lnTo>
                <a:lnTo>
                  <a:pt x="1592836" y="392895"/>
                </a:lnTo>
                <a:lnTo>
                  <a:pt x="1610112" y="432488"/>
                </a:lnTo>
                <a:lnTo>
                  <a:pt x="1617804" y="473472"/>
                </a:lnTo>
                <a:lnTo>
                  <a:pt x="1616104" y="514635"/>
                </a:lnTo>
                <a:lnTo>
                  <a:pt x="1605200" y="554769"/>
                </a:lnTo>
                <a:lnTo>
                  <a:pt x="1585282" y="592663"/>
                </a:lnTo>
                <a:lnTo>
                  <a:pt x="1556540" y="627107"/>
                </a:lnTo>
                <a:lnTo>
                  <a:pt x="1519165" y="656891"/>
                </a:lnTo>
                <a:lnTo>
                  <a:pt x="1463058" y="684514"/>
                </a:lnTo>
                <a:lnTo>
                  <a:pt x="1400559" y="699182"/>
                </a:lnTo>
                <a:lnTo>
                  <a:pt x="1394424" y="741160"/>
                </a:lnTo>
                <a:lnTo>
                  <a:pt x="1377761" y="779610"/>
                </a:lnTo>
                <a:lnTo>
                  <a:pt x="1351876" y="813446"/>
                </a:lnTo>
                <a:lnTo>
                  <a:pt x="1318076" y="841581"/>
                </a:lnTo>
                <a:lnTo>
                  <a:pt x="1277665" y="862929"/>
                </a:lnTo>
                <a:lnTo>
                  <a:pt x="1231951" y="876404"/>
                </a:lnTo>
                <a:lnTo>
                  <a:pt x="1182240" y="880919"/>
                </a:lnTo>
                <a:lnTo>
                  <a:pt x="1152544" y="878985"/>
                </a:lnTo>
                <a:lnTo>
                  <a:pt x="1123550" y="873633"/>
                </a:lnTo>
                <a:lnTo>
                  <a:pt x="1095676" y="864971"/>
                </a:lnTo>
                <a:lnTo>
                  <a:pt x="1069337" y="853106"/>
                </a:lnTo>
                <a:lnTo>
                  <a:pt x="1049683" y="893229"/>
                </a:lnTo>
                <a:lnTo>
                  <a:pt x="1021854" y="928155"/>
                </a:lnTo>
                <a:lnTo>
                  <a:pt x="987120" y="957307"/>
                </a:lnTo>
                <a:lnTo>
                  <a:pt x="946747" y="980106"/>
                </a:lnTo>
                <a:lnTo>
                  <a:pt x="902003" y="995976"/>
                </a:lnTo>
                <a:lnTo>
                  <a:pt x="854157" y="1004340"/>
                </a:lnTo>
                <a:lnTo>
                  <a:pt x="804474" y="1004618"/>
                </a:lnTo>
                <a:lnTo>
                  <a:pt x="754225" y="996235"/>
                </a:lnTo>
                <a:lnTo>
                  <a:pt x="713794" y="982549"/>
                </a:lnTo>
                <a:lnTo>
                  <a:pt x="676991" y="963326"/>
                </a:lnTo>
                <a:lnTo>
                  <a:pt x="644591" y="939032"/>
                </a:lnTo>
                <a:lnTo>
                  <a:pt x="617369" y="910129"/>
                </a:lnTo>
                <a:lnTo>
                  <a:pt x="570454" y="929477"/>
                </a:lnTo>
                <a:lnTo>
                  <a:pt x="521639" y="941111"/>
                </a:lnTo>
                <a:lnTo>
                  <a:pt x="472045" y="945266"/>
                </a:lnTo>
                <a:lnTo>
                  <a:pt x="422792" y="942177"/>
                </a:lnTo>
                <a:lnTo>
                  <a:pt x="375000" y="932080"/>
                </a:lnTo>
                <a:lnTo>
                  <a:pt x="329789" y="915209"/>
                </a:lnTo>
                <a:lnTo>
                  <a:pt x="288278" y="891801"/>
                </a:lnTo>
                <a:lnTo>
                  <a:pt x="251587" y="862089"/>
                </a:lnTo>
                <a:lnTo>
                  <a:pt x="220837" y="826309"/>
                </a:lnTo>
                <a:lnTo>
                  <a:pt x="219796" y="824785"/>
                </a:lnTo>
                <a:lnTo>
                  <a:pt x="218780" y="823388"/>
                </a:lnTo>
                <a:lnTo>
                  <a:pt x="217777" y="821864"/>
                </a:lnTo>
                <a:lnTo>
                  <a:pt x="165580" y="819972"/>
                </a:lnTo>
                <a:lnTo>
                  <a:pt x="118389" y="804954"/>
                </a:lnTo>
                <a:lnTo>
                  <a:pt x="79187" y="778805"/>
                </a:lnTo>
                <a:lnTo>
                  <a:pt x="50955" y="743519"/>
                </a:lnTo>
                <a:lnTo>
                  <a:pt x="36675" y="701087"/>
                </a:lnTo>
                <a:lnTo>
                  <a:pt x="36405" y="671040"/>
                </a:lnTo>
                <a:lnTo>
                  <a:pt x="43733" y="641969"/>
                </a:lnTo>
                <a:lnTo>
                  <a:pt x="58267" y="614898"/>
                </a:lnTo>
                <a:lnTo>
                  <a:pt x="79614" y="590851"/>
                </a:lnTo>
                <a:lnTo>
                  <a:pt x="39445" y="562660"/>
                </a:lnTo>
                <a:lnTo>
                  <a:pt x="12588" y="526502"/>
                </a:lnTo>
                <a:lnTo>
                  <a:pt x="0" y="485503"/>
                </a:lnTo>
                <a:lnTo>
                  <a:pt x="2638" y="442792"/>
                </a:lnTo>
                <a:lnTo>
                  <a:pt x="21460" y="401494"/>
                </a:lnTo>
                <a:lnTo>
                  <a:pt x="73779" y="355012"/>
                </a:lnTo>
                <a:lnTo>
                  <a:pt x="145120" y="333676"/>
                </a:lnTo>
                <a:lnTo>
                  <a:pt x="146479" y="330501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5697" y="2663698"/>
            <a:ext cx="217932" cy="372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14094" y="2479294"/>
            <a:ext cx="10160" cy="44450"/>
          </a:xfrm>
          <a:custGeom>
            <a:avLst/>
            <a:gdLst/>
            <a:ahLst/>
            <a:cxnLst/>
            <a:rect l="l" t="t" r="r" b="b"/>
            <a:pathLst>
              <a:path w="10159" h="44450">
                <a:moveTo>
                  <a:pt x="10033" y="0"/>
                </a:moveTo>
                <a:lnTo>
                  <a:pt x="8554" y="11285"/>
                </a:lnTo>
                <a:lnTo>
                  <a:pt x="6397" y="22463"/>
                </a:lnTo>
                <a:lnTo>
                  <a:pt x="3550" y="33521"/>
                </a:lnTo>
                <a:lnTo>
                  <a:pt x="0" y="4445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9494" y="1717294"/>
            <a:ext cx="27940" cy="38100"/>
          </a:xfrm>
          <a:custGeom>
            <a:avLst/>
            <a:gdLst/>
            <a:ahLst/>
            <a:cxnLst/>
            <a:rect l="l" t="t" r="r" b="b"/>
            <a:pathLst>
              <a:path w="27940" h="38100">
                <a:moveTo>
                  <a:pt x="0" y="37591"/>
                </a:moveTo>
                <a:lnTo>
                  <a:pt x="5738" y="27574"/>
                </a:lnTo>
                <a:lnTo>
                  <a:pt x="12287" y="17938"/>
                </a:lnTo>
                <a:lnTo>
                  <a:pt x="19645" y="8731"/>
                </a:lnTo>
                <a:lnTo>
                  <a:pt x="27813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9994" y="2199894"/>
            <a:ext cx="121920" cy="166370"/>
          </a:xfrm>
          <a:custGeom>
            <a:avLst/>
            <a:gdLst/>
            <a:ahLst/>
            <a:cxnLst/>
            <a:rect l="l" t="t" r="r" b="b"/>
            <a:pathLst>
              <a:path w="121919" h="166369">
                <a:moveTo>
                  <a:pt x="0" y="0"/>
                </a:moveTo>
                <a:lnTo>
                  <a:pt x="41487" y="22408"/>
                </a:lnTo>
                <a:lnTo>
                  <a:pt x="75379" y="51559"/>
                </a:lnTo>
                <a:lnTo>
                  <a:pt x="100693" y="86118"/>
                </a:lnTo>
                <a:lnTo>
                  <a:pt x="116449" y="124748"/>
                </a:lnTo>
                <a:lnTo>
                  <a:pt x="121666" y="166116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2394" y="1793494"/>
            <a:ext cx="3175" cy="29845"/>
          </a:xfrm>
          <a:custGeom>
            <a:avLst/>
            <a:gdLst/>
            <a:ahLst/>
            <a:cxnLst/>
            <a:rect l="l" t="t" r="r" b="b"/>
            <a:pathLst>
              <a:path w="3175" h="29844">
                <a:moveTo>
                  <a:pt x="0" y="0"/>
                </a:moveTo>
                <a:lnTo>
                  <a:pt x="1329" y="7280"/>
                </a:lnTo>
                <a:lnTo>
                  <a:pt x="2254" y="14620"/>
                </a:lnTo>
                <a:lnTo>
                  <a:pt x="2750" y="21984"/>
                </a:lnTo>
                <a:lnTo>
                  <a:pt x="2794" y="29337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58594" y="2022094"/>
            <a:ext cx="54610" cy="62230"/>
          </a:xfrm>
          <a:custGeom>
            <a:avLst/>
            <a:gdLst/>
            <a:ahLst/>
            <a:cxnLst/>
            <a:rect l="l" t="t" r="r" b="b"/>
            <a:pathLst>
              <a:path w="54610" h="62230">
                <a:moveTo>
                  <a:pt x="54228" y="0"/>
                </a:moveTo>
                <a:lnTo>
                  <a:pt x="43916" y="17474"/>
                </a:lnTo>
                <a:lnTo>
                  <a:pt x="31353" y="33781"/>
                </a:lnTo>
                <a:lnTo>
                  <a:pt x="16670" y="48755"/>
                </a:lnTo>
                <a:lnTo>
                  <a:pt x="0" y="6223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3494" y="2250694"/>
            <a:ext cx="95250" cy="19050"/>
          </a:xfrm>
          <a:custGeom>
            <a:avLst/>
            <a:gdLst/>
            <a:ahLst/>
            <a:cxnLst/>
            <a:rect l="l" t="t" r="r" b="b"/>
            <a:pathLst>
              <a:path w="95250" h="19050">
                <a:moveTo>
                  <a:pt x="94805" y="18541"/>
                </a:moveTo>
                <a:lnTo>
                  <a:pt x="70062" y="18555"/>
                </a:lnTo>
                <a:lnTo>
                  <a:pt x="45735" y="15414"/>
                </a:lnTo>
                <a:lnTo>
                  <a:pt x="22242" y="9201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1210" y="1996694"/>
            <a:ext cx="8890" cy="33020"/>
          </a:xfrm>
          <a:custGeom>
            <a:avLst/>
            <a:gdLst/>
            <a:ahLst/>
            <a:cxnLst/>
            <a:rect l="l" t="t" r="r" b="b"/>
            <a:pathLst>
              <a:path w="8890" h="33019">
                <a:moveTo>
                  <a:pt x="8483" y="33020"/>
                </a:moveTo>
                <a:lnTo>
                  <a:pt x="5786" y="24878"/>
                </a:lnTo>
                <a:lnTo>
                  <a:pt x="3470" y="16652"/>
                </a:lnTo>
                <a:lnTo>
                  <a:pt x="1539" y="8356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3194" y="2479294"/>
            <a:ext cx="41910" cy="8890"/>
          </a:xfrm>
          <a:custGeom>
            <a:avLst/>
            <a:gdLst/>
            <a:ahLst/>
            <a:cxnLst/>
            <a:rect l="l" t="t" r="r" b="b"/>
            <a:pathLst>
              <a:path w="41909" h="8889">
                <a:moveTo>
                  <a:pt x="41478" y="0"/>
                </a:moveTo>
                <a:lnTo>
                  <a:pt x="31387" y="3067"/>
                </a:lnTo>
                <a:lnTo>
                  <a:pt x="21086" y="5588"/>
                </a:lnTo>
                <a:lnTo>
                  <a:pt x="10611" y="7536"/>
                </a:lnTo>
                <a:lnTo>
                  <a:pt x="0" y="8890"/>
                </a:lnTo>
              </a:path>
            </a:pathLst>
          </a:custGeom>
          <a:ln w="12191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67994" y="1780794"/>
            <a:ext cx="48895" cy="31750"/>
          </a:xfrm>
          <a:custGeom>
            <a:avLst/>
            <a:gdLst/>
            <a:ahLst/>
            <a:cxnLst/>
            <a:rect l="l" t="t" r="r" b="b"/>
            <a:pathLst>
              <a:path w="48894" h="31750">
                <a:moveTo>
                  <a:pt x="0" y="0"/>
                </a:moveTo>
                <a:lnTo>
                  <a:pt x="12993" y="6901"/>
                </a:lnTo>
                <a:lnTo>
                  <a:pt x="25455" y="14446"/>
                </a:lnTo>
                <a:lnTo>
                  <a:pt x="37352" y="22609"/>
                </a:lnTo>
                <a:lnTo>
                  <a:pt x="48653" y="31368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44194" y="2530094"/>
            <a:ext cx="25400" cy="40640"/>
          </a:xfrm>
          <a:custGeom>
            <a:avLst/>
            <a:gdLst/>
            <a:ahLst/>
            <a:cxnLst/>
            <a:rect l="l" t="t" r="r" b="b"/>
            <a:pathLst>
              <a:path w="25400" h="40639">
                <a:moveTo>
                  <a:pt x="24993" y="40513"/>
                </a:moveTo>
                <a:lnTo>
                  <a:pt x="17796" y="30825"/>
                </a:lnTo>
                <a:lnTo>
                  <a:pt x="11225" y="20828"/>
                </a:lnTo>
                <a:lnTo>
                  <a:pt x="5289" y="10545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72794" y="1742694"/>
            <a:ext cx="13970" cy="32384"/>
          </a:xfrm>
          <a:custGeom>
            <a:avLst/>
            <a:gdLst/>
            <a:ahLst/>
            <a:cxnLst/>
            <a:rect l="l" t="t" r="r" b="b"/>
            <a:pathLst>
              <a:path w="13969" h="32385">
                <a:moveTo>
                  <a:pt x="0" y="32258"/>
                </a:moveTo>
                <a:lnTo>
                  <a:pt x="2496" y="23931"/>
                </a:lnTo>
                <a:lnTo>
                  <a:pt x="5587" y="15747"/>
                </a:lnTo>
                <a:lnTo>
                  <a:pt x="9251" y="7754"/>
                </a:lnTo>
                <a:lnTo>
                  <a:pt x="13462" y="0"/>
                </a:lnTo>
              </a:path>
            </a:pathLst>
          </a:custGeom>
          <a:ln w="12191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7822" y="4062221"/>
            <a:ext cx="1266825" cy="767080"/>
          </a:xfrm>
          <a:custGeom>
            <a:avLst/>
            <a:gdLst/>
            <a:ahLst/>
            <a:cxnLst/>
            <a:rect l="l" t="t" r="r" b="b"/>
            <a:pathLst>
              <a:path w="1266825" h="767079">
                <a:moveTo>
                  <a:pt x="0" y="0"/>
                </a:moveTo>
                <a:lnTo>
                  <a:pt x="1266444" y="0"/>
                </a:lnTo>
                <a:lnTo>
                  <a:pt x="1266444" y="766572"/>
                </a:lnTo>
                <a:lnTo>
                  <a:pt x="0" y="766572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9422" y="4151121"/>
            <a:ext cx="1075055" cy="575310"/>
          </a:xfrm>
          <a:custGeom>
            <a:avLst/>
            <a:gdLst/>
            <a:ahLst/>
            <a:cxnLst/>
            <a:rect l="l" t="t" r="r" b="b"/>
            <a:pathLst>
              <a:path w="1075055" h="575310">
                <a:moveTo>
                  <a:pt x="0" y="0"/>
                </a:moveTo>
                <a:lnTo>
                  <a:pt x="0" y="574929"/>
                </a:lnTo>
                <a:lnTo>
                  <a:pt x="1074864" y="574929"/>
                </a:lnTo>
                <a:lnTo>
                  <a:pt x="1074864" y="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9622" y="4824221"/>
            <a:ext cx="398145" cy="169545"/>
          </a:xfrm>
          <a:custGeom>
            <a:avLst/>
            <a:gdLst/>
            <a:ahLst/>
            <a:cxnLst/>
            <a:rect l="l" t="t" r="r" b="b"/>
            <a:pathLst>
              <a:path w="398144" h="169545">
                <a:moveTo>
                  <a:pt x="0" y="169164"/>
                </a:moveTo>
                <a:lnTo>
                  <a:pt x="42291" y="0"/>
                </a:lnTo>
                <a:lnTo>
                  <a:pt x="355473" y="0"/>
                </a:lnTo>
                <a:lnTo>
                  <a:pt x="397764" y="169164"/>
                </a:lnTo>
                <a:lnTo>
                  <a:pt x="0" y="169164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23822" y="4697221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6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4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8" y="581786"/>
                </a:lnTo>
                <a:lnTo>
                  <a:pt x="757428" y="94741"/>
                </a:lnTo>
                <a:lnTo>
                  <a:pt x="378714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8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4" y="94741"/>
                </a:lnTo>
                <a:lnTo>
                  <a:pt x="757428" y="94741"/>
                </a:lnTo>
                <a:lnTo>
                  <a:pt x="757428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23822" y="4608321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4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4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4" y="189356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8" y="94614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4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19250" y="46037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3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6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6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3"/>
                </a:lnTo>
                <a:lnTo>
                  <a:pt x="757428" y="94615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19250" y="46926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9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19250" y="23685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7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3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7" y="581787"/>
                </a:lnTo>
                <a:lnTo>
                  <a:pt x="757427" y="94741"/>
                </a:lnTo>
                <a:lnTo>
                  <a:pt x="378713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7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3" y="94741"/>
                </a:lnTo>
                <a:lnTo>
                  <a:pt x="757427" y="94741"/>
                </a:lnTo>
                <a:lnTo>
                  <a:pt x="757427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19250" y="22669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3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4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3" y="189357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7" y="94614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3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19250" y="22669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3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3"/>
                </a:lnTo>
                <a:lnTo>
                  <a:pt x="757428" y="94615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19250" y="23685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9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43300" y="2537460"/>
            <a:ext cx="434339" cy="220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67050" y="24447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3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67050" y="24447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2250" y="24447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32250" y="24447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11040" y="2537460"/>
            <a:ext cx="441959" cy="220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10150" y="24447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10150" y="24447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86400" y="2545079"/>
            <a:ext cx="449579" cy="2133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88050" y="24447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3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88050" y="24447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34840" y="2110739"/>
            <a:ext cx="495300" cy="3200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91100" y="1821179"/>
            <a:ext cx="419100" cy="4038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86400" y="1920239"/>
            <a:ext cx="449579" cy="2133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81700" y="1821179"/>
            <a:ext cx="411479" cy="4038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34150" y="2444750"/>
            <a:ext cx="1196975" cy="299085"/>
          </a:xfrm>
          <a:custGeom>
            <a:avLst/>
            <a:gdLst/>
            <a:ahLst/>
            <a:cxnLst/>
            <a:rect l="l" t="t" r="r" b="b"/>
            <a:pathLst>
              <a:path w="1196975" h="299085">
                <a:moveTo>
                  <a:pt x="1196848" y="0"/>
                </a:moveTo>
                <a:lnTo>
                  <a:pt x="136144" y="0"/>
                </a:lnTo>
                <a:lnTo>
                  <a:pt x="136144" y="174244"/>
                </a:lnTo>
                <a:lnTo>
                  <a:pt x="0" y="226313"/>
                </a:lnTo>
                <a:lnTo>
                  <a:pt x="136144" y="248920"/>
                </a:lnTo>
                <a:lnTo>
                  <a:pt x="136144" y="298703"/>
                </a:lnTo>
                <a:lnTo>
                  <a:pt x="1196848" y="298703"/>
                </a:lnTo>
                <a:lnTo>
                  <a:pt x="1196848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34150" y="2444750"/>
            <a:ext cx="1196975" cy="299085"/>
          </a:xfrm>
          <a:custGeom>
            <a:avLst/>
            <a:gdLst/>
            <a:ahLst/>
            <a:cxnLst/>
            <a:rect l="l" t="t" r="r" b="b"/>
            <a:pathLst>
              <a:path w="1196975" h="299085">
                <a:moveTo>
                  <a:pt x="136144" y="0"/>
                </a:moveTo>
                <a:lnTo>
                  <a:pt x="312928" y="0"/>
                </a:lnTo>
                <a:lnTo>
                  <a:pt x="578104" y="0"/>
                </a:lnTo>
                <a:lnTo>
                  <a:pt x="1196848" y="0"/>
                </a:lnTo>
                <a:lnTo>
                  <a:pt x="1196848" y="174244"/>
                </a:lnTo>
                <a:lnTo>
                  <a:pt x="1196848" y="248920"/>
                </a:lnTo>
                <a:lnTo>
                  <a:pt x="1196848" y="298704"/>
                </a:lnTo>
                <a:lnTo>
                  <a:pt x="578104" y="298704"/>
                </a:lnTo>
                <a:lnTo>
                  <a:pt x="312928" y="298704"/>
                </a:lnTo>
                <a:lnTo>
                  <a:pt x="136144" y="298704"/>
                </a:lnTo>
                <a:lnTo>
                  <a:pt x="136144" y="248920"/>
                </a:lnTo>
                <a:lnTo>
                  <a:pt x="0" y="226314"/>
                </a:lnTo>
                <a:lnTo>
                  <a:pt x="136144" y="174244"/>
                </a:lnTo>
                <a:lnTo>
                  <a:pt x="136144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34150" y="1822450"/>
            <a:ext cx="1196975" cy="299085"/>
          </a:xfrm>
          <a:custGeom>
            <a:avLst/>
            <a:gdLst/>
            <a:ahLst/>
            <a:cxnLst/>
            <a:rect l="l" t="t" r="r" b="b"/>
            <a:pathLst>
              <a:path w="1196975" h="299085">
                <a:moveTo>
                  <a:pt x="1196848" y="0"/>
                </a:moveTo>
                <a:lnTo>
                  <a:pt x="136144" y="0"/>
                </a:lnTo>
                <a:lnTo>
                  <a:pt x="136144" y="174244"/>
                </a:lnTo>
                <a:lnTo>
                  <a:pt x="0" y="226313"/>
                </a:lnTo>
                <a:lnTo>
                  <a:pt x="136144" y="248920"/>
                </a:lnTo>
                <a:lnTo>
                  <a:pt x="136144" y="298703"/>
                </a:lnTo>
                <a:lnTo>
                  <a:pt x="1196848" y="298703"/>
                </a:lnTo>
                <a:lnTo>
                  <a:pt x="1196848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534150" y="1822450"/>
            <a:ext cx="1196975" cy="299085"/>
          </a:xfrm>
          <a:custGeom>
            <a:avLst/>
            <a:gdLst/>
            <a:ahLst/>
            <a:cxnLst/>
            <a:rect l="l" t="t" r="r" b="b"/>
            <a:pathLst>
              <a:path w="1196975" h="299085">
                <a:moveTo>
                  <a:pt x="136144" y="0"/>
                </a:moveTo>
                <a:lnTo>
                  <a:pt x="312928" y="0"/>
                </a:lnTo>
                <a:lnTo>
                  <a:pt x="578104" y="0"/>
                </a:lnTo>
                <a:lnTo>
                  <a:pt x="1196848" y="0"/>
                </a:lnTo>
                <a:lnTo>
                  <a:pt x="1196848" y="174244"/>
                </a:lnTo>
                <a:lnTo>
                  <a:pt x="1196848" y="248920"/>
                </a:lnTo>
                <a:lnTo>
                  <a:pt x="1196848" y="298704"/>
                </a:lnTo>
                <a:lnTo>
                  <a:pt x="578104" y="298704"/>
                </a:lnTo>
                <a:lnTo>
                  <a:pt x="312928" y="298704"/>
                </a:lnTo>
                <a:lnTo>
                  <a:pt x="136144" y="298704"/>
                </a:lnTo>
                <a:lnTo>
                  <a:pt x="136144" y="248920"/>
                </a:lnTo>
                <a:lnTo>
                  <a:pt x="0" y="226314"/>
                </a:lnTo>
                <a:lnTo>
                  <a:pt x="136144" y="174244"/>
                </a:lnTo>
                <a:lnTo>
                  <a:pt x="136144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43300" y="4716779"/>
            <a:ext cx="434339" cy="228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67050" y="46291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67050" y="46291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32250" y="4629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32250" y="4629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32250" y="50863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5"/>
                </a:lnTo>
                <a:lnTo>
                  <a:pt x="914400" y="440055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32250" y="50863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7"/>
                </a:moveTo>
                <a:lnTo>
                  <a:pt x="152400" y="139827"/>
                </a:lnTo>
                <a:lnTo>
                  <a:pt x="266700" y="0"/>
                </a:lnTo>
                <a:lnTo>
                  <a:pt x="381000" y="139827"/>
                </a:lnTo>
                <a:lnTo>
                  <a:pt x="914400" y="139827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7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3651250" y="723900"/>
            <a:ext cx="212471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Usando</a:t>
            </a:r>
            <a:r>
              <a:rPr spc="-55" dirty="0"/>
              <a:t> </a:t>
            </a:r>
            <a:r>
              <a:rPr i="1" spc="-5" dirty="0">
                <a:latin typeface="Times New Roman"/>
                <a:cs typeface="Times New Roman"/>
              </a:rPr>
              <a:t>pull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6193028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11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25500" y="1917700"/>
            <a:ext cx="107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Servidor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89456" y="4267200"/>
            <a:ext cx="39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889750" y="1841500"/>
            <a:ext cx="77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spc="-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v</a:t>
            </a:r>
            <a:r>
              <a:rPr sz="1800" b="1" spc="-5" dirty="0">
                <a:latin typeface="Times New Roman"/>
                <a:cs typeface="Times New Roman"/>
              </a:rPr>
              <a:t>el</a:t>
            </a:r>
            <a:r>
              <a:rPr sz="1800" b="1" dirty="0">
                <a:latin typeface="Times New Roman"/>
                <a:cs typeface="Times New Roman"/>
              </a:rPr>
              <a:t>op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889750" y="2463800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mast</a:t>
            </a:r>
            <a:r>
              <a:rPr sz="1800" b="1" spc="-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235450" y="5245100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mast</a:t>
            </a:r>
            <a:r>
              <a:rPr sz="1800" b="1" spc="-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3553" y="1679957"/>
            <a:ext cx="1617980" cy="1005205"/>
          </a:xfrm>
          <a:custGeom>
            <a:avLst/>
            <a:gdLst/>
            <a:ahLst/>
            <a:cxnLst/>
            <a:rect l="l" t="t" r="r" b="b"/>
            <a:pathLst>
              <a:path w="1617980" h="1005205">
                <a:moveTo>
                  <a:pt x="146479" y="330501"/>
                </a:moveTo>
                <a:lnTo>
                  <a:pt x="144703" y="287187"/>
                </a:lnTo>
                <a:lnTo>
                  <a:pt x="152903" y="245711"/>
                </a:lnTo>
                <a:lnTo>
                  <a:pt x="170209" y="207042"/>
                </a:lnTo>
                <a:lnTo>
                  <a:pt x="195750" y="172148"/>
                </a:lnTo>
                <a:lnTo>
                  <a:pt x="228657" y="141999"/>
                </a:lnTo>
                <a:lnTo>
                  <a:pt x="268060" y="117564"/>
                </a:lnTo>
                <a:lnTo>
                  <a:pt x="313089" y="99811"/>
                </a:lnTo>
                <a:lnTo>
                  <a:pt x="362874" y="89709"/>
                </a:lnTo>
                <a:lnTo>
                  <a:pt x="404942" y="87852"/>
                </a:lnTo>
                <a:lnTo>
                  <a:pt x="446507" y="91900"/>
                </a:lnTo>
                <a:lnTo>
                  <a:pt x="486715" y="101711"/>
                </a:lnTo>
                <a:lnTo>
                  <a:pt x="524710" y="117141"/>
                </a:lnTo>
                <a:lnTo>
                  <a:pt x="555900" y="80242"/>
                </a:lnTo>
                <a:lnTo>
                  <a:pt x="596040" y="52540"/>
                </a:lnTo>
                <a:lnTo>
                  <a:pt x="642557" y="34702"/>
                </a:lnTo>
                <a:lnTo>
                  <a:pt x="692877" y="27394"/>
                </a:lnTo>
                <a:lnTo>
                  <a:pt x="744428" y="31284"/>
                </a:lnTo>
                <a:lnTo>
                  <a:pt x="794636" y="47037"/>
                </a:lnTo>
                <a:lnTo>
                  <a:pt x="830355" y="67611"/>
                </a:lnTo>
                <a:lnTo>
                  <a:pt x="840991" y="75866"/>
                </a:lnTo>
                <a:lnTo>
                  <a:pt x="871493" y="39903"/>
                </a:lnTo>
                <a:lnTo>
                  <a:pt x="912280" y="14687"/>
                </a:lnTo>
                <a:lnTo>
                  <a:pt x="959735" y="1242"/>
                </a:lnTo>
                <a:lnTo>
                  <a:pt x="1010244" y="593"/>
                </a:lnTo>
                <a:lnTo>
                  <a:pt x="1060193" y="13763"/>
                </a:lnTo>
                <a:lnTo>
                  <a:pt x="1076387" y="21657"/>
                </a:lnTo>
                <a:lnTo>
                  <a:pt x="1091356" y="31003"/>
                </a:lnTo>
                <a:lnTo>
                  <a:pt x="1104966" y="41731"/>
                </a:lnTo>
                <a:lnTo>
                  <a:pt x="1117089" y="53768"/>
                </a:lnTo>
                <a:lnTo>
                  <a:pt x="1153332" y="26151"/>
                </a:lnTo>
                <a:lnTo>
                  <a:pt x="1195414" y="8175"/>
                </a:lnTo>
                <a:lnTo>
                  <a:pt x="1240897" y="0"/>
                </a:lnTo>
                <a:lnTo>
                  <a:pt x="1287343" y="1783"/>
                </a:lnTo>
                <a:lnTo>
                  <a:pt x="1332317" y="13684"/>
                </a:lnTo>
                <a:lnTo>
                  <a:pt x="1373381" y="35861"/>
                </a:lnTo>
                <a:lnTo>
                  <a:pt x="1413291" y="76342"/>
                </a:lnTo>
                <a:lnTo>
                  <a:pt x="1434722" y="125777"/>
                </a:lnTo>
                <a:lnTo>
                  <a:pt x="1484072" y="143470"/>
                </a:lnTo>
                <a:lnTo>
                  <a:pt x="1524807" y="170589"/>
                </a:lnTo>
                <a:lnTo>
                  <a:pt x="1555593" y="205152"/>
                </a:lnTo>
                <a:lnTo>
                  <a:pt x="1575096" y="245176"/>
                </a:lnTo>
                <a:lnTo>
                  <a:pt x="1581982" y="288678"/>
                </a:lnTo>
                <a:lnTo>
                  <a:pt x="1574918" y="333676"/>
                </a:lnTo>
                <a:lnTo>
                  <a:pt x="1572505" y="341296"/>
                </a:lnTo>
                <a:lnTo>
                  <a:pt x="1569469" y="348662"/>
                </a:lnTo>
                <a:lnTo>
                  <a:pt x="1565786" y="355901"/>
                </a:lnTo>
                <a:lnTo>
                  <a:pt x="1592836" y="392895"/>
                </a:lnTo>
                <a:lnTo>
                  <a:pt x="1610112" y="432488"/>
                </a:lnTo>
                <a:lnTo>
                  <a:pt x="1617804" y="473472"/>
                </a:lnTo>
                <a:lnTo>
                  <a:pt x="1616104" y="514635"/>
                </a:lnTo>
                <a:lnTo>
                  <a:pt x="1605200" y="554769"/>
                </a:lnTo>
                <a:lnTo>
                  <a:pt x="1585282" y="592663"/>
                </a:lnTo>
                <a:lnTo>
                  <a:pt x="1556540" y="627107"/>
                </a:lnTo>
                <a:lnTo>
                  <a:pt x="1519165" y="656891"/>
                </a:lnTo>
                <a:lnTo>
                  <a:pt x="1463058" y="684514"/>
                </a:lnTo>
                <a:lnTo>
                  <a:pt x="1400559" y="699182"/>
                </a:lnTo>
                <a:lnTo>
                  <a:pt x="1394424" y="741160"/>
                </a:lnTo>
                <a:lnTo>
                  <a:pt x="1377761" y="779610"/>
                </a:lnTo>
                <a:lnTo>
                  <a:pt x="1351876" y="813446"/>
                </a:lnTo>
                <a:lnTo>
                  <a:pt x="1318076" y="841581"/>
                </a:lnTo>
                <a:lnTo>
                  <a:pt x="1277665" y="862929"/>
                </a:lnTo>
                <a:lnTo>
                  <a:pt x="1231951" y="876404"/>
                </a:lnTo>
                <a:lnTo>
                  <a:pt x="1182240" y="880919"/>
                </a:lnTo>
                <a:lnTo>
                  <a:pt x="1152544" y="878985"/>
                </a:lnTo>
                <a:lnTo>
                  <a:pt x="1123550" y="873633"/>
                </a:lnTo>
                <a:lnTo>
                  <a:pt x="1095676" y="864971"/>
                </a:lnTo>
                <a:lnTo>
                  <a:pt x="1069337" y="853106"/>
                </a:lnTo>
                <a:lnTo>
                  <a:pt x="1049683" y="893229"/>
                </a:lnTo>
                <a:lnTo>
                  <a:pt x="1021854" y="928155"/>
                </a:lnTo>
                <a:lnTo>
                  <a:pt x="987120" y="957307"/>
                </a:lnTo>
                <a:lnTo>
                  <a:pt x="946747" y="980106"/>
                </a:lnTo>
                <a:lnTo>
                  <a:pt x="902003" y="995976"/>
                </a:lnTo>
                <a:lnTo>
                  <a:pt x="854157" y="1004340"/>
                </a:lnTo>
                <a:lnTo>
                  <a:pt x="804474" y="1004618"/>
                </a:lnTo>
                <a:lnTo>
                  <a:pt x="754225" y="996235"/>
                </a:lnTo>
                <a:lnTo>
                  <a:pt x="713794" y="982549"/>
                </a:lnTo>
                <a:lnTo>
                  <a:pt x="676991" y="963326"/>
                </a:lnTo>
                <a:lnTo>
                  <a:pt x="644591" y="939032"/>
                </a:lnTo>
                <a:lnTo>
                  <a:pt x="617369" y="910129"/>
                </a:lnTo>
                <a:lnTo>
                  <a:pt x="570454" y="929477"/>
                </a:lnTo>
                <a:lnTo>
                  <a:pt x="521639" y="941111"/>
                </a:lnTo>
                <a:lnTo>
                  <a:pt x="472045" y="945266"/>
                </a:lnTo>
                <a:lnTo>
                  <a:pt x="422792" y="942177"/>
                </a:lnTo>
                <a:lnTo>
                  <a:pt x="375000" y="932080"/>
                </a:lnTo>
                <a:lnTo>
                  <a:pt x="329789" y="915209"/>
                </a:lnTo>
                <a:lnTo>
                  <a:pt x="288278" y="891801"/>
                </a:lnTo>
                <a:lnTo>
                  <a:pt x="251587" y="862089"/>
                </a:lnTo>
                <a:lnTo>
                  <a:pt x="220837" y="826309"/>
                </a:lnTo>
                <a:lnTo>
                  <a:pt x="219796" y="824785"/>
                </a:lnTo>
                <a:lnTo>
                  <a:pt x="218780" y="823388"/>
                </a:lnTo>
                <a:lnTo>
                  <a:pt x="217777" y="821864"/>
                </a:lnTo>
                <a:lnTo>
                  <a:pt x="165580" y="819972"/>
                </a:lnTo>
                <a:lnTo>
                  <a:pt x="118389" y="804954"/>
                </a:lnTo>
                <a:lnTo>
                  <a:pt x="79187" y="778805"/>
                </a:lnTo>
                <a:lnTo>
                  <a:pt x="50955" y="743519"/>
                </a:lnTo>
                <a:lnTo>
                  <a:pt x="36675" y="701087"/>
                </a:lnTo>
                <a:lnTo>
                  <a:pt x="36405" y="671040"/>
                </a:lnTo>
                <a:lnTo>
                  <a:pt x="43733" y="641969"/>
                </a:lnTo>
                <a:lnTo>
                  <a:pt x="58267" y="614898"/>
                </a:lnTo>
                <a:lnTo>
                  <a:pt x="79614" y="590851"/>
                </a:lnTo>
                <a:lnTo>
                  <a:pt x="39445" y="562660"/>
                </a:lnTo>
                <a:lnTo>
                  <a:pt x="12588" y="526502"/>
                </a:lnTo>
                <a:lnTo>
                  <a:pt x="0" y="485503"/>
                </a:lnTo>
                <a:lnTo>
                  <a:pt x="2638" y="442792"/>
                </a:lnTo>
                <a:lnTo>
                  <a:pt x="21460" y="401494"/>
                </a:lnTo>
                <a:lnTo>
                  <a:pt x="73779" y="355012"/>
                </a:lnTo>
                <a:lnTo>
                  <a:pt x="145120" y="333676"/>
                </a:lnTo>
                <a:lnTo>
                  <a:pt x="146479" y="330501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5697" y="2663698"/>
            <a:ext cx="217932" cy="372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3494" y="2250694"/>
            <a:ext cx="95250" cy="19050"/>
          </a:xfrm>
          <a:custGeom>
            <a:avLst/>
            <a:gdLst/>
            <a:ahLst/>
            <a:cxnLst/>
            <a:rect l="l" t="t" r="r" b="b"/>
            <a:pathLst>
              <a:path w="95250" h="19050">
                <a:moveTo>
                  <a:pt x="94805" y="18541"/>
                </a:moveTo>
                <a:lnTo>
                  <a:pt x="70062" y="18555"/>
                </a:lnTo>
                <a:lnTo>
                  <a:pt x="45735" y="15414"/>
                </a:lnTo>
                <a:lnTo>
                  <a:pt x="22242" y="9201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1210" y="1996694"/>
            <a:ext cx="8890" cy="33020"/>
          </a:xfrm>
          <a:custGeom>
            <a:avLst/>
            <a:gdLst/>
            <a:ahLst/>
            <a:cxnLst/>
            <a:rect l="l" t="t" r="r" b="b"/>
            <a:pathLst>
              <a:path w="8890" h="33019">
                <a:moveTo>
                  <a:pt x="8483" y="33020"/>
                </a:moveTo>
                <a:lnTo>
                  <a:pt x="5786" y="24878"/>
                </a:lnTo>
                <a:lnTo>
                  <a:pt x="3470" y="16652"/>
                </a:lnTo>
                <a:lnTo>
                  <a:pt x="1539" y="8356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3194" y="2479294"/>
            <a:ext cx="41910" cy="8890"/>
          </a:xfrm>
          <a:custGeom>
            <a:avLst/>
            <a:gdLst/>
            <a:ahLst/>
            <a:cxnLst/>
            <a:rect l="l" t="t" r="r" b="b"/>
            <a:pathLst>
              <a:path w="41909" h="8889">
                <a:moveTo>
                  <a:pt x="41478" y="0"/>
                </a:moveTo>
                <a:lnTo>
                  <a:pt x="31387" y="3067"/>
                </a:lnTo>
                <a:lnTo>
                  <a:pt x="21086" y="5588"/>
                </a:lnTo>
                <a:lnTo>
                  <a:pt x="10611" y="7536"/>
                </a:lnTo>
                <a:lnTo>
                  <a:pt x="0" y="8890"/>
                </a:lnTo>
              </a:path>
            </a:pathLst>
          </a:custGeom>
          <a:ln w="12191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994" y="1780794"/>
            <a:ext cx="48895" cy="31750"/>
          </a:xfrm>
          <a:custGeom>
            <a:avLst/>
            <a:gdLst/>
            <a:ahLst/>
            <a:cxnLst/>
            <a:rect l="l" t="t" r="r" b="b"/>
            <a:pathLst>
              <a:path w="48894" h="31750">
                <a:moveTo>
                  <a:pt x="0" y="0"/>
                </a:moveTo>
                <a:lnTo>
                  <a:pt x="12993" y="6901"/>
                </a:lnTo>
                <a:lnTo>
                  <a:pt x="25455" y="14446"/>
                </a:lnTo>
                <a:lnTo>
                  <a:pt x="37352" y="22609"/>
                </a:lnTo>
                <a:lnTo>
                  <a:pt x="48653" y="31368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4194" y="2530094"/>
            <a:ext cx="25400" cy="40640"/>
          </a:xfrm>
          <a:custGeom>
            <a:avLst/>
            <a:gdLst/>
            <a:ahLst/>
            <a:cxnLst/>
            <a:rect l="l" t="t" r="r" b="b"/>
            <a:pathLst>
              <a:path w="25400" h="40639">
                <a:moveTo>
                  <a:pt x="24993" y="40513"/>
                </a:moveTo>
                <a:lnTo>
                  <a:pt x="17796" y="30825"/>
                </a:lnTo>
                <a:lnTo>
                  <a:pt x="11225" y="20828"/>
                </a:lnTo>
                <a:lnTo>
                  <a:pt x="5289" y="10545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72794" y="1742694"/>
            <a:ext cx="13970" cy="32384"/>
          </a:xfrm>
          <a:custGeom>
            <a:avLst/>
            <a:gdLst/>
            <a:ahLst/>
            <a:cxnLst/>
            <a:rect l="l" t="t" r="r" b="b"/>
            <a:pathLst>
              <a:path w="13969" h="32385">
                <a:moveTo>
                  <a:pt x="0" y="32258"/>
                </a:moveTo>
                <a:lnTo>
                  <a:pt x="2496" y="23931"/>
                </a:lnTo>
                <a:lnTo>
                  <a:pt x="5587" y="15747"/>
                </a:lnTo>
                <a:lnTo>
                  <a:pt x="9251" y="7754"/>
                </a:lnTo>
                <a:lnTo>
                  <a:pt x="13462" y="0"/>
                </a:lnTo>
              </a:path>
            </a:pathLst>
          </a:custGeom>
          <a:ln w="12191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4094" y="2479294"/>
            <a:ext cx="10160" cy="44450"/>
          </a:xfrm>
          <a:custGeom>
            <a:avLst/>
            <a:gdLst/>
            <a:ahLst/>
            <a:cxnLst/>
            <a:rect l="l" t="t" r="r" b="b"/>
            <a:pathLst>
              <a:path w="10159" h="44450">
                <a:moveTo>
                  <a:pt x="10033" y="0"/>
                </a:moveTo>
                <a:lnTo>
                  <a:pt x="8554" y="11285"/>
                </a:lnTo>
                <a:lnTo>
                  <a:pt x="6397" y="22463"/>
                </a:lnTo>
                <a:lnTo>
                  <a:pt x="3550" y="33521"/>
                </a:lnTo>
                <a:lnTo>
                  <a:pt x="0" y="4445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39494" y="1717294"/>
            <a:ext cx="27940" cy="38100"/>
          </a:xfrm>
          <a:custGeom>
            <a:avLst/>
            <a:gdLst/>
            <a:ahLst/>
            <a:cxnLst/>
            <a:rect l="l" t="t" r="r" b="b"/>
            <a:pathLst>
              <a:path w="27940" h="38100">
                <a:moveTo>
                  <a:pt x="0" y="37591"/>
                </a:moveTo>
                <a:lnTo>
                  <a:pt x="5738" y="27574"/>
                </a:lnTo>
                <a:lnTo>
                  <a:pt x="12287" y="17938"/>
                </a:lnTo>
                <a:lnTo>
                  <a:pt x="19645" y="8731"/>
                </a:lnTo>
                <a:lnTo>
                  <a:pt x="27813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29994" y="2199894"/>
            <a:ext cx="121920" cy="166370"/>
          </a:xfrm>
          <a:custGeom>
            <a:avLst/>
            <a:gdLst/>
            <a:ahLst/>
            <a:cxnLst/>
            <a:rect l="l" t="t" r="r" b="b"/>
            <a:pathLst>
              <a:path w="121919" h="166369">
                <a:moveTo>
                  <a:pt x="0" y="0"/>
                </a:moveTo>
                <a:lnTo>
                  <a:pt x="41487" y="22408"/>
                </a:lnTo>
                <a:lnTo>
                  <a:pt x="75379" y="51559"/>
                </a:lnTo>
                <a:lnTo>
                  <a:pt x="100693" y="86118"/>
                </a:lnTo>
                <a:lnTo>
                  <a:pt x="116449" y="124748"/>
                </a:lnTo>
                <a:lnTo>
                  <a:pt x="121666" y="166116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82394" y="1793494"/>
            <a:ext cx="3175" cy="29845"/>
          </a:xfrm>
          <a:custGeom>
            <a:avLst/>
            <a:gdLst/>
            <a:ahLst/>
            <a:cxnLst/>
            <a:rect l="l" t="t" r="r" b="b"/>
            <a:pathLst>
              <a:path w="3175" h="29844">
                <a:moveTo>
                  <a:pt x="0" y="0"/>
                </a:moveTo>
                <a:lnTo>
                  <a:pt x="1329" y="7280"/>
                </a:lnTo>
                <a:lnTo>
                  <a:pt x="2254" y="14620"/>
                </a:lnTo>
                <a:lnTo>
                  <a:pt x="2750" y="21984"/>
                </a:lnTo>
                <a:lnTo>
                  <a:pt x="2794" y="29337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58594" y="2022094"/>
            <a:ext cx="54610" cy="62230"/>
          </a:xfrm>
          <a:custGeom>
            <a:avLst/>
            <a:gdLst/>
            <a:ahLst/>
            <a:cxnLst/>
            <a:rect l="l" t="t" r="r" b="b"/>
            <a:pathLst>
              <a:path w="54610" h="62230">
                <a:moveTo>
                  <a:pt x="54228" y="0"/>
                </a:moveTo>
                <a:lnTo>
                  <a:pt x="43916" y="17474"/>
                </a:lnTo>
                <a:lnTo>
                  <a:pt x="31353" y="33781"/>
                </a:lnTo>
                <a:lnTo>
                  <a:pt x="16670" y="48755"/>
                </a:lnTo>
                <a:lnTo>
                  <a:pt x="0" y="6223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7822" y="4062221"/>
            <a:ext cx="1266825" cy="767080"/>
          </a:xfrm>
          <a:custGeom>
            <a:avLst/>
            <a:gdLst/>
            <a:ahLst/>
            <a:cxnLst/>
            <a:rect l="l" t="t" r="r" b="b"/>
            <a:pathLst>
              <a:path w="1266825" h="767079">
                <a:moveTo>
                  <a:pt x="0" y="0"/>
                </a:moveTo>
                <a:lnTo>
                  <a:pt x="1266444" y="0"/>
                </a:lnTo>
                <a:lnTo>
                  <a:pt x="1266444" y="766572"/>
                </a:lnTo>
                <a:lnTo>
                  <a:pt x="0" y="766572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9422" y="4151121"/>
            <a:ext cx="1075055" cy="575310"/>
          </a:xfrm>
          <a:custGeom>
            <a:avLst/>
            <a:gdLst/>
            <a:ahLst/>
            <a:cxnLst/>
            <a:rect l="l" t="t" r="r" b="b"/>
            <a:pathLst>
              <a:path w="1075055" h="575310">
                <a:moveTo>
                  <a:pt x="0" y="0"/>
                </a:moveTo>
                <a:lnTo>
                  <a:pt x="0" y="574929"/>
                </a:lnTo>
                <a:lnTo>
                  <a:pt x="1074864" y="574929"/>
                </a:lnTo>
                <a:lnTo>
                  <a:pt x="1074864" y="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9622" y="4824221"/>
            <a:ext cx="398145" cy="169545"/>
          </a:xfrm>
          <a:custGeom>
            <a:avLst/>
            <a:gdLst/>
            <a:ahLst/>
            <a:cxnLst/>
            <a:rect l="l" t="t" r="r" b="b"/>
            <a:pathLst>
              <a:path w="398144" h="169545">
                <a:moveTo>
                  <a:pt x="0" y="169164"/>
                </a:moveTo>
                <a:lnTo>
                  <a:pt x="42291" y="0"/>
                </a:lnTo>
                <a:lnTo>
                  <a:pt x="355473" y="0"/>
                </a:lnTo>
                <a:lnTo>
                  <a:pt x="397764" y="169164"/>
                </a:lnTo>
                <a:lnTo>
                  <a:pt x="0" y="169164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23822" y="4697221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6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4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8" y="581786"/>
                </a:lnTo>
                <a:lnTo>
                  <a:pt x="757428" y="94741"/>
                </a:lnTo>
                <a:lnTo>
                  <a:pt x="378714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8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4" y="94741"/>
                </a:lnTo>
                <a:lnTo>
                  <a:pt x="757428" y="94741"/>
                </a:lnTo>
                <a:lnTo>
                  <a:pt x="757428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23822" y="4608321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4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4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4" y="189356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8" y="94614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4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19250" y="46037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3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6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6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3"/>
                </a:lnTo>
                <a:lnTo>
                  <a:pt x="757428" y="94615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19250" y="46926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9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19250" y="23685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7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3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7" y="581787"/>
                </a:lnTo>
                <a:lnTo>
                  <a:pt x="757427" y="94741"/>
                </a:lnTo>
                <a:lnTo>
                  <a:pt x="378713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7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3" y="94741"/>
                </a:lnTo>
                <a:lnTo>
                  <a:pt x="757427" y="94741"/>
                </a:lnTo>
                <a:lnTo>
                  <a:pt x="757427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19250" y="22669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3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4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3" y="189357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7" y="94614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3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19250" y="23685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9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19250" y="22669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3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3"/>
                </a:lnTo>
                <a:lnTo>
                  <a:pt x="757428" y="94615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43300" y="2537460"/>
            <a:ext cx="434339" cy="220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67050" y="24447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3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67050" y="24447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2250" y="24447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32250" y="24447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11040" y="2537460"/>
            <a:ext cx="441959" cy="220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10150" y="24447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10150" y="24447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86400" y="2545079"/>
            <a:ext cx="449579" cy="2133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88050" y="24447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3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88050" y="24447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34840" y="2110739"/>
            <a:ext cx="495300" cy="3200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91100" y="1821179"/>
            <a:ext cx="419100" cy="4038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86400" y="1920239"/>
            <a:ext cx="449579" cy="2133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81700" y="1821179"/>
            <a:ext cx="411479" cy="4038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46850" y="4006850"/>
            <a:ext cx="1816735" cy="299085"/>
          </a:xfrm>
          <a:custGeom>
            <a:avLst/>
            <a:gdLst/>
            <a:ahLst/>
            <a:cxnLst/>
            <a:rect l="l" t="t" r="r" b="b"/>
            <a:pathLst>
              <a:path w="1816734" h="299085">
                <a:moveTo>
                  <a:pt x="1816607" y="0"/>
                </a:moveTo>
                <a:lnTo>
                  <a:pt x="124968" y="0"/>
                </a:lnTo>
                <a:lnTo>
                  <a:pt x="124968" y="174244"/>
                </a:lnTo>
                <a:lnTo>
                  <a:pt x="0" y="212089"/>
                </a:lnTo>
                <a:lnTo>
                  <a:pt x="124968" y="248919"/>
                </a:lnTo>
                <a:lnTo>
                  <a:pt x="124968" y="298704"/>
                </a:lnTo>
                <a:lnTo>
                  <a:pt x="1816607" y="298704"/>
                </a:lnTo>
                <a:lnTo>
                  <a:pt x="181660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46850" y="4006850"/>
            <a:ext cx="1816735" cy="299085"/>
          </a:xfrm>
          <a:custGeom>
            <a:avLst/>
            <a:gdLst/>
            <a:ahLst/>
            <a:cxnLst/>
            <a:rect l="l" t="t" r="r" b="b"/>
            <a:pathLst>
              <a:path w="1816734" h="299085">
                <a:moveTo>
                  <a:pt x="124968" y="0"/>
                </a:moveTo>
                <a:lnTo>
                  <a:pt x="406908" y="0"/>
                </a:lnTo>
                <a:lnTo>
                  <a:pt x="829818" y="0"/>
                </a:lnTo>
                <a:lnTo>
                  <a:pt x="1816608" y="0"/>
                </a:lnTo>
                <a:lnTo>
                  <a:pt x="1816608" y="174244"/>
                </a:lnTo>
                <a:lnTo>
                  <a:pt x="1816608" y="248920"/>
                </a:lnTo>
                <a:lnTo>
                  <a:pt x="1816608" y="298704"/>
                </a:lnTo>
                <a:lnTo>
                  <a:pt x="829818" y="298704"/>
                </a:lnTo>
                <a:lnTo>
                  <a:pt x="406908" y="298704"/>
                </a:lnTo>
                <a:lnTo>
                  <a:pt x="124968" y="298704"/>
                </a:lnTo>
                <a:lnTo>
                  <a:pt x="124968" y="248920"/>
                </a:lnTo>
                <a:lnTo>
                  <a:pt x="0" y="212090"/>
                </a:lnTo>
                <a:lnTo>
                  <a:pt x="124968" y="174244"/>
                </a:lnTo>
                <a:lnTo>
                  <a:pt x="124968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34150" y="2444750"/>
            <a:ext cx="1196975" cy="299085"/>
          </a:xfrm>
          <a:custGeom>
            <a:avLst/>
            <a:gdLst/>
            <a:ahLst/>
            <a:cxnLst/>
            <a:rect l="l" t="t" r="r" b="b"/>
            <a:pathLst>
              <a:path w="1196975" h="299085">
                <a:moveTo>
                  <a:pt x="1196848" y="0"/>
                </a:moveTo>
                <a:lnTo>
                  <a:pt x="136144" y="0"/>
                </a:lnTo>
                <a:lnTo>
                  <a:pt x="136144" y="174244"/>
                </a:lnTo>
                <a:lnTo>
                  <a:pt x="0" y="226313"/>
                </a:lnTo>
                <a:lnTo>
                  <a:pt x="136144" y="248920"/>
                </a:lnTo>
                <a:lnTo>
                  <a:pt x="136144" y="298703"/>
                </a:lnTo>
                <a:lnTo>
                  <a:pt x="1196848" y="298703"/>
                </a:lnTo>
                <a:lnTo>
                  <a:pt x="1196848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534150" y="2444750"/>
            <a:ext cx="1196975" cy="299085"/>
          </a:xfrm>
          <a:custGeom>
            <a:avLst/>
            <a:gdLst/>
            <a:ahLst/>
            <a:cxnLst/>
            <a:rect l="l" t="t" r="r" b="b"/>
            <a:pathLst>
              <a:path w="1196975" h="299085">
                <a:moveTo>
                  <a:pt x="136144" y="0"/>
                </a:moveTo>
                <a:lnTo>
                  <a:pt x="312928" y="0"/>
                </a:lnTo>
                <a:lnTo>
                  <a:pt x="578104" y="0"/>
                </a:lnTo>
                <a:lnTo>
                  <a:pt x="1196848" y="0"/>
                </a:lnTo>
                <a:lnTo>
                  <a:pt x="1196848" y="174244"/>
                </a:lnTo>
                <a:lnTo>
                  <a:pt x="1196848" y="248920"/>
                </a:lnTo>
                <a:lnTo>
                  <a:pt x="1196848" y="298704"/>
                </a:lnTo>
                <a:lnTo>
                  <a:pt x="578104" y="298704"/>
                </a:lnTo>
                <a:lnTo>
                  <a:pt x="312928" y="298704"/>
                </a:lnTo>
                <a:lnTo>
                  <a:pt x="136144" y="298704"/>
                </a:lnTo>
                <a:lnTo>
                  <a:pt x="136144" y="248920"/>
                </a:lnTo>
                <a:lnTo>
                  <a:pt x="0" y="226314"/>
                </a:lnTo>
                <a:lnTo>
                  <a:pt x="136144" y="174244"/>
                </a:lnTo>
                <a:lnTo>
                  <a:pt x="136144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534150" y="1822450"/>
            <a:ext cx="1196975" cy="299085"/>
          </a:xfrm>
          <a:custGeom>
            <a:avLst/>
            <a:gdLst/>
            <a:ahLst/>
            <a:cxnLst/>
            <a:rect l="l" t="t" r="r" b="b"/>
            <a:pathLst>
              <a:path w="1196975" h="299085">
                <a:moveTo>
                  <a:pt x="1196848" y="0"/>
                </a:moveTo>
                <a:lnTo>
                  <a:pt x="136144" y="0"/>
                </a:lnTo>
                <a:lnTo>
                  <a:pt x="136144" y="174244"/>
                </a:lnTo>
                <a:lnTo>
                  <a:pt x="0" y="226313"/>
                </a:lnTo>
                <a:lnTo>
                  <a:pt x="136144" y="248920"/>
                </a:lnTo>
                <a:lnTo>
                  <a:pt x="136144" y="298703"/>
                </a:lnTo>
                <a:lnTo>
                  <a:pt x="1196848" y="298703"/>
                </a:lnTo>
                <a:lnTo>
                  <a:pt x="1196848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534150" y="1822450"/>
            <a:ext cx="1196975" cy="299085"/>
          </a:xfrm>
          <a:custGeom>
            <a:avLst/>
            <a:gdLst/>
            <a:ahLst/>
            <a:cxnLst/>
            <a:rect l="l" t="t" r="r" b="b"/>
            <a:pathLst>
              <a:path w="1196975" h="299085">
                <a:moveTo>
                  <a:pt x="136144" y="0"/>
                </a:moveTo>
                <a:lnTo>
                  <a:pt x="312928" y="0"/>
                </a:lnTo>
                <a:lnTo>
                  <a:pt x="578104" y="0"/>
                </a:lnTo>
                <a:lnTo>
                  <a:pt x="1196848" y="0"/>
                </a:lnTo>
                <a:lnTo>
                  <a:pt x="1196848" y="174244"/>
                </a:lnTo>
                <a:lnTo>
                  <a:pt x="1196848" y="248920"/>
                </a:lnTo>
                <a:lnTo>
                  <a:pt x="1196848" y="298704"/>
                </a:lnTo>
                <a:lnTo>
                  <a:pt x="578104" y="298704"/>
                </a:lnTo>
                <a:lnTo>
                  <a:pt x="312928" y="298704"/>
                </a:lnTo>
                <a:lnTo>
                  <a:pt x="136144" y="298704"/>
                </a:lnTo>
                <a:lnTo>
                  <a:pt x="136144" y="248920"/>
                </a:lnTo>
                <a:lnTo>
                  <a:pt x="0" y="226314"/>
                </a:lnTo>
                <a:lnTo>
                  <a:pt x="136144" y="174244"/>
                </a:lnTo>
                <a:lnTo>
                  <a:pt x="136144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43300" y="4716779"/>
            <a:ext cx="434339" cy="228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67050" y="46291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67050" y="46291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32250" y="4629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32250" y="4629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11040" y="4732020"/>
            <a:ext cx="441959" cy="2133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10150" y="4629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010150" y="4629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86400" y="4716779"/>
            <a:ext cx="449579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988050" y="46291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5" y="349306"/>
                </a:lnTo>
                <a:lnTo>
                  <a:pt x="137054" y="368206"/>
                </a:lnTo>
                <a:lnTo>
                  <a:pt x="186689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88050" y="46291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434840" y="4320540"/>
            <a:ext cx="495300" cy="2895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991100" y="4000500"/>
            <a:ext cx="419100" cy="4114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486400" y="4107179"/>
            <a:ext cx="449579" cy="2133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81700" y="4000500"/>
            <a:ext cx="411479" cy="41148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546850" y="4629150"/>
            <a:ext cx="1816735" cy="299085"/>
          </a:xfrm>
          <a:custGeom>
            <a:avLst/>
            <a:gdLst/>
            <a:ahLst/>
            <a:cxnLst/>
            <a:rect l="l" t="t" r="r" b="b"/>
            <a:pathLst>
              <a:path w="1816734" h="299085">
                <a:moveTo>
                  <a:pt x="1816607" y="0"/>
                </a:moveTo>
                <a:lnTo>
                  <a:pt x="124968" y="0"/>
                </a:lnTo>
                <a:lnTo>
                  <a:pt x="124968" y="174244"/>
                </a:lnTo>
                <a:lnTo>
                  <a:pt x="0" y="212089"/>
                </a:lnTo>
                <a:lnTo>
                  <a:pt x="124968" y="248919"/>
                </a:lnTo>
                <a:lnTo>
                  <a:pt x="124968" y="298704"/>
                </a:lnTo>
                <a:lnTo>
                  <a:pt x="1816607" y="298704"/>
                </a:lnTo>
                <a:lnTo>
                  <a:pt x="181660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546850" y="4629150"/>
            <a:ext cx="1816735" cy="299085"/>
          </a:xfrm>
          <a:custGeom>
            <a:avLst/>
            <a:gdLst/>
            <a:ahLst/>
            <a:cxnLst/>
            <a:rect l="l" t="t" r="r" b="b"/>
            <a:pathLst>
              <a:path w="1816734" h="299085">
                <a:moveTo>
                  <a:pt x="124968" y="0"/>
                </a:moveTo>
                <a:lnTo>
                  <a:pt x="406908" y="0"/>
                </a:lnTo>
                <a:lnTo>
                  <a:pt x="829818" y="0"/>
                </a:lnTo>
                <a:lnTo>
                  <a:pt x="1816608" y="0"/>
                </a:lnTo>
                <a:lnTo>
                  <a:pt x="1816608" y="174244"/>
                </a:lnTo>
                <a:lnTo>
                  <a:pt x="1816608" y="248920"/>
                </a:lnTo>
                <a:lnTo>
                  <a:pt x="1816608" y="298704"/>
                </a:lnTo>
                <a:lnTo>
                  <a:pt x="829818" y="298704"/>
                </a:lnTo>
                <a:lnTo>
                  <a:pt x="406908" y="298704"/>
                </a:lnTo>
                <a:lnTo>
                  <a:pt x="124968" y="298704"/>
                </a:lnTo>
                <a:lnTo>
                  <a:pt x="124968" y="248920"/>
                </a:lnTo>
                <a:lnTo>
                  <a:pt x="0" y="212090"/>
                </a:lnTo>
                <a:lnTo>
                  <a:pt x="124968" y="174244"/>
                </a:lnTo>
                <a:lnTo>
                  <a:pt x="124968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988050" y="50863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5"/>
                </a:lnTo>
                <a:lnTo>
                  <a:pt x="914400" y="440055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988050" y="50863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7"/>
                </a:moveTo>
                <a:lnTo>
                  <a:pt x="152400" y="139827"/>
                </a:lnTo>
                <a:lnTo>
                  <a:pt x="266700" y="0"/>
                </a:lnTo>
                <a:lnTo>
                  <a:pt x="381000" y="139827"/>
                </a:lnTo>
                <a:lnTo>
                  <a:pt x="914400" y="139827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7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973579" y="3192779"/>
            <a:ext cx="213360" cy="12420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3651250" y="723900"/>
            <a:ext cx="212471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Usando</a:t>
            </a:r>
            <a:r>
              <a:rPr spc="-55" dirty="0"/>
              <a:t> </a:t>
            </a:r>
            <a:r>
              <a:rPr i="1" spc="-5" dirty="0">
                <a:latin typeface="Times New Roman"/>
                <a:cs typeface="Times New Roman"/>
              </a:rPr>
              <a:t>pull</a:t>
            </a:r>
          </a:p>
        </p:txBody>
      </p:sp>
      <p:sp>
        <p:nvSpPr>
          <p:cNvPr id="76" name="object 76"/>
          <p:cNvSpPr txBox="1"/>
          <p:nvPr/>
        </p:nvSpPr>
        <p:spPr>
          <a:xfrm>
            <a:off x="6193028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18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25500" y="1917700"/>
            <a:ext cx="107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Servidor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889750" y="1841500"/>
            <a:ext cx="77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spc="-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v</a:t>
            </a:r>
            <a:r>
              <a:rPr sz="1800" b="1" spc="-5" dirty="0">
                <a:latin typeface="Times New Roman"/>
                <a:cs typeface="Times New Roman"/>
              </a:rPr>
              <a:t>el</a:t>
            </a:r>
            <a:r>
              <a:rPr sz="1800" b="1" dirty="0">
                <a:latin typeface="Times New Roman"/>
                <a:cs typeface="Times New Roman"/>
              </a:rPr>
              <a:t>op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889750" y="2463800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mast</a:t>
            </a:r>
            <a:r>
              <a:rPr sz="1800" b="1" spc="-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286000" y="3517900"/>
            <a:ext cx="534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505050"/>
                </a:solidFill>
                <a:latin typeface="Times New Roman"/>
                <a:cs typeface="Times New Roman"/>
              </a:rPr>
              <a:t>pu</a:t>
            </a:r>
            <a:r>
              <a:rPr sz="2400" b="1" spc="-5" dirty="0">
                <a:solidFill>
                  <a:srgbClr val="505050"/>
                </a:solidFill>
                <a:latin typeface="Times New Roman"/>
                <a:cs typeface="Times New Roman"/>
              </a:rPr>
              <a:t>l</a:t>
            </a:r>
            <a:r>
              <a:rPr sz="2400" b="1" dirty="0">
                <a:solidFill>
                  <a:srgbClr val="505050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889750" y="4025900"/>
            <a:ext cx="1479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E9A8"/>
                </a:solidFill>
                <a:latin typeface="Times New Roman"/>
                <a:cs typeface="Times New Roman"/>
              </a:rPr>
              <a:t>origin</a:t>
            </a:r>
            <a:r>
              <a:rPr sz="1800" b="1" spc="-50" dirty="0">
                <a:solidFill>
                  <a:srgbClr val="FFE9A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E9A8"/>
                </a:solidFill>
                <a:latin typeface="Times New Roman"/>
                <a:cs typeface="Times New Roman"/>
              </a:rPr>
              <a:t>/develop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168400" y="4267200"/>
            <a:ext cx="39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178550" y="4648200"/>
            <a:ext cx="215265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E9A8"/>
                </a:solidFill>
                <a:latin typeface="Times New Roman"/>
                <a:cs typeface="Times New Roman"/>
              </a:rPr>
              <a:t>origin</a:t>
            </a:r>
            <a:r>
              <a:rPr sz="1800" b="1" spc="-50" dirty="0">
                <a:solidFill>
                  <a:srgbClr val="FFE9A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E9A8"/>
                </a:solidFill>
                <a:latin typeface="Times New Roman"/>
                <a:cs typeface="Times New Roman"/>
              </a:rPr>
              <a:t>/master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master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38150" y="5899150"/>
            <a:ext cx="792353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303530">
              <a:lnSpc>
                <a:spcPct val="100000"/>
              </a:lnSpc>
              <a:spcBef>
                <a:spcPts val="115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pull #Atualiza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o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repositório</a:t>
            </a:r>
            <a:r>
              <a:rPr sz="2400" b="1" spc="-8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local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4750" y="2292350"/>
            <a:ext cx="7047230" cy="510540"/>
          </a:xfrm>
          <a:custGeom>
            <a:avLst/>
            <a:gdLst/>
            <a:ahLst/>
            <a:cxnLst/>
            <a:rect l="l" t="t" r="r" b="b"/>
            <a:pathLst>
              <a:path w="7047230" h="510539">
                <a:moveTo>
                  <a:pt x="6961885" y="0"/>
                </a:moveTo>
                <a:lnTo>
                  <a:pt x="85090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90" y="510539"/>
                </a:lnTo>
                <a:lnTo>
                  <a:pt x="6961885" y="510539"/>
                </a:lnTo>
                <a:lnTo>
                  <a:pt x="6995005" y="503852"/>
                </a:lnTo>
                <a:lnTo>
                  <a:pt x="7022052" y="485616"/>
                </a:lnTo>
                <a:lnTo>
                  <a:pt x="7040288" y="458569"/>
                </a:lnTo>
                <a:lnTo>
                  <a:pt x="7046976" y="425450"/>
                </a:lnTo>
                <a:lnTo>
                  <a:pt x="7046976" y="85089"/>
                </a:lnTo>
                <a:lnTo>
                  <a:pt x="7040288" y="51970"/>
                </a:lnTo>
                <a:lnTo>
                  <a:pt x="7022052" y="24923"/>
                </a:lnTo>
                <a:lnTo>
                  <a:pt x="6995005" y="6687"/>
                </a:lnTo>
                <a:lnTo>
                  <a:pt x="6961885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74750" y="2292350"/>
            <a:ext cx="7047230" cy="510540"/>
          </a:xfrm>
          <a:custGeom>
            <a:avLst/>
            <a:gdLst/>
            <a:ahLst/>
            <a:cxnLst/>
            <a:rect l="l" t="t" r="r" b="b"/>
            <a:pathLst>
              <a:path w="704723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90" y="0"/>
                </a:lnTo>
                <a:lnTo>
                  <a:pt x="6961885" y="0"/>
                </a:lnTo>
                <a:lnTo>
                  <a:pt x="6995005" y="6687"/>
                </a:lnTo>
                <a:lnTo>
                  <a:pt x="7022052" y="24923"/>
                </a:lnTo>
                <a:lnTo>
                  <a:pt x="7040288" y="51970"/>
                </a:lnTo>
                <a:lnTo>
                  <a:pt x="7046976" y="85090"/>
                </a:lnTo>
                <a:lnTo>
                  <a:pt x="7046976" y="425450"/>
                </a:lnTo>
                <a:lnTo>
                  <a:pt x="7040288" y="458569"/>
                </a:lnTo>
                <a:lnTo>
                  <a:pt x="7022052" y="485616"/>
                </a:lnTo>
                <a:lnTo>
                  <a:pt x="6995005" y="503852"/>
                </a:lnTo>
                <a:lnTo>
                  <a:pt x="6961885" y="510540"/>
                </a:lnTo>
                <a:lnTo>
                  <a:pt x="85090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4750" y="3803650"/>
            <a:ext cx="7047230" cy="510540"/>
          </a:xfrm>
          <a:custGeom>
            <a:avLst/>
            <a:gdLst/>
            <a:ahLst/>
            <a:cxnLst/>
            <a:rect l="l" t="t" r="r" b="b"/>
            <a:pathLst>
              <a:path w="7047230" h="510539">
                <a:moveTo>
                  <a:pt x="6961885" y="0"/>
                </a:moveTo>
                <a:lnTo>
                  <a:pt x="85090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90" y="510539"/>
                </a:lnTo>
                <a:lnTo>
                  <a:pt x="6961885" y="510539"/>
                </a:lnTo>
                <a:lnTo>
                  <a:pt x="6995005" y="503852"/>
                </a:lnTo>
                <a:lnTo>
                  <a:pt x="7022052" y="485616"/>
                </a:lnTo>
                <a:lnTo>
                  <a:pt x="7040288" y="458569"/>
                </a:lnTo>
                <a:lnTo>
                  <a:pt x="7046976" y="425450"/>
                </a:lnTo>
                <a:lnTo>
                  <a:pt x="7046976" y="85089"/>
                </a:lnTo>
                <a:lnTo>
                  <a:pt x="7040288" y="51970"/>
                </a:lnTo>
                <a:lnTo>
                  <a:pt x="7022052" y="24923"/>
                </a:lnTo>
                <a:lnTo>
                  <a:pt x="6995005" y="6687"/>
                </a:lnTo>
                <a:lnTo>
                  <a:pt x="6961885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74750" y="3803650"/>
            <a:ext cx="7047230" cy="510540"/>
          </a:xfrm>
          <a:custGeom>
            <a:avLst/>
            <a:gdLst/>
            <a:ahLst/>
            <a:cxnLst/>
            <a:rect l="l" t="t" r="r" b="b"/>
            <a:pathLst>
              <a:path w="704723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90" y="0"/>
                </a:lnTo>
                <a:lnTo>
                  <a:pt x="6961885" y="0"/>
                </a:lnTo>
                <a:lnTo>
                  <a:pt x="6995005" y="6687"/>
                </a:lnTo>
                <a:lnTo>
                  <a:pt x="7022052" y="24923"/>
                </a:lnTo>
                <a:lnTo>
                  <a:pt x="7040288" y="51970"/>
                </a:lnTo>
                <a:lnTo>
                  <a:pt x="7046976" y="85089"/>
                </a:lnTo>
                <a:lnTo>
                  <a:pt x="7046976" y="425450"/>
                </a:lnTo>
                <a:lnTo>
                  <a:pt x="7040288" y="458569"/>
                </a:lnTo>
                <a:lnTo>
                  <a:pt x="7022052" y="485616"/>
                </a:lnTo>
                <a:lnTo>
                  <a:pt x="6995005" y="503852"/>
                </a:lnTo>
                <a:lnTo>
                  <a:pt x="6961885" y="510540"/>
                </a:lnTo>
                <a:lnTo>
                  <a:pt x="85090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98600" y="723900"/>
            <a:ext cx="593788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Excluindo </a:t>
            </a:r>
            <a:r>
              <a:rPr dirty="0"/>
              <a:t>no </a:t>
            </a:r>
            <a:r>
              <a:rPr spc="-5" dirty="0"/>
              <a:t>Repositório</a:t>
            </a:r>
            <a:r>
              <a:rPr spc="-20" dirty="0"/>
              <a:t> </a:t>
            </a:r>
            <a:r>
              <a:rPr spc="-5" dirty="0"/>
              <a:t>Remoto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93028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2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2143760"/>
            <a:ext cx="6206490" cy="2692400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72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push &lt;repo&gt; :&lt;branch</a:t>
            </a:r>
            <a:r>
              <a:rPr sz="2400" b="1" spc="-5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400" spc="-5" dirty="0">
                <a:latin typeface="Times New Roman"/>
                <a:cs typeface="Times New Roman"/>
              </a:rPr>
              <a:t>Exclui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i="1" spc="-5" dirty="0">
                <a:latin typeface="Times New Roman"/>
                <a:cs typeface="Times New Roman"/>
              </a:rPr>
              <a:t>branch </a:t>
            </a: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spc="-5" dirty="0">
                <a:latin typeface="Times New Roman"/>
                <a:cs typeface="Times New Roman"/>
              </a:rPr>
              <a:t>branch&gt; </a:t>
            </a:r>
            <a:r>
              <a:rPr sz="2400" dirty="0">
                <a:latin typeface="Times New Roman"/>
                <a:cs typeface="Times New Roman"/>
              </a:rPr>
              <a:t>do </a:t>
            </a:r>
            <a:r>
              <a:rPr sz="2400" spc="-5" dirty="0">
                <a:latin typeface="Times New Roman"/>
                <a:cs typeface="Times New Roman"/>
              </a:rPr>
              <a:t>repositório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repo&gt;.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  <a:spcBef>
                <a:spcPts val="153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push &lt;repo&gt;</a:t>
            </a:r>
            <a:r>
              <a:rPr sz="2400" b="1" spc="-3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:&lt;tag&gt;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400" spc="-5" dirty="0">
                <a:latin typeface="Times New Roman"/>
                <a:cs typeface="Times New Roman"/>
              </a:rPr>
              <a:t>Exclui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i="1" spc="-5" dirty="0">
                <a:latin typeface="Times New Roman"/>
                <a:cs typeface="Times New Roman"/>
              </a:rPr>
              <a:t>tag </a:t>
            </a: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spc="-5" dirty="0">
                <a:latin typeface="Times New Roman"/>
                <a:cs typeface="Times New Roman"/>
              </a:rPr>
              <a:t>tag </a:t>
            </a:r>
            <a:r>
              <a:rPr sz="2400" dirty="0">
                <a:latin typeface="Times New Roman"/>
                <a:cs typeface="Times New Roman"/>
              </a:rPr>
              <a:t>&gt; do </a:t>
            </a:r>
            <a:r>
              <a:rPr sz="2400" spc="-5" dirty="0">
                <a:latin typeface="Times New Roman"/>
                <a:cs typeface="Times New Roman"/>
              </a:rPr>
              <a:t>repositório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repo&gt;.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0750" y="2152650"/>
            <a:ext cx="6140450" cy="510540"/>
          </a:xfrm>
          <a:custGeom>
            <a:avLst/>
            <a:gdLst/>
            <a:ahLst/>
            <a:cxnLst/>
            <a:rect l="l" t="t" r="r" b="b"/>
            <a:pathLst>
              <a:path w="6140450" h="510539">
                <a:moveTo>
                  <a:pt x="6055106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6055106" y="510539"/>
                </a:lnTo>
                <a:lnTo>
                  <a:pt x="6088225" y="503852"/>
                </a:lnTo>
                <a:lnTo>
                  <a:pt x="6115272" y="485616"/>
                </a:lnTo>
                <a:lnTo>
                  <a:pt x="6133508" y="458569"/>
                </a:lnTo>
                <a:lnTo>
                  <a:pt x="6140196" y="425450"/>
                </a:lnTo>
                <a:lnTo>
                  <a:pt x="6140196" y="85089"/>
                </a:lnTo>
                <a:lnTo>
                  <a:pt x="6133508" y="51970"/>
                </a:lnTo>
                <a:lnTo>
                  <a:pt x="6115272" y="24923"/>
                </a:lnTo>
                <a:lnTo>
                  <a:pt x="6088225" y="6687"/>
                </a:lnTo>
                <a:lnTo>
                  <a:pt x="6055106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90750" y="2152650"/>
            <a:ext cx="6140450" cy="510540"/>
          </a:xfrm>
          <a:custGeom>
            <a:avLst/>
            <a:gdLst/>
            <a:ahLst/>
            <a:cxnLst/>
            <a:rect l="l" t="t" r="r" b="b"/>
            <a:pathLst>
              <a:path w="614045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90" y="0"/>
                </a:lnTo>
                <a:lnTo>
                  <a:pt x="6055106" y="0"/>
                </a:lnTo>
                <a:lnTo>
                  <a:pt x="6088225" y="6687"/>
                </a:lnTo>
                <a:lnTo>
                  <a:pt x="6115272" y="24923"/>
                </a:lnTo>
                <a:lnTo>
                  <a:pt x="6133508" y="51970"/>
                </a:lnTo>
                <a:lnTo>
                  <a:pt x="6140196" y="85089"/>
                </a:lnTo>
                <a:lnTo>
                  <a:pt x="6140196" y="425450"/>
                </a:lnTo>
                <a:lnTo>
                  <a:pt x="6133508" y="458569"/>
                </a:lnTo>
                <a:lnTo>
                  <a:pt x="6115272" y="485616"/>
                </a:lnTo>
                <a:lnTo>
                  <a:pt x="6088225" y="503852"/>
                </a:lnTo>
                <a:lnTo>
                  <a:pt x="6055106" y="510540"/>
                </a:lnTo>
                <a:lnTo>
                  <a:pt x="85090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4159250"/>
            <a:ext cx="1003300" cy="868680"/>
          </a:xfrm>
          <a:custGeom>
            <a:avLst/>
            <a:gdLst/>
            <a:ahLst/>
            <a:cxnLst/>
            <a:rect l="l" t="t" r="r" b="b"/>
            <a:pathLst>
              <a:path w="1003300" h="868679">
                <a:moveTo>
                  <a:pt x="0" y="0"/>
                </a:moveTo>
                <a:lnTo>
                  <a:pt x="0" y="744093"/>
                </a:lnTo>
                <a:lnTo>
                  <a:pt x="5436" y="762440"/>
                </a:lnTo>
                <a:lnTo>
                  <a:pt x="46601" y="796424"/>
                </a:lnTo>
                <a:lnTo>
                  <a:pt x="122984" y="825519"/>
                </a:lnTo>
                <a:lnTo>
                  <a:pt x="172444" y="837755"/>
                </a:lnTo>
                <a:lnTo>
                  <a:pt x="228381" y="848195"/>
                </a:lnTo>
                <a:lnTo>
                  <a:pt x="290021" y="856648"/>
                </a:lnTo>
                <a:lnTo>
                  <a:pt x="356587" y="862922"/>
                </a:lnTo>
                <a:lnTo>
                  <a:pt x="427303" y="866827"/>
                </a:lnTo>
                <a:lnTo>
                  <a:pt x="501396" y="868172"/>
                </a:lnTo>
                <a:lnTo>
                  <a:pt x="575476" y="866827"/>
                </a:lnTo>
                <a:lnTo>
                  <a:pt x="646186" y="862922"/>
                </a:lnTo>
                <a:lnTo>
                  <a:pt x="712748" y="856648"/>
                </a:lnTo>
                <a:lnTo>
                  <a:pt x="774387" y="848195"/>
                </a:lnTo>
                <a:lnTo>
                  <a:pt x="830326" y="837755"/>
                </a:lnTo>
                <a:lnTo>
                  <a:pt x="879789" y="825519"/>
                </a:lnTo>
                <a:lnTo>
                  <a:pt x="922000" y="811678"/>
                </a:lnTo>
                <a:lnTo>
                  <a:pt x="981559" y="779948"/>
                </a:lnTo>
                <a:lnTo>
                  <a:pt x="1002791" y="744093"/>
                </a:lnTo>
                <a:lnTo>
                  <a:pt x="1002791" y="124079"/>
                </a:lnTo>
                <a:lnTo>
                  <a:pt x="501396" y="124079"/>
                </a:lnTo>
                <a:lnTo>
                  <a:pt x="427303" y="122734"/>
                </a:lnTo>
                <a:lnTo>
                  <a:pt x="356587" y="118829"/>
                </a:lnTo>
                <a:lnTo>
                  <a:pt x="290021" y="112555"/>
                </a:lnTo>
                <a:lnTo>
                  <a:pt x="228381" y="104102"/>
                </a:lnTo>
                <a:lnTo>
                  <a:pt x="172444" y="93662"/>
                </a:lnTo>
                <a:lnTo>
                  <a:pt x="122984" y="81426"/>
                </a:lnTo>
                <a:lnTo>
                  <a:pt x="80778" y="67585"/>
                </a:lnTo>
                <a:lnTo>
                  <a:pt x="21228" y="35855"/>
                </a:lnTo>
                <a:lnTo>
                  <a:pt x="5436" y="18347"/>
                </a:lnTo>
                <a:lnTo>
                  <a:pt x="0" y="0"/>
                </a:lnTo>
                <a:close/>
              </a:path>
              <a:path w="1003300" h="868679">
                <a:moveTo>
                  <a:pt x="1002791" y="0"/>
                </a:moveTo>
                <a:lnTo>
                  <a:pt x="981559" y="35855"/>
                </a:lnTo>
                <a:lnTo>
                  <a:pt x="922000" y="67585"/>
                </a:lnTo>
                <a:lnTo>
                  <a:pt x="879789" y="81426"/>
                </a:lnTo>
                <a:lnTo>
                  <a:pt x="830326" y="93662"/>
                </a:lnTo>
                <a:lnTo>
                  <a:pt x="774387" y="104102"/>
                </a:lnTo>
                <a:lnTo>
                  <a:pt x="712748" y="112555"/>
                </a:lnTo>
                <a:lnTo>
                  <a:pt x="646186" y="118829"/>
                </a:lnTo>
                <a:lnTo>
                  <a:pt x="575476" y="122734"/>
                </a:lnTo>
                <a:lnTo>
                  <a:pt x="501396" y="124079"/>
                </a:lnTo>
                <a:lnTo>
                  <a:pt x="1002791" y="124079"/>
                </a:lnTo>
                <a:lnTo>
                  <a:pt x="1002791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4032250"/>
            <a:ext cx="1003300" cy="248285"/>
          </a:xfrm>
          <a:custGeom>
            <a:avLst/>
            <a:gdLst/>
            <a:ahLst/>
            <a:cxnLst/>
            <a:rect l="l" t="t" r="r" b="b"/>
            <a:pathLst>
              <a:path w="1003300" h="248285">
                <a:moveTo>
                  <a:pt x="501396" y="0"/>
                </a:moveTo>
                <a:lnTo>
                  <a:pt x="427303" y="1344"/>
                </a:lnTo>
                <a:lnTo>
                  <a:pt x="356587" y="5248"/>
                </a:lnTo>
                <a:lnTo>
                  <a:pt x="290021" y="11521"/>
                </a:lnTo>
                <a:lnTo>
                  <a:pt x="228381" y="19970"/>
                </a:lnTo>
                <a:lnTo>
                  <a:pt x="172444" y="30404"/>
                </a:lnTo>
                <a:lnTo>
                  <a:pt x="122984" y="42631"/>
                </a:lnTo>
                <a:lnTo>
                  <a:pt x="80778" y="56460"/>
                </a:lnTo>
                <a:lnTo>
                  <a:pt x="21228" y="88154"/>
                </a:lnTo>
                <a:lnTo>
                  <a:pt x="0" y="123951"/>
                </a:lnTo>
                <a:lnTo>
                  <a:pt x="5436" y="142299"/>
                </a:lnTo>
                <a:lnTo>
                  <a:pt x="46601" y="176283"/>
                </a:lnTo>
                <a:lnTo>
                  <a:pt x="122984" y="205378"/>
                </a:lnTo>
                <a:lnTo>
                  <a:pt x="172444" y="217614"/>
                </a:lnTo>
                <a:lnTo>
                  <a:pt x="228381" y="228054"/>
                </a:lnTo>
                <a:lnTo>
                  <a:pt x="290021" y="236507"/>
                </a:lnTo>
                <a:lnTo>
                  <a:pt x="356587" y="242781"/>
                </a:lnTo>
                <a:lnTo>
                  <a:pt x="427303" y="246686"/>
                </a:lnTo>
                <a:lnTo>
                  <a:pt x="501396" y="248031"/>
                </a:lnTo>
                <a:lnTo>
                  <a:pt x="575476" y="246686"/>
                </a:lnTo>
                <a:lnTo>
                  <a:pt x="646186" y="242781"/>
                </a:lnTo>
                <a:lnTo>
                  <a:pt x="712748" y="236507"/>
                </a:lnTo>
                <a:lnTo>
                  <a:pt x="774387" y="228054"/>
                </a:lnTo>
                <a:lnTo>
                  <a:pt x="830326" y="217614"/>
                </a:lnTo>
                <a:lnTo>
                  <a:pt x="879789" y="205378"/>
                </a:lnTo>
                <a:lnTo>
                  <a:pt x="922000" y="191537"/>
                </a:lnTo>
                <a:lnTo>
                  <a:pt x="981559" y="159807"/>
                </a:lnTo>
                <a:lnTo>
                  <a:pt x="1002791" y="123951"/>
                </a:lnTo>
                <a:lnTo>
                  <a:pt x="997354" y="105636"/>
                </a:lnTo>
                <a:lnTo>
                  <a:pt x="956182" y="71698"/>
                </a:lnTo>
                <a:lnTo>
                  <a:pt x="879789" y="42631"/>
                </a:lnTo>
                <a:lnTo>
                  <a:pt x="830326" y="30404"/>
                </a:lnTo>
                <a:lnTo>
                  <a:pt x="774387" y="19970"/>
                </a:lnTo>
                <a:lnTo>
                  <a:pt x="712748" y="11521"/>
                </a:lnTo>
                <a:lnTo>
                  <a:pt x="646186" y="5248"/>
                </a:lnTo>
                <a:lnTo>
                  <a:pt x="575476" y="1344"/>
                </a:lnTo>
                <a:lnTo>
                  <a:pt x="501396" y="0"/>
                </a:lnTo>
                <a:close/>
              </a:path>
            </a:pathLst>
          </a:custGeom>
          <a:solidFill>
            <a:srgbClr val="CD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250" y="4019550"/>
            <a:ext cx="1003300" cy="248285"/>
          </a:xfrm>
          <a:custGeom>
            <a:avLst/>
            <a:gdLst/>
            <a:ahLst/>
            <a:cxnLst/>
            <a:rect l="l" t="t" r="r" b="b"/>
            <a:pathLst>
              <a:path w="1003300" h="248285">
                <a:moveTo>
                  <a:pt x="1002791" y="123951"/>
                </a:moveTo>
                <a:lnTo>
                  <a:pt x="981559" y="159806"/>
                </a:lnTo>
                <a:lnTo>
                  <a:pt x="922000" y="191537"/>
                </a:lnTo>
                <a:lnTo>
                  <a:pt x="879789" y="205378"/>
                </a:lnTo>
                <a:lnTo>
                  <a:pt x="830326" y="217614"/>
                </a:lnTo>
                <a:lnTo>
                  <a:pt x="774387" y="228054"/>
                </a:lnTo>
                <a:lnTo>
                  <a:pt x="712748" y="236507"/>
                </a:lnTo>
                <a:lnTo>
                  <a:pt x="646186" y="242781"/>
                </a:lnTo>
                <a:lnTo>
                  <a:pt x="575476" y="246686"/>
                </a:lnTo>
                <a:lnTo>
                  <a:pt x="501395" y="248031"/>
                </a:lnTo>
                <a:lnTo>
                  <a:pt x="427303" y="246686"/>
                </a:lnTo>
                <a:lnTo>
                  <a:pt x="356587" y="242781"/>
                </a:lnTo>
                <a:lnTo>
                  <a:pt x="290021" y="236507"/>
                </a:lnTo>
                <a:lnTo>
                  <a:pt x="228381" y="228054"/>
                </a:lnTo>
                <a:lnTo>
                  <a:pt x="172444" y="217614"/>
                </a:lnTo>
                <a:lnTo>
                  <a:pt x="122984" y="205378"/>
                </a:lnTo>
                <a:lnTo>
                  <a:pt x="80778" y="191537"/>
                </a:lnTo>
                <a:lnTo>
                  <a:pt x="21228" y="159806"/>
                </a:lnTo>
                <a:lnTo>
                  <a:pt x="0" y="123951"/>
                </a:lnTo>
                <a:lnTo>
                  <a:pt x="5436" y="105635"/>
                </a:lnTo>
                <a:lnTo>
                  <a:pt x="46601" y="71698"/>
                </a:lnTo>
                <a:lnTo>
                  <a:pt x="122984" y="42631"/>
                </a:lnTo>
                <a:lnTo>
                  <a:pt x="172444" y="30404"/>
                </a:lnTo>
                <a:lnTo>
                  <a:pt x="228381" y="19970"/>
                </a:lnTo>
                <a:lnTo>
                  <a:pt x="290021" y="11521"/>
                </a:lnTo>
                <a:lnTo>
                  <a:pt x="356587" y="5248"/>
                </a:lnTo>
                <a:lnTo>
                  <a:pt x="427303" y="1344"/>
                </a:lnTo>
                <a:lnTo>
                  <a:pt x="501395" y="0"/>
                </a:lnTo>
                <a:lnTo>
                  <a:pt x="575476" y="1344"/>
                </a:lnTo>
                <a:lnTo>
                  <a:pt x="646186" y="5248"/>
                </a:lnTo>
                <a:lnTo>
                  <a:pt x="712748" y="11521"/>
                </a:lnTo>
                <a:lnTo>
                  <a:pt x="774387" y="19970"/>
                </a:lnTo>
                <a:lnTo>
                  <a:pt x="830326" y="30404"/>
                </a:lnTo>
                <a:lnTo>
                  <a:pt x="879789" y="42631"/>
                </a:lnTo>
                <a:lnTo>
                  <a:pt x="922000" y="56460"/>
                </a:lnTo>
                <a:lnTo>
                  <a:pt x="981559" y="88154"/>
                </a:lnTo>
                <a:lnTo>
                  <a:pt x="1002791" y="123951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250" y="4146550"/>
            <a:ext cx="1003300" cy="868680"/>
          </a:xfrm>
          <a:custGeom>
            <a:avLst/>
            <a:gdLst/>
            <a:ahLst/>
            <a:cxnLst/>
            <a:rect l="l" t="t" r="r" b="b"/>
            <a:pathLst>
              <a:path w="1003300" h="868679">
                <a:moveTo>
                  <a:pt x="1002791" y="0"/>
                </a:moveTo>
                <a:lnTo>
                  <a:pt x="1002791" y="744093"/>
                </a:lnTo>
                <a:lnTo>
                  <a:pt x="997354" y="762440"/>
                </a:lnTo>
                <a:lnTo>
                  <a:pt x="956182" y="796424"/>
                </a:lnTo>
                <a:lnTo>
                  <a:pt x="879789" y="825519"/>
                </a:lnTo>
                <a:lnTo>
                  <a:pt x="830326" y="837755"/>
                </a:lnTo>
                <a:lnTo>
                  <a:pt x="774387" y="848195"/>
                </a:lnTo>
                <a:lnTo>
                  <a:pt x="712748" y="856648"/>
                </a:lnTo>
                <a:lnTo>
                  <a:pt x="646186" y="862922"/>
                </a:lnTo>
                <a:lnTo>
                  <a:pt x="575476" y="866827"/>
                </a:lnTo>
                <a:lnTo>
                  <a:pt x="501395" y="868172"/>
                </a:lnTo>
                <a:lnTo>
                  <a:pt x="427303" y="866827"/>
                </a:lnTo>
                <a:lnTo>
                  <a:pt x="356587" y="862922"/>
                </a:lnTo>
                <a:lnTo>
                  <a:pt x="290021" y="856648"/>
                </a:lnTo>
                <a:lnTo>
                  <a:pt x="228381" y="848195"/>
                </a:lnTo>
                <a:lnTo>
                  <a:pt x="172444" y="837755"/>
                </a:lnTo>
                <a:lnTo>
                  <a:pt x="122984" y="825519"/>
                </a:lnTo>
                <a:lnTo>
                  <a:pt x="80778" y="811678"/>
                </a:lnTo>
                <a:lnTo>
                  <a:pt x="21228" y="779948"/>
                </a:lnTo>
                <a:lnTo>
                  <a:pt x="0" y="744093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5360" y="3116579"/>
            <a:ext cx="320040" cy="937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7550" y="2241550"/>
            <a:ext cx="1003300" cy="866775"/>
          </a:xfrm>
          <a:custGeom>
            <a:avLst/>
            <a:gdLst/>
            <a:ahLst/>
            <a:cxnLst/>
            <a:rect l="l" t="t" r="r" b="b"/>
            <a:pathLst>
              <a:path w="1003300" h="866775">
                <a:moveTo>
                  <a:pt x="0" y="0"/>
                </a:moveTo>
                <a:lnTo>
                  <a:pt x="0" y="742950"/>
                </a:lnTo>
                <a:lnTo>
                  <a:pt x="5436" y="761234"/>
                </a:lnTo>
                <a:lnTo>
                  <a:pt x="46601" y="795125"/>
                </a:lnTo>
                <a:lnTo>
                  <a:pt x="122984" y="824163"/>
                </a:lnTo>
                <a:lnTo>
                  <a:pt x="172444" y="836382"/>
                </a:lnTo>
                <a:lnTo>
                  <a:pt x="228381" y="846810"/>
                </a:lnTo>
                <a:lnTo>
                  <a:pt x="290021" y="855256"/>
                </a:lnTo>
                <a:lnTo>
                  <a:pt x="356587" y="861527"/>
                </a:lnTo>
                <a:lnTo>
                  <a:pt x="427303" y="865431"/>
                </a:lnTo>
                <a:lnTo>
                  <a:pt x="501396" y="866775"/>
                </a:lnTo>
                <a:lnTo>
                  <a:pt x="575476" y="865431"/>
                </a:lnTo>
                <a:lnTo>
                  <a:pt x="646186" y="861527"/>
                </a:lnTo>
                <a:lnTo>
                  <a:pt x="712748" y="855256"/>
                </a:lnTo>
                <a:lnTo>
                  <a:pt x="774387" y="846810"/>
                </a:lnTo>
                <a:lnTo>
                  <a:pt x="830326" y="836382"/>
                </a:lnTo>
                <a:lnTo>
                  <a:pt x="879789" y="824163"/>
                </a:lnTo>
                <a:lnTo>
                  <a:pt x="922000" y="810347"/>
                </a:lnTo>
                <a:lnTo>
                  <a:pt x="981559" y="778690"/>
                </a:lnTo>
                <a:lnTo>
                  <a:pt x="1002792" y="742950"/>
                </a:lnTo>
                <a:lnTo>
                  <a:pt x="1002792" y="123825"/>
                </a:lnTo>
                <a:lnTo>
                  <a:pt x="501396" y="123825"/>
                </a:lnTo>
                <a:lnTo>
                  <a:pt x="427303" y="122481"/>
                </a:lnTo>
                <a:lnTo>
                  <a:pt x="356587" y="118577"/>
                </a:lnTo>
                <a:lnTo>
                  <a:pt x="290021" y="112306"/>
                </a:lnTo>
                <a:lnTo>
                  <a:pt x="228381" y="103860"/>
                </a:lnTo>
                <a:lnTo>
                  <a:pt x="172444" y="93432"/>
                </a:lnTo>
                <a:lnTo>
                  <a:pt x="122984" y="81213"/>
                </a:lnTo>
                <a:lnTo>
                  <a:pt x="80778" y="67397"/>
                </a:lnTo>
                <a:lnTo>
                  <a:pt x="21228" y="35740"/>
                </a:lnTo>
                <a:lnTo>
                  <a:pt x="5436" y="18284"/>
                </a:lnTo>
                <a:lnTo>
                  <a:pt x="0" y="0"/>
                </a:lnTo>
                <a:close/>
              </a:path>
              <a:path w="1003300" h="866775">
                <a:moveTo>
                  <a:pt x="1002792" y="0"/>
                </a:moveTo>
                <a:lnTo>
                  <a:pt x="981559" y="35740"/>
                </a:lnTo>
                <a:lnTo>
                  <a:pt x="922000" y="67397"/>
                </a:lnTo>
                <a:lnTo>
                  <a:pt x="879789" y="81213"/>
                </a:lnTo>
                <a:lnTo>
                  <a:pt x="830326" y="93432"/>
                </a:lnTo>
                <a:lnTo>
                  <a:pt x="774387" y="103860"/>
                </a:lnTo>
                <a:lnTo>
                  <a:pt x="712748" y="112306"/>
                </a:lnTo>
                <a:lnTo>
                  <a:pt x="646186" y="118577"/>
                </a:lnTo>
                <a:lnTo>
                  <a:pt x="575476" y="122481"/>
                </a:lnTo>
                <a:lnTo>
                  <a:pt x="501396" y="123825"/>
                </a:lnTo>
                <a:lnTo>
                  <a:pt x="1002792" y="123825"/>
                </a:lnTo>
                <a:lnTo>
                  <a:pt x="1002792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7550" y="2127250"/>
            <a:ext cx="1003300" cy="247650"/>
          </a:xfrm>
          <a:custGeom>
            <a:avLst/>
            <a:gdLst/>
            <a:ahLst/>
            <a:cxnLst/>
            <a:rect l="l" t="t" r="r" b="b"/>
            <a:pathLst>
              <a:path w="1003300" h="247650">
                <a:moveTo>
                  <a:pt x="501396" y="0"/>
                </a:moveTo>
                <a:lnTo>
                  <a:pt x="427303" y="1343"/>
                </a:lnTo>
                <a:lnTo>
                  <a:pt x="356587" y="5247"/>
                </a:lnTo>
                <a:lnTo>
                  <a:pt x="290021" y="11518"/>
                </a:lnTo>
                <a:lnTo>
                  <a:pt x="228381" y="19964"/>
                </a:lnTo>
                <a:lnTo>
                  <a:pt x="172444" y="30392"/>
                </a:lnTo>
                <a:lnTo>
                  <a:pt x="122984" y="42611"/>
                </a:lnTo>
                <a:lnTo>
                  <a:pt x="80778" y="56427"/>
                </a:lnTo>
                <a:lnTo>
                  <a:pt x="21228" y="88084"/>
                </a:lnTo>
                <a:lnTo>
                  <a:pt x="0" y="123825"/>
                </a:lnTo>
                <a:lnTo>
                  <a:pt x="5436" y="142109"/>
                </a:lnTo>
                <a:lnTo>
                  <a:pt x="46601" y="176000"/>
                </a:lnTo>
                <a:lnTo>
                  <a:pt x="122984" y="205038"/>
                </a:lnTo>
                <a:lnTo>
                  <a:pt x="172444" y="217257"/>
                </a:lnTo>
                <a:lnTo>
                  <a:pt x="228381" y="227685"/>
                </a:lnTo>
                <a:lnTo>
                  <a:pt x="290021" y="236131"/>
                </a:lnTo>
                <a:lnTo>
                  <a:pt x="356587" y="242402"/>
                </a:lnTo>
                <a:lnTo>
                  <a:pt x="427303" y="246306"/>
                </a:lnTo>
                <a:lnTo>
                  <a:pt x="501396" y="247650"/>
                </a:lnTo>
                <a:lnTo>
                  <a:pt x="575476" y="246306"/>
                </a:lnTo>
                <a:lnTo>
                  <a:pt x="646186" y="242402"/>
                </a:lnTo>
                <a:lnTo>
                  <a:pt x="712748" y="236131"/>
                </a:lnTo>
                <a:lnTo>
                  <a:pt x="774387" y="227685"/>
                </a:lnTo>
                <a:lnTo>
                  <a:pt x="830326" y="217257"/>
                </a:lnTo>
                <a:lnTo>
                  <a:pt x="879789" y="205038"/>
                </a:lnTo>
                <a:lnTo>
                  <a:pt x="922000" y="191222"/>
                </a:lnTo>
                <a:lnTo>
                  <a:pt x="981559" y="159565"/>
                </a:lnTo>
                <a:lnTo>
                  <a:pt x="1002792" y="123825"/>
                </a:lnTo>
                <a:lnTo>
                  <a:pt x="997354" y="105540"/>
                </a:lnTo>
                <a:lnTo>
                  <a:pt x="956182" y="71649"/>
                </a:lnTo>
                <a:lnTo>
                  <a:pt x="879789" y="42611"/>
                </a:lnTo>
                <a:lnTo>
                  <a:pt x="830326" y="30392"/>
                </a:lnTo>
                <a:lnTo>
                  <a:pt x="774387" y="19964"/>
                </a:lnTo>
                <a:lnTo>
                  <a:pt x="712748" y="11518"/>
                </a:lnTo>
                <a:lnTo>
                  <a:pt x="646186" y="5247"/>
                </a:lnTo>
                <a:lnTo>
                  <a:pt x="575476" y="1343"/>
                </a:lnTo>
                <a:lnTo>
                  <a:pt x="501396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7550" y="2127250"/>
            <a:ext cx="1003300" cy="247650"/>
          </a:xfrm>
          <a:custGeom>
            <a:avLst/>
            <a:gdLst/>
            <a:ahLst/>
            <a:cxnLst/>
            <a:rect l="l" t="t" r="r" b="b"/>
            <a:pathLst>
              <a:path w="1003300" h="247650">
                <a:moveTo>
                  <a:pt x="1002791" y="123824"/>
                </a:moveTo>
                <a:lnTo>
                  <a:pt x="981559" y="159564"/>
                </a:lnTo>
                <a:lnTo>
                  <a:pt x="922000" y="191222"/>
                </a:lnTo>
                <a:lnTo>
                  <a:pt x="879789" y="205038"/>
                </a:lnTo>
                <a:lnTo>
                  <a:pt x="830326" y="217257"/>
                </a:lnTo>
                <a:lnTo>
                  <a:pt x="774387" y="227685"/>
                </a:lnTo>
                <a:lnTo>
                  <a:pt x="712748" y="236131"/>
                </a:lnTo>
                <a:lnTo>
                  <a:pt x="646186" y="242402"/>
                </a:lnTo>
                <a:lnTo>
                  <a:pt x="575476" y="246306"/>
                </a:lnTo>
                <a:lnTo>
                  <a:pt x="501395" y="247650"/>
                </a:lnTo>
                <a:lnTo>
                  <a:pt x="427303" y="246306"/>
                </a:lnTo>
                <a:lnTo>
                  <a:pt x="356587" y="242402"/>
                </a:lnTo>
                <a:lnTo>
                  <a:pt x="290021" y="236131"/>
                </a:lnTo>
                <a:lnTo>
                  <a:pt x="228381" y="227685"/>
                </a:lnTo>
                <a:lnTo>
                  <a:pt x="172444" y="217257"/>
                </a:lnTo>
                <a:lnTo>
                  <a:pt x="122984" y="205038"/>
                </a:lnTo>
                <a:lnTo>
                  <a:pt x="80778" y="191222"/>
                </a:lnTo>
                <a:lnTo>
                  <a:pt x="21228" y="159564"/>
                </a:lnTo>
                <a:lnTo>
                  <a:pt x="0" y="123824"/>
                </a:lnTo>
                <a:lnTo>
                  <a:pt x="5436" y="105540"/>
                </a:lnTo>
                <a:lnTo>
                  <a:pt x="46601" y="71649"/>
                </a:lnTo>
                <a:lnTo>
                  <a:pt x="122984" y="42611"/>
                </a:lnTo>
                <a:lnTo>
                  <a:pt x="172444" y="30392"/>
                </a:lnTo>
                <a:lnTo>
                  <a:pt x="228381" y="19964"/>
                </a:lnTo>
                <a:lnTo>
                  <a:pt x="290021" y="11518"/>
                </a:lnTo>
                <a:lnTo>
                  <a:pt x="356587" y="5247"/>
                </a:lnTo>
                <a:lnTo>
                  <a:pt x="427303" y="1343"/>
                </a:lnTo>
                <a:lnTo>
                  <a:pt x="501395" y="0"/>
                </a:lnTo>
                <a:lnTo>
                  <a:pt x="575476" y="1343"/>
                </a:lnTo>
                <a:lnTo>
                  <a:pt x="646186" y="5247"/>
                </a:lnTo>
                <a:lnTo>
                  <a:pt x="712748" y="11518"/>
                </a:lnTo>
                <a:lnTo>
                  <a:pt x="774387" y="19964"/>
                </a:lnTo>
                <a:lnTo>
                  <a:pt x="830326" y="30392"/>
                </a:lnTo>
                <a:lnTo>
                  <a:pt x="879789" y="42611"/>
                </a:lnTo>
                <a:lnTo>
                  <a:pt x="922000" y="56427"/>
                </a:lnTo>
                <a:lnTo>
                  <a:pt x="981559" y="88084"/>
                </a:lnTo>
                <a:lnTo>
                  <a:pt x="1002791" y="123824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7550" y="2241550"/>
            <a:ext cx="1003300" cy="866775"/>
          </a:xfrm>
          <a:custGeom>
            <a:avLst/>
            <a:gdLst/>
            <a:ahLst/>
            <a:cxnLst/>
            <a:rect l="l" t="t" r="r" b="b"/>
            <a:pathLst>
              <a:path w="1003300" h="866775">
                <a:moveTo>
                  <a:pt x="1002791" y="0"/>
                </a:moveTo>
                <a:lnTo>
                  <a:pt x="1002791" y="742950"/>
                </a:lnTo>
                <a:lnTo>
                  <a:pt x="997354" y="761234"/>
                </a:lnTo>
                <a:lnTo>
                  <a:pt x="956182" y="795125"/>
                </a:lnTo>
                <a:lnTo>
                  <a:pt x="879789" y="824163"/>
                </a:lnTo>
                <a:lnTo>
                  <a:pt x="830326" y="836382"/>
                </a:lnTo>
                <a:lnTo>
                  <a:pt x="774387" y="846810"/>
                </a:lnTo>
                <a:lnTo>
                  <a:pt x="712748" y="855256"/>
                </a:lnTo>
                <a:lnTo>
                  <a:pt x="646186" y="861527"/>
                </a:lnTo>
                <a:lnTo>
                  <a:pt x="575476" y="865431"/>
                </a:lnTo>
                <a:lnTo>
                  <a:pt x="501395" y="866775"/>
                </a:lnTo>
                <a:lnTo>
                  <a:pt x="427303" y="865431"/>
                </a:lnTo>
                <a:lnTo>
                  <a:pt x="356587" y="861527"/>
                </a:lnTo>
                <a:lnTo>
                  <a:pt x="290021" y="855256"/>
                </a:lnTo>
                <a:lnTo>
                  <a:pt x="228381" y="846810"/>
                </a:lnTo>
                <a:lnTo>
                  <a:pt x="172444" y="836382"/>
                </a:lnTo>
                <a:lnTo>
                  <a:pt x="122984" y="824163"/>
                </a:lnTo>
                <a:lnTo>
                  <a:pt x="80778" y="810347"/>
                </a:lnTo>
                <a:lnTo>
                  <a:pt x="21228" y="778690"/>
                </a:lnTo>
                <a:lnTo>
                  <a:pt x="0" y="742950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9650" y="2813050"/>
            <a:ext cx="381076" cy="181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9650" y="2813050"/>
            <a:ext cx="383540" cy="181610"/>
          </a:xfrm>
          <a:custGeom>
            <a:avLst/>
            <a:gdLst/>
            <a:ahLst/>
            <a:cxnLst/>
            <a:rect l="l" t="t" r="r" b="b"/>
            <a:pathLst>
              <a:path w="383540" h="181610">
                <a:moveTo>
                  <a:pt x="192455" y="180848"/>
                </a:moveTo>
                <a:lnTo>
                  <a:pt x="236609" y="171517"/>
                </a:lnTo>
                <a:lnTo>
                  <a:pt x="275863" y="151797"/>
                </a:lnTo>
                <a:lnTo>
                  <a:pt x="308822" y="123237"/>
                </a:lnTo>
                <a:lnTo>
                  <a:pt x="334091" y="87385"/>
                </a:lnTo>
                <a:lnTo>
                  <a:pt x="350276" y="45789"/>
                </a:lnTo>
                <a:lnTo>
                  <a:pt x="355981" y="0"/>
                </a:lnTo>
                <a:lnTo>
                  <a:pt x="383032" y="0"/>
                </a:lnTo>
                <a:lnTo>
                  <a:pt x="376708" y="48226"/>
                </a:lnTo>
                <a:lnTo>
                  <a:pt x="358862" y="91552"/>
                </a:lnTo>
                <a:lnTo>
                  <a:pt x="331177" y="128254"/>
                </a:lnTo>
                <a:lnTo>
                  <a:pt x="295339" y="156605"/>
                </a:lnTo>
                <a:lnTo>
                  <a:pt x="253033" y="174880"/>
                </a:lnTo>
                <a:lnTo>
                  <a:pt x="205943" y="181356"/>
                </a:lnTo>
                <a:lnTo>
                  <a:pt x="178955" y="181356"/>
                </a:lnTo>
                <a:lnTo>
                  <a:pt x="135673" y="175867"/>
                </a:lnTo>
                <a:lnTo>
                  <a:pt x="95577" y="160020"/>
                </a:lnTo>
                <a:lnTo>
                  <a:pt x="60390" y="134743"/>
                </a:lnTo>
                <a:lnTo>
                  <a:pt x="31838" y="100965"/>
                </a:lnTo>
                <a:lnTo>
                  <a:pt x="0" y="100965"/>
                </a:lnTo>
                <a:lnTo>
                  <a:pt x="15367" y="0"/>
                </a:lnTo>
                <a:lnTo>
                  <a:pt x="90678" y="100965"/>
                </a:lnTo>
                <a:lnTo>
                  <a:pt x="58826" y="100965"/>
                </a:lnTo>
                <a:lnTo>
                  <a:pt x="87378" y="134743"/>
                </a:lnTo>
                <a:lnTo>
                  <a:pt x="122564" y="160020"/>
                </a:lnTo>
                <a:lnTo>
                  <a:pt x="162660" y="175867"/>
                </a:lnTo>
                <a:lnTo>
                  <a:pt x="205943" y="181356"/>
                </a:lnTo>
              </a:path>
            </a:pathLst>
          </a:custGeom>
          <a:ln w="12192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35050" y="2559050"/>
            <a:ext cx="383997" cy="182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35050" y="2559050"/>
            <a:ext cx="383540" cy="182880"/>
          </a:xfrm>
          <a:custGeom>
            <a:avLst/>
            <a:gdLst/>
            <a:ahLst/>
            <a:cxnLst/>
            <a:rect l="l" t="t" r="r" b="b"/>
            <a:pathLst>
              <a:path w="383540" h="182880">
                <a:moveTo>
                  <a:pt x="190449" y="508"/>
                </a:moveTo>
                <a:lnTo>
                  <a:pt x="146374" y="9942"/>
                </a:lnTo>
                <a:lnTo>
                  <a:pt x="107190" y="29840"/>
                </a:lnTo>
                <a:lnTo>
                  <a:pt x="74290" y="58642"/>
                </a:lnTo>
                <a:lnTo>
                  <a:pt x="49066" y="94789"/>
                </a:lnTo>
                <a:lnTo>
                  <a:pt x="32910" y="136721"/>
                </a:lnTo>
                <a:lnTo>
                  <a:pt x="27216" y="182880"/>
                </a:lnTo>
                <a:lnTo>
                  <a:pt x="0" y="182880"/>
                </a:lnTo>
                <a:lnTo>
                  <a:pt x="6316" y="134276"/>
                </a:lnTo>
                <a:lnTo>
                  <a:pt x="24143" y="90593"/>
                </a:lnTo>
                <a:lnTo>
                  <a:pt x="51793" y="53578"/>
                </a:lnTo>
                <a:lnTo>
                  <a:pt x="87582" y="24976"/>
                </a:lnTo>
                <a:lnTo>
                  <a:pt x="129825" y="6535"/>
                </a:lnTo>
                <a:lnTo>
                  <a:pt x="176834" y="0"/>
                </a:lnTo>
                <a:lnTo>
                  <a:pt x="204050" y="0"/>
                </a:lnTo>
                <a:lnTo>
                  <a:pt x="247266" y="5534"/>
                </a:lnTo>
                <a:lnTo>
                  <a:pt x="287316" y="21510"/>
                </a:lnTo>
                <a:lnTo>
                  <a:pt x="322478" y="46988"/>
                </a:lnTo>
                <a:lnTo>
                  <a:pt x="351028" y="81026"/>
                </a:lnTo>
                <a:lnTo>
                  <a:pt x="383032" y="81026"/>
                </a:lnTo>
                <a:lnTo>
                  <a:pt x="367284" y="182880"/>
                </a:lnTo>
                <a:lnTo>
                  <a:pt x="291592" y="81026"/>
                </a:lnTo>
                <a:lnTo>
                  <a:pt x="323723" y="81026"/>
                </a:lnTo>
                <a:lnTo>
                  <a:pt x="295246" y="46988"/>
                </a:lnTo>
                <a:lnTo>
                  <a:pt x="260118" y="21510"/>
                </a:lnTo>
                <a:lnTo>
                  <a:pt x="220070" y="5534"/>
                </a:lnTo>
                <a:lnTo>
                  <a:pt x="176834" y="0"/>
                </a:lnTo>
              </a:path>
            </a:pathLst>
          </a:custGeom>
          <a:ln w="12192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78050" y="4286250"/>
            <a:ext cx="6140450" cy="510540"/>
          </a:xfrm>
          <a:custGeom>
            <a:avLst/>
            <a:gdLst/>
            <a:ahLst/>
            <a:cxnLst/>
            <a:rect l="l" t="t" r="r" b="b"/>
            <a:pathLst>
              <a:path w="6140450" h="510539">
                <a:moveTo>
                  <a:pt x="6055106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6055106" y="510539"/>
                </a:lnTo>
                <a:lnTo>
                  <a:pt x="6088225" y="503852"/>
                </a:lnTo>
                <a:lnTo>
                  <a:pt x="6115272" y="485616"/>
                </a:lnTo>
                <a:lnTo>
                  <a:pt x="6133508" y="458569"/>
                </a:lnTo>
                <a:lnTo>
                  <a:pt x="6140196" y="425450"/>
                </a:lnTo>
                <a:lnTo>
                  <a:pt x="6140196" y="85089"/>
                </a:lnTo>
                <a:lnTo>
                  <a:pt x="6133508" y="51970"/>
                </a:lnTo>
                <a:lnTo>
                  <a:pt x="6115272" y="24923"/>
                </a:lnTo>
                <a:lnTo>
                  <a:pt x="6088225" y="6687"/>
                </a:lnTo>
                <a:lnTo>
                  <a:pt x="6055106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241550" y="723900"/>
            <a:ext cx="500253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Enviando Para </a:t>
            </a:r>
            <a:r>
              <a:rPr dirty="0"/>
              <a:t>o</a:t>
            </a:r>
            <a:r>
              <a:rPr spc="-20" dirty="0"/>
              <a:t> </a:t>
            </a:r>
            <a:r>
              <a:rPr spc="-5" dirty="0"/>
              <a:t>Repositório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95300" y="6403057"/>
            <a:ext cx="301117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2000" dirty="0">
                <a:latin typeface="Times New Roman"/>
                <a:cs typeface="Times New Roman"/>
              </a:rPr>
              <a:t>* </a:t>
            </a:r>
            <a:r>
              <a:rPr sz="2000" spc="-60" dirty="0">
                <a:latin typeface="Times New Roman"/>
                <a:cs typeface="Times New Roman"/>
              </a:rPr>
              <a:t>Veja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seção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Configurações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99784" y="64256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5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17320" y="2209800"/>
            <a:ext cx="6848475" cy="312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push [&lt;repo&gt;] [&lt;branch</a:t>
            </a:r>
            <a:r>
              <a:rPr sz="2400" b="1" spc="-5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&gt;]</a:t>
            </a:r>
            <a:endParaRPr sz="2400">
              <a:latin typeface="Courier New"/>
              <a:cs typeface="Courier New"/>
            </a:endParaRPr>
          </a:p>
          <a:p>
            <a:pPr marL="248920" marR="5080">
              <a:lnSpc>
                <a:spcPct val="100699"/>
              </a:lnSpc>
              <a:spcBef>
                <a:spcPts val="1700"/>
              </a:spcBef>
            </a:pPr>
            <a:r>
              <a:rPr sz="2400" spc="-5" dirty="0">
                <a:latin typeface="Times New Roman"/>
                <a:cs typeface="Times New Roman"/>
              </a:rPr>
              <a:t>Envia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branch </a:t>
            </a: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spc="-5" dirty="0">
                <a:latin typeface="Times New Roman"/>
                <a:cs typeface="Times New Roman"/>
              </a:rPr>
              <a:t>branch </a:t>
            </a:r>
            <a:r>
              <a:rPr sz="2400" dirty="0">
                <a:latin typeface="Times New Roman"/>
                <a:cs typeface="Times New Roman"/>
              </a:rPr>
              <a:t>&gt; </a:t>
            </a:r>
            <a:r>
              <a:rPr sz="2400" spc="-5" dirty="0">
                <a:latin typeface="Times New Roman"/>
                <a:cs typeface="Times New Roman"/>
              </a:rPr>
              <a:t>para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repositório </a:t>
            </a: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spc="-5" dirty="0">
                <a:latin typeface="Times New Roman"/>
                <a:cs typeface="Times New Roman"/>
              </a:rPr>
              <a:t>repo&gt;.  </a:t>
            </a:r>
            <a:r>
              <a:rPr sz="2400" dirty="0">
                <a:latin typeface="Times New Roman"/>
                <a:cs typeface="Times New Roman"/>
              </a:rPr>
              <a:t>Por </a:t>
            </a:r>
            <a:r>
              <a:rPr sz="2400" spc="-5" dirty="0">
                <a:latin typeface="Times New Roman"/>
                <a:cs typeface="Times New Roman"/>
              </a:rPr>
              <a:t>padrão </a:t>
            </a: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spc="-5" dirty="0">
                <a:latin typeface="Times New Roman"/>
                <a:cs typeface="Times New Roman"/>
              </a:rPr>
              <a:t>repo&gt; </a:t>
            </a:r>
            <a:r>
              <a:rPr sz="2400" dirty="0">
                <a:latin typeface="Times New Roman"/>
                <a:cs typeface="Times New Roman"/>
              </a:rPr>
              <a:t>é </a:t>
            </a:r>
            <a:r>
              <a:rPr sz="2400" i="1" spc="-5" dirty="0">
                <a:latin typeface="Times New Roman"/>
                <a:cs typeface="Times New Roman"/>
              </a:rPr>
              <a:t>origin </a:t>
            </a:r>
            <a:r>
              <a:rPr sz="2400" dirty="0">
                <a:latin typeface="Times New Roman"/>
                <a:cs typeface="Times New Roman"/>
              </a:rPr>
              <a:t>e &lt; </a:t>
            </a:r>
            <a:r>
              <a:rPr sz="2400" spc="-5" dirty="0">
                <a:latin typeface="Times New Roman"/>
                <a:cs typeface="Times New Roman"/>
              </a:rPr>
              <a:t>branch </a:t>
            </a:r>
            <a:r>
              <a:rPr sz="2400" dirty="0">
                <a:latin typeface="Times New Roman"/>
                <a:cs typeface="Times New Roman"/>
              </a:rPr>
              <a:t>&gt; é o </a:t>
            </a:r>
            <a:r>
              <a:rPr sz="2400" i="1" spc="-5" dirty="0">
                <a:latin typeface="Times New Roman"/>
                <a:cs typeface="Times New Roman"/>
              </a:rPr>
              <a:t>branch  </a:t>
            </a:r>
            <a:r>
              <a:rPr sz="2400" spc="-5" dirty="0">
                <a:latin typeface="Times New Roman"/>
                <a:cs typeface="Times New Roman"/>
              </a:rPr>
              <a:t>atual, mas </a:t>
            </a:r>
            <a:r>
              <a:rPr sz="2400" dirty="0">
                <a:latin typeface="Times New Roman"/>
                <a:cs typeface="Times New Roman"/>
              </a:rPr>
              <a:t>pode </a:t>
            </a:r>
            <a:r>
              <a:rPr sz="2400" spc="-5" dirty="0">
                <a:latin typeface="Times New Roman"/>
                <a:cs typeface="Times New Roman"/>
              </a:rPr>
              <a:t>ser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configurado*.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048375" algn="l"/>
              </a:tabLst>
            </a:pPr>
            <a:r>
              <a:rPr sz="2400" b="1" u="sng" spc="-660" dirty="0">
                <a:solidFill>
                  <a:srgbClr val="303030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b="1" u="sng" dirty="0">
                <a:solidFill>
                  <a:srgbClr val="303030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$ </a:t>
            </a:r>
            <a:r>
              <a:rPr sz="2400" b="1" u="sng" spc="-5" dirty="0">
                <a:solidFill>
                  <a:srgbClr val="303030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git push [&lt;repo&gt;]</a:t>
            </a:r>
            <a:r>
              <a:rPr sz="2400" b="1" u="sng" spc="-95" dirty="0">
                <a:solidFill>
                  <a:srgbClr val="303030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b="1" u="sng" dirty="0">
                <a:solidFill>
                  <a:srgbClr val="303030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--all	</a:t>
            </a:r>
            <a:endParaRPr sz="2400">
              <a:latin typeface="Courier New"/>
              <a:cs typeface="Courier New"/>
            </a:endParaRPr>
          </a:p>
          <a:p>
            <a:pPr marL="248920">
              <a:lnSpc>
                <a:spcPct val="100000"/>
              </a:lnSpc>
              <a:spcBef>
                <a:spcPts val="1620"/>
              </a:spcBef>
            </a:pPr>
            <a:r>
              <a:rPr sz="2400" spc="-5" dirty="0">
                <a:latin typeface="Times New Roman"/>
                <a:cs typeface="Times New Roman"/>
              </a:rPr>
              <a:t>Envia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todos </a:t>
            </a:r>
            <a:r>
              <a:rPr sz="2400" dirty="0">
                <a:latin typeface="Times New Roman"/>
                <a:cs typeface="Times New Roman"/>
              </a:rPr>
              <a:t>os </a:t>
            </a:r>
            <a:r>
              <a:rPr sz="2400" i="1" spc="-5" dirty="0">
                <a:latin typeface="Times New Roman"/>
                <a:cs typeface="Times New Roman"/>
              </a:rPr>
              <a:t>branches </a:t>
            </a:r>
            <a:r>
              <a:rPr sz="2400" spc="-5" dirty="0">
                <a:latin typeface="Times New Roman"/>
                <a:cs typeface="Times New Roman"/>
              </a:rPr>
              <a:t>para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repositório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repo&gt;.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8950" y="4159250"/>
            <a:ext cx="1003300" cy="868680"/>
          </a:xfrm>
          <a:custGeom>
            <a:avLst/>
            <a:gdLst/>
            <a:ahLst/>
            <a:cxnLst/>
            <a:rect l="l" t="t" r="r" b="b"/>
            <a:pathLst>
              <a:path w="1003300" h="868679">
                <a:moveTo>
                  <a:pt x="0" y="0"/>
                </a:moveTo>
                <a:lnTo>
                  <a:pt x="0" y="744093"/>
                </a:lnTo>
                <a:lnTo>
                  <a:pt x="5436" y="762440"/>
                </a:lnTo>
                <a:lnTo>
                  <a:pt x="46601" y="796424"/>
                </a:lnTo>
                <a:lnTo>
                  <a:pt x="122984" y="825519"/>
                </a:lnTo>
                <a:lnTo>
                  <a:pt x="172444" y="837755"/>
                </a:lnTo>
                <a:lnTo>
                  <a:pt x="228381" y="848195"/>
                </a:lnTo>
                <a:lnTo>
                  <a:pt x="290021" y="856648"/>
                </a:lnTo>
                <a:lnTo>
                  <a:pt x="356587" y="862922"/>
                </a:lnTo>
                <a:lnTo>
                  <a:pt x="427303" y="866827"/>
                </a:lnTo>
                <a:lnTo>
                  <a:pt x="501396" y="868172"/>
                </a:lnTo>
                <a:lnTo>
                  <a:pt x="575476" y="866827"/>
                </a:lnTo>
                <a:lnTo>
                  <a:pt x="646186" y="862922"/>
                </a:lnTo>
                <a:lnTo>
                  <a:pt x="712748" y="856648"/>
                </a:lnTo>
                <a:lnTo>
                  <a:pt x="774387" y="848195"/>
                </a:lnTo>
                <a:lnTo>
                  <a:pt x="830326" y="837755"/>
                </a:lnTo>
                <a:lnTo>
                  <a:pt x="879789" y="825519"/>
                </a:lnTo>
                <a:lnTo>
                  <a:pt x="922000" y="811678"/>
                </a:lnTo>
                <a:lnTo>
                  <a:pt x="981559" y="779948"/>
                </a:lnTo>
                <a:lnTo>
                  <a:pt x="1002791" y="744093"/>
                </a:lnTo>
                <a:lnTo>
                  <a:pt x="1002791" y="124079"/>
                </a:lnTo>
                <a:lnTo>
                  <a:pt x="501396" y="124079"/>
                </a:lnTo>
                <a:lnTo>
                  <a:pt x="427303" y="122734"/>
                </a:lnTo>
                <a:lnTo>
                  <a:pt x="356587" y="118829"/>
                </a:lnTo>
                <a:lnTo>
                  <a:pt x="290021" y="112555"/>
                </a:lnTo>
                <a:lnTo>
                  <a:pt x="228381" y="104102"/>
                </a:lnTo>
                <a:lnTo>
                  <a:pt x="172444" y="93662"/>
                </a:lnTo>
                <a:lnTo>
                  <a:pt x="122984" y="81426"/>
                </a:lnTo>
                <a:lnTo>
                  <a:pt x="80778" y="67585"/>
                </a:lnTo>
                <a:lnTo>
                  <a:pt x="21228" y="35855"/>
                </a:lnTo>
                <a:lnTo>
                  <a:pt x="5436" y="18347"/>
                </a:lnTo>
                <a:lnTo>
                  <a:pt x="0" y="0"/>
                </a:lnTo>
                <a:close/>
              </a:path>
              <a:path w="1003300" h="868679">
                <a:moveTo>
                  <a:pt x="1002791" y="0"/>
                </a:moveTo>
                <a:lnTo>
                  <a:pt x="981559" y="35855"/>
                </a:lnTo>
                <a:lnTo>
                  <a:pt x="922000" y="67585"/>
                </a:lnTo>
                <a:lnTo>
                  <a:pt x="879789" y="81426"/>
                </a:lnTo>
                <a:lnTo>
                  <a:pt x="830326" y="93662"/>
                </a:lnTo>
                <a:lnTo>
                  <a:pt x="774387" y="104102"/>
                </a:lnTo>
                <a:lnTo>
                  <a:pt x="712748" y="112555"/>
                </a:lnTo>
                <a:lnTo>
                  <a:pt x="646186" y="118829"/>
                </a:lnTo>
                <a:lnTo>
                  <a:pt x="575476" y="122734"/>
                </a:lnTo>
                <a:lnTo>
                  <a:pt x="501396" y="124079"/>
                </a:lnTo>
                <a:lnTo>
                  <a:pt x="1002791" y="124079"/>
                </a:lnTo>
                <a:lnTo>
                  <a:pt x="1002791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8950" y="4032250"/>
            <a:ext cx="1003300" cy="248285"/>
          </a:xfrm>
          <a:custGeom>
            <a:avLst/>
            <a:gdLst/>
            <a:ahLst/>
            <a:cxnLst/>
            <a:rect l="l" t="t" r="r" b="b"/>
            <a:pathLst>
              <a:path w="1003300" h="248285">
                <a:moveTo>
                  <a:pt x="501396" y="0"/>
                </a:moveTo>
                <a:lnTo>
                  <a:pt x="427303" y="1344"/>
                </a:lnTo>
                <a:lnTo>
                  <a:pt x="356587" y="5248"/>
                </a:lnTo>
                <a:lnTo>
                  <a:pt x="290021" y="11521"/>
                </a:lnTo>
                <a:lnTo>
                  <a:pt x="228381" y="19970"/>
                </a:lnTo>
                <a:lnTo>
                  <a:pt x="172444" y="30404"/>
                </a:lnTo>
                <a:lnTo>
                  <a:pt x="122984" y="42631"/>
                </a:lnTo>
                <a:lnTo>
                  <a:pt x="80778" y="56460"/>
                </a:lnTo>
                <a:lnTo>
                  <a:pt x="21228" y="88154"/>
                </a:lnTo>
                <a:lnTo>
                  <a:pt x="0" y="123951"/>
                </a:lnTo>
                <a:lnTo>
                  <a:pt x="5436" y="142299"/>
                </a:lnTo>
                <a:lnTo>
                  <a:pt x="46601" y="176283"/>
                </a:lnTo>
                <a:lnTo>
                  <a:pt x="122984" y="205378"/>
                </a:lnTo>
                <a:lnTo>
                  <a:pt x="172444" y="217614"/>
                </a:lnTo>
                <a:lnTo>
                  <a:pt x="228381" y="228054"/>
                </a:lnTo>
                <a:lnTo>
                  <a:pt x="290021" y="236507"/>
                </a:lnTo>
                <a:lnTo>
                  <a:pt x="356587" y="242781"/>
                </a:lnTo>
                <a:lnTo>
                  <a:pt x="427303" y="246686"/>
                </a:lnTo>
                <a:lnTo>
                  <a:pt x="501396" y="248031"/>
                </a:lnTo>
                <a:lnTo>
                  <a:pt x="575476" y="246686"/>
                </a:lnTo>
                <a:lnTo>
                  <a:pt x="646186" y="242781"/>
                </a:lnTo>
                <a:lnTo>
                  <a:pt x="712748" y="236507"/>
                </a:lnTo>
                <a:lnTo>
                  <a:pt x="774387" y="228054"/>
                </a:lnTo>
                <a:lnTo>
                  <a:pt x="830326" y="217614"/>
                </a:lnTo>
                <a:lnTo>
                  <a:pt x="879789" y="205378"/>
                </a:lnTo>
                <a:lnTo>
                  <a:pt x="922000" y="191537"/>
                </a:lnTo>
                <a:lnTo>
                  <a:pt x="981559" y="159807"/>
                </a:lnTo>
                <a:lnTo>
                  <a:pt x="1002791" y="123951"/>
                </a:lnTo>
                <a:lnTo>
                  <a:pt x="997354" y="105636"/>
                </a:lnTo>
                <a:lnTo>
                  <a:pt x="956182" y="71698"/>
                </a:lnTo>
                <a:lnTo>
                  <a:pt x="879789" y="42631"/>
                </a:lnTo>
                <a:lnTo>
                  <a:pt x="830326" y="30404"/>
                </a:lnTo>
                <a:lnTo>
                  <a:pt x="774387" y="19970"/>
                </a:lnTo>
                <a:lnTo>
                  <a:pt x="712748" y="11521"/>
                </a:lnTo>
                <a:lnTo>
                  <a:pt x="646186" y="5248"/>
                </a:lnTo>
                <a:lnTo>
                  <a:pt x="575476" y="1344"/>
                </a:lnTo>
                <a:lnTo>
                  <a:pt x="501396" y="0"/>
                </a:lnTo>
                <a:close/>
              </a:path>
            </a:pathLst>
          </a:custGeom>
          <a:solidFill>
            <a:srgbClr val="CD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4019550"/>
            <a:ext cx="1003300" cy="248285"/>
          </a:xfrm>
          <a:custGeom>
            <a:avLst/>
            <a:gdLst/>
            <a:ahLst/>
            <a:cxnLst/>
            <a:rect l="l" t="t" r="r" b="b"/>
            <a:pathLst>
              <a:path w="1003300" h="248285">
                <a:moveTo>
                  <a:pt x="1002791" y="123951"/>
                </a:moveTo>
                <a:lnTo>
                  <a:pt x="981559" y="159806"/>
                </a:lnTo>
                <a:lnTo>
                  <a:pt x="922000" y="191537"/>
                </a:lnTo>
                <a:lnTo>
                  <a:pt x="879789" y="205378"/>
                </a:lnTo>
                <a:lnTo>
                  <a:pt x="830326" y="217614"/>
                </a:lnTo>
                <a:lnTo>
                  <a:pt x="774387" y="228054"/>
                </a:lnTo>
                <a:lnTo>
                  <a:pt x="712748" y="236507"/>
                </a:lnTo>
                <a:lnTo>
                  <a:pt x="646186" y="242781"/>
                </a:lnTo>
                <a:lnTo>
                  <a:pt x="575476" y="246686"/>
                </a:lnTo>
                <a:lnTo>
                  <a:pt x="501395" y="248031"/>
                </a:lnTo>
                <a:lnTo>
                  <a:pt x="427303" y="246686"/>
                </a:lnTo>
                <a:lnTo>
                  <a:pt x="356587" y="242781"/>
                </a:lnTo>
                <a:lnTo>
                  <a:pt x="290021" y="236507"/>
                </a:lnTo>
                <a:lnTo>
                  <a:pt x="228381" y="228054"/>
                </a:lnTo>
                <a:lnTo>
                  <a:pt x="172444" y="217614"/>
                </a:lnTo>
                <a:lnTo>
                  <a:pt x="122984" y="205378"/>
                </a:lnTo>
                <a:lnTo>
                  <a:pt x="80778" y="191537"/>
                </a:lnTo>
                <a:lnTo>
                  <a:pt x="21228" y="159806"/>
                </a:lnTo>
                <a:lnTo>
                  <a:pt x="0" y="123951"/>
                </a:lnTo>
                <a:lnTo>
                  <a:pt x="5436" y="105635"/>
                </a:lnTo>
                <a:lnTo>
                  <a:pt x="46601" y="71698"/>
                </a:lnTo>
                <a:lnTo>
                  <a:pt x="122984" y="42631"/>
                </a:lnTo>
                <a:lnTo>
                  <a:pt x="172444" y="30404"/>
                </a:lnTo>
                <a:lnTo>
                  <a:pt x="228381" y="19970"/>
                </a:lnTo>
                <a:lnTo>
                  <a:pt x="290021" y="11521"/>
                </a:lnTo>
                <a:lnTo>
                  <a:pt x="356587" y="5248"/>
                </a:lnTo>
                <a:lnTo>
                  <a:pt x="427303" y="1344"/>
                </a:lnTo>
                <a:lnTo>
                  <a:pt x="501395" y="0"/>
                </a:lnTo>
                <a:lnTo>
                  <a:pt x="575476" y="1344"/>
                </a:lnTo>
                <a:lnTo>
                  <a:pt x="646186" y="5248"/>
                </a:lnTo>
                <a:lnTo>
                  <a:pt x="712748" y="11521"/>
                </a:lnTo>
                <a:lnTo>
                  <a:pt x="774387" y="19970"/>
                </a:lnTo>
                <a:lnTo>
                  <a:pt x="830326" y="30404"/>
                </a:lnTo>
                <a:lnTo>
                  <a:pt x="879789" y="42631"/>
                </a:lnTo>
                <a:lnTo>
                  <a:pt x="922000" y="56460"/>
                </a:lnTo>
                <a:lnTo>
                  <a:pt x="981559" y="88154"/>
                </a:lnTo>
                <a:lnTo>
                  <a:pt x="1002791" y="123951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250" y="4146550"/>
            <a:ext cx="1003300" cy="868680"/>
          </a:xfrm>
          <a:custGeom>
            <a:avLst/>
            <a:gdLst/>
            <a:ahLst/>
            <a:cxnLst/>
            <a:rect l="l" t="t" r="r" b="b"/>
            <a:pathLst>
              <a:path w="1003300" h="868679">
                <a:moveTo>
                  <a:pt x="1002791" y="0"/>
                </a:moveTo>
                <a:lnTo>
                  <a:pt x="1002791" y="744093"/>
                </a:lnTo>
                <a:lnTo>
                  <a:pt x="997354" y="762440"/>
                </a:lnTo>
                <a:lnTo>
                  <a:pt x="956182" y="796424"/>
                </a:lnTo>
                <a:lnTo>
                  <a:pt x="879789" y="825519"/>
                </a:lnTo>
                <a:lnTo>
                  <a:pt x="830326" y="837755"/>
                </a:lnTo>
                <a:lnTo>
                  <a:pt x="774387" y="848195"/>
                </a:lnTo>
                <a:lnTo>
                  <a:pt x="712748" y="856648"/>
                </a:lnTo>
                <a:lnTo>
                  <a:pt x="646186" y="862922"/>
                </a:lnTo>
                <a:lnTo>
                  <a:pt x="575476" y="866827"/>
                </a:lnTo>
                <a:lnTo>
                  <a:pt x="501395" y="868172"/>
                </a:lnTo>
                <a:lnTo>
                  <a:pt x="427303" y="866827"/>
                </a:lnTo>
                <a:lnTo>
                  <a:pt x="356587" y="862922"/>
                </a:lnTo>
                <a:lnTo>
                  <a:pt x="290021" y="856648"/>
                </a:lnTo>
                <a:lnTo>
                  <a:pt x="228381" y="848195"/>
                </a:lnTo>
                <a:lnTo>
                  <a:pt x="172444" y="837755"/>
                </a:lnTo>
                <a:lnTo>
                  <a:pt x="122984" y="825519"/>
                </a:lnTo>
                <a:lnTo>
                  <a:pt x="80778" y="811678"/>
                </a:lnTo>
                <a:lnTo>
                  <a:pt x="21228" y="779948"/>
                </a:lnTo>
                <a:lnTo>
                  <a:pt x="0" y="744093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5360" y="3116579"/>
            <a:ext cx="320040" cy="937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7550" y="2241550"/>
            <a:ext cx="1003300" cy="866775"/>
          </a:xfrm>
          <a:custGeom>
            <a:avLst/>
            <a:gdLst/>
            <a:ahLst/>
            <a:cxnLst/>
            <a:rect l="l" t="t" r="r" b="b"/>
            <a:pathLst>
              <a:path w="1003300" h="866775">
                <a:moveTo>
                  <a:pt x="0" y="0"/>
                </a:moveTo>
                <a:lnTo>
                  <a:pt x="0" y="742950"/>
                </a:lnTo>
                <a:lnTo>
                  <a:pt x="5436" y="761234"/>
                </a:lnTo>
                <a:lnTo>
                  <a:pt x="46601" y="795125"/>
                </a:lnTo>
                <a:lnTo>
                  <a:pt x="122984" y="824163"/>
                </a:lnTo>
                <a:lnTo>
                  <a:pt x="172444" y="836382"/>
                </a:lnTo>
                <a:lnTo>
                  <a:pt x="228381" y="846810"/>
                </a:lnTo>
                <a:lnTo>
                  <a:pt x="290021" y="855256"/>
                </a:lnTo>
                <a:lnTo>
                  <a:pt x="356587" y="861527"/>
                </a:lnTo>
                <a:lnTo>
                  <a:pt x="427303" y="865431"/>
                </a:lnTo>
                <a:lnTo>
                  <a:pt x="501396" y="866775"/>
                </a:lnTo>
                <a:lnTo>
                  <a:pt x="575476" y="865431"/>
                </a:lnTo>
                <a:lnTo>
                  <a:pt x="646186" y="861527"/>
                </a:lnTo>
                <a:lnTo>
                  <a:pt x="712748" y="855256"/>
                </a:lnTo>
                <a:lnTo>
                  <a:pt x="774387" y="846810"/>
                </a:lnTo>
                <a:lnTo>
                  <a:pt x="830326" y="836382"/>
                </a:lnTo>
                <a:lnTo>
                  <a:pt x="879789" y="824163"/>
                </a:lnTo>
                <a:lnTo>
                  <a:pt x="922000" y="810347"/>
                </a:lnTo>
                <a:lnTo>
                  <a:pt x="981559" y="778690"/>
                </a:lnTo>
                <a:lnTo>
                  <a:pt x="1002792" y="742950"/>
                </a:lnTo>
                <a:lnTo>
                  <a:pt x="1002792" y="123825"/>
                </a:lnTo>
                <a:lnTo>
                  <a:pt x="501396" y="123825"/>
                </a:lnTo>
                <a:lnTo>
                  <a:pt x="427303" y="122481"/>
                </a:lnTo>
                <a:lnTo>
                  <a:pt x="356587" y="118577"/>
                </a:lnTo>
                <a:lnTo>
                  <a:pt x="290021" y="112306"/>
                </a:lnTo>
                <a:lnTo>
                  <a:pt x="228381" y="103860"/>
                </a:lnTo>
                <a:lnTo>
                  <a:pt x="172444" y="93432"/>
                </a:lnTo>
                <a:lnTo>
                  <a:pt x="122984" y="81213"/>
                </a:lnTo>
                <a:lnTo>
                  <a:pt x="80778" y="67397"/>
                </a:lnTo>
                <a:lnTo>
                  <a:pt x="21228" y="35740"/>
                </a:lnTo>
                <a:lnTo>
                  <a:pt x="5436" y="18284"/>
                </a:lnTo>
                <a:lnTo>
                  <a:pt x="0" y="0"/>
                </a:lnTo>
                <a:close/>
              </a:path>
              <a:path w="1003300" h="866775">
                <a:moveTo>
                  <a:pt x="1002792" y="0"/>
                </a:moveTo>
                <a:lnTo>
                  <a:pt x="981559" y="35740"/>
                </a:lnTo>
                <a:lnTo>
                  <a:pt x="922000" y="67397"/>
                </a:lnTo>
                <a:lnTo>
                  <a:pt x="879789" y="81213"/>
                </a:lnTo>
                <a:lnTo>
                  <a:pt x="830326" y="93432"/>
                </a:lnTo>
                <a:lnTo>
                  <a:pt x="774387" y="103860"/>
                </a:lnTo>
                <a:lnTo>
                  <a:pt x="712748" y="112306"/>
                </a:lnTo>
                <a:lnTo>
                  <a:pt x="646186" y="118577"/>
                </a:lnTo>
                <a:lnTo>
                  <a:pt x="575476" y="122481"/>
                </a:lnTo>
                <a:lnTo>
                  <a:pt x="501396" y="123825"/>
                </a:lnTo>
                <a:lnTo>
                  <a:pt x="1002792" y="123825"/>
                </a:lnTo>
                <a:lnTo>
                  <a:pt x="1002792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7550" y="2127250"/>
            <a:ext cx="1003300" cy="247650"/>
          </a:xfrm>
          <a:custGeom>
            <a:avLst/>
            <a:gdLst/>
            <a:ahLst/>
            <a:cxnLst/>
            <a:rect l="l" t="t" r="r" b="b"/>
            <a:pathLst>
              <a:path w="1003300" h="247650">
                <a:moveTo>
                  <a:pt x="501396" y="0"/>
                </a:moveTo>
                <a:lnTo>
                  <a:pt x="427303" y="1343"/>
                </a:lnTo>
                <a:lnTo>
                  <a:pt x="356587" y="5247"/>
                </a:lnTo>
                <a:lnTo>
                  <a:pt x="290021" y="11518"/>
                </a:lnTo>
                <a:lnTo>
                  <a:pt x="228381" y="19964"/>
                </a:lnTo>
                <a:lnTo>
                  <a:pt x="172444" y="30392"/>
                </a:lnTo>
                <a:lnTo>
                  <a:pt x="122984" y="42611"/>
                </a:lnTo>
                <a:lnTo>
                  <a:pt x="80778" y="56427"/>
                </a:lnTo>
                <a:lnTo>
                  <a:pt x="21228" y="88084"/>
                </a:lnTo>
                <a:lnTo>
                  <a:pt x="0" y="123825"/>
                </a:lnTo>
                <a:lnTo>
                  <a:pt x="5436" y="142109"/>
                </a:lnTo>
                <a:lnTo>
                  <a:pt x="46601" y="176000"/>
                </a:lnTo>
                <a:lnTo>
                  <a:pt x="122984" y="205038"/>
                </a:lnTo>
                <a:lnTo>
                  <a:pt x="172444" y="217257"/>
                </a:lnTo>
                <a:lnTo>
                  <a:pt x="228381" y="227685"/>
                </a:lnTo>
                <a:lnTo>
                  <a:pt x="290021" y="236131"/>
                </a:lnTo>
                <a:lnTo>
                  <a:pt x="356587" y="242402"/>
                </a:lnTo>
                <a:lnTo>
                  <a:pt x="427303" y="246306"/>
                </a:lnTo>
                <a:lnTo>
                  <a:pt x="501396" y="247650"/>
                </a:lnTo>
                <a:lnTo>
                  <a:pt x="575476" y="246306"/>
                </a:lnTo>
                <a:lnTo>
                  <a:pt x="646186" y="242402"/>
                </a:lnTo>
                <a:lnTo>
                  <a:pt x="712748" y="236131"/>
                </a:lnTo>
                <a:lnTo>
                  <a:pt x="774387" y="227685"/>
                </a:lnTo>
                <a:lnTo>
                  <a:pt x="830326" y="217257"/>
                </a:lnTo>
                <a:lnTo>
                  <a:pt x="879789" y="205038"/>
                </a:lnTo>
                <a:lnTo>
                  <a:pt x="922000" y="191222"/>
                </a:lnTo>
                <a:lnTo>
                  <a:pt x="981559" y="159565"/>
                </a:lnTo>
                <a:lnTo>
                  <a:pt x="1002792" y="123825"/>
                </a:lnTo>
                <a:lnTo>
                  <a:pt x="997354" y="105540"/>
                </a:lnTo>
                <a:lnTo>
                  <a:pt x="956182" y="71649"/>
                </a:lnTo>
                <a:lnTo>
                  <a:pt x="879789" y="42611"/>
                </a:lnTo>
                <a:lnTo>
                  <a:pt x="830326" y="30392"/>
                </a:lnTo>
                <a:lnTo>
                  <a:pt x="774387" y="19964"/>
                </a:lnTo>
                <a:lnTo>
                  <a:pt x="712748" y="11518"/>
                </a:lnTo>
                <a:lnTo>
                  <a:pt x="646186" y="5247"/>
                </a:lnTo>
                <a:lnTo>
                  <a:pt x="575476" y="1343"/>
                </a:lnTo>
                <a:lnTo>
                  <a:pt x="501396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7550" y="2127250"/>
            <a:ext cx="1003300" cy="247650"/>
          </a:xfrm>
          <a:custGeom>
            <a:avLst/>
            <a:gdLst/>
            <a:ahLst/>
            <a:cxnLst/>
            <a:rect l="l" t="t" r="r" b="b"/>
            <a:pathLst>
              <a:path w="1003300" h="247650">
                <a:moveTo>
                  <a:pt x="1002791" y="123824"/>
                </a:moveTo>
                <a:lnTo>
                  <a:pt x="981559" y="159564"/>
                </a:lnTo>
                <a:lnTo>
                  <a:pt x="922000" y="191222"/>
                </a:lnTo>
                <a:lnTo>
                  <a:pt x="879789" y="205038"/>
                </a:lnTo>
                <a:lnTo>
                  <a:pt x="830326" y="217257"/>
                </a:lnTo>
                <a:lnTo>
                  <a:pt x="774387" y="227685"/>
                </a:lnTo>
                <a:lnTo>
                  <a:pt x="712748" y="236131"/>
                </a:lnTo>
                <a:lnTo>
                  <a:pt x="646186" y="242402"/>
                </a:lnTo>
                <a:lnTo>
                  <a:pt x="575476" y="246306"/>
                </a:lnTo>
                <a:lnTo>
                  <a:pt x="501395" y="247650"/>
                </a:lnTo>
                <a:lnTo>
                  <a:pt x="427303" y="246306"/>
                </a:lnTo>
                <a:lnTo>
                  <a:pt x="356587" y="242402"/>
                </a:lnTo>
                <a:lnTo>
                  <a:pt x="290021" y="236131"/>
                </a:lnTo>
                <a:lnTo>
                  <a:pt x="228381" y="227685"/>
                </a:lnTo>
                <a:lnTo>
                  <a:pt x="172444" y="217257"/>
                </a:lnTo>
                <a:lnTo>
                  <a:pt x="122984" y="205038"/>
                </a:lnTo>
                <a:lnTo>
                  <a:pt x="80778" y="191222"/>
                </a:lnTo>
                <a:lnTo>
                  <a:pt x="21228" y="159564"/>
                </a:lnTo>
                <a:lnTo>
                  <a:pt x="0" y="123824"/>
                </a:lnTo>
                <a:lnTo>
                  <a:pt x="5436" y="105540"/>
                </a:lnTo>
                <a:lnTo>
                  <a:pt x="46601" y="71649"/>
                </a:lnTo>
                <a:lnTo>
                  <a:pt x="122984" y="42611"/>
                </a:lnTo>
                <a:lnTo>
                  <a:pt x="172444" y="30392"/>
                </a:lnTo>
                <a:lnTo>
                  <a:pt x="228381" y="19964"/>
                </a:lnTo>
                <a:lnTo>
                  <a:pt x="290021" y="11518"/>
                </a:lnTo>
                <a:lnTo>
                  <a:pt x="356587" y="5247"/>
                </a:lnTo>
                <a:lnTo>
                  <a:pt x="427303" y="1343"/>
                </a:lnTo>
                <a:lnTo>
                  <a:pt x="501395" y="0"/>
                </a:lnTo>
                <a:lnTo>
                  <a:pt x="575476" y="1343"/>
                </a:lnTo>
                <a:lnTo>
                  <a:pt x="646186" y="5247"/>
                </a:lnTo>
                <a:lnTo>
                  <a:pt x="712748" y="11518"/>
                </a:lnTo>
                <a:lnTo>
                  <a:pt x="774387" y="19964"/>
                </a:lnTo>
                <a:lnTo>
                  <a:pt x="830326" y="30392"/>
                </a:lnTo>
                <a:lnTo>
                  <a:pt x="879789" y="42611"/>
                </a:lnTo>
                <a:lnTo>
                  <a:pt x="922000" y="56427"/>
                </a:lnTo>
                <a:lnTo>
                  <a:pt x="981559" y="88084"/>
                </a:lnTo>
                <a:lnTo>
                  <a:pt x="1002791" y="123824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7550" y="2241550"/>
            <a:ext cx="1003300" cy="866775"/>
          </a:xfrm>
          <a:custGeom>
            <a:avLst/>
            <a:gdLst/>
            <a:ahLst/>
            <a:cxnLst/>
            <a:rect l="l" t="t" r="r" b="b"/>
            <a:pathLst>
              <a:path w="1003300" h="866775">
                <a:moveTo>
                  <a:pt x="1002791" y="0"/>
                </a:moveTo>
                <a:lnTo>
                  <a:pt x="1002791" y="742950"/>
                </a:lnTo>
                <a:lnTo>
                  <a:pt x="997354" y="761234"/>
                </a:lnTo>
                <a:lnTo>
                  <a:pt x="956182" y="795125"/>
                </a:lnTo>
                <a:lnTo>
                  <a:pt x="879789" y="824163"/>
                </a:lnTo>
                <a:lnTo>
                  <a:pt x="830326" y="836382"/>
                </a:lnTo>
                <a:lnTo>
                  <a:pt x="774387" y="846810"/>
                </a:lnTo>
                <a:lnTo>
                  <a:pt x="712748" y="855256"/>
                </a:lnTo>
                <a:lnTo>
                  <a:pt x="646186" y="861527"/>
                </a:lnTo>
                <a:lnTo>
                  <a:pt x="575476" y="865431"/>
                </a:lnTo>
                <a:lnTo>
                  <a:pt x="501395" y="866775"/>
                </a:lnTo>
                <a:lnTo>
                  <a:pt x="427303" y="865431"/>
                </a:lnTo>
                <a:lnTo>
                  <a:pt x="356587" y="861527"/>
                </a:lnTo>
                <a:lnTo>
                  <a:pt x="290021" y="855256"/>
                </a:lnTo>
                <a:lnTo>
                  <a:pt x="228381" y="846810"/>
                </a:lnTo>
                <a:lnTo>
                  <a:pt x="172444" y="836382"/>
                </a:lnTo>
                <a:lnTo>
                  <a:pt x="122984" y="824163"/>
                </a:lnTo>
                <a:lnTo>
                  <a:pt x="80778" y="810347"/>
                </a:lnTo>
                <a:lnTo>
                  <a:pt x="21228" y="778690"/>
                </a:lnTo>
                <a:lnTo>
                  <a:pt x="0" y="742950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9650" y="2813050"/>
            <a:ext cx="381076" cy="181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9650" y="2813050"/>
            <a:ext cx="383540" cy="181610"/>
          </a:xfrm>
          <a:custGeom>
            <a:avLst/>
            <a:gdLst/>
            <a:ahLst/>
            <a:cxnLst/>
            <a:rect l="l" t="t" r="r" b="b"/>
            <a:pathLst>
              <a:path w="383540" h="181610">
                <a:moveTo>
                  <a:pt x="192455" y="180848"/>
                </a:moveTo>
                <a:lnTo>
                  <a:pt x="236609" y="171517"/>
                </a:lnTo>
                <a:lnTo>
                  <a:pt x="275863" y="151797"/>
                </a:lnTo>
                <a:lnTo>
                  <a:pt x="308822" y="123237"/>
                </a:lnTo>
                <a:lnTo>
                  <a:pt x="334091" y="87385"/>
                </a:lnTo>
                <a:lnTo>
                  <a:pt x="350276" y="45789"/>
                </a:lnTo>
                <a:lnTo>
                  <a:pt x="355981" y="0"/>
                </a:lnTo>
                <a:lnTo>
                  <a:pt x="383032" y="0"/>
                </a:lnTo>
                <a:lnTo>
                  <a:pt x="376708" y="48226"/>
                </a:lnTo>
                <a:lnTo>
                  <a:pt x="358862" y="91552"/>
                </a:lnTo>
                <a:lnTo>
                  <a:pt x="331177" y="128254"/>
                </a:lnTo>
                <a:lnTo>
                  <a:pt x="295339" y="156605"/>
                </a:lnTo>
                <a:lnTo>
                  <a:pt x="253033" y="174880"/>
                </a:lnTo>
                <a:lnTo>
                  <a:pt x="205943" y="181356"/>
                </a:lnTo>
                <a:lnTo>
                  <a:pt x="178955" y="181356"/>
                </a:lnTo>
                <a:lnTo>
                  <a:pt x="135673" y="175867"/>
                </a:lnTo>
                <a:lnTo>
                  <a:pt x="95577" y="160020"/>
                </a:lnTo>
                <a:lnTo>
                  <a:pt x="60390" y="134743"/>
                </a:lnTo>
                <a:lnTo>
                  <a:pt x="31838" y="100965"/>
                </a:lnTo>
                <a:lnTo>
                  <a:pt x="0" y="100965"/>
                </a:lnTo>
                <a:lnTo>
                  <a:pt x="15367" y="0"/>
                </a:lnTo>
                <a:lnTo>
                  <a:pt x="90678" y="100965"/>
                </a:lnTo>
                <a:lnTo>
                  <a:pt x="58826" y="100965"/>
                </a:lnTo>
                <a:lnTo>
                  <a:pt x="87378" y="134743"/>
                </a:lnTo>
                <a:lnTo>
                  <a:pt x="122564" y="160020"/>
                </a:lnTo>
                <a:lnTo>
                  <a:pt x="162660" y="175867"/>
                </a:lnTo>
                <a:lnTo>
                  <a:pt x="205943" y="181356"/>
                </a:lnTo>
              </a:path>
            </a:pathLst>
          </a:custGeom>
          <a:ln w="12192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35050" y="2559050"/>
            <a:ext cx="383997" cy="182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35050" y="2559050"/>
            <a:ext cx="383540" cy="182880"/>
          </a:xfrm>
          <a:custGeom>
            <a:avLst/>
            <a:gdLst/>
            <a:ahLst/>
            <a:cxnLst/>
            <a:rect l="l" t="t" r="r" b="b"/>
            <a:pathLst>
              <a:path w="383540" h="182880">
                <a:moveTo>
                  <a:pt x="190449" y="508"/>
                </a:moveTo>
                <a:lnTo>
                  <a:pt x="146374" y="9942"/>
                </a:lnTo>
                <a:lnTo>
                  <a:pt x="107190" y="29840"/>
                </a:lnTo>
                <a:lnTo>
                  <a:pt x="74290" y="58642"/>
                </a:lnTo>
                <a:lnTo>
                  <a:pt x="49066" y="94789"/>
                </a:lnTo>
                <a:lnTo>
                  <a:pt x="32910" y="136721"/>
                </a:lnTo>
                <a:lnTo>
                  <a:pt x="27216" y="182880"/>
                </a:lnTo>
                <a:lnTo>
                  <a:pt x="0" y="182880"/>
                </a:lnTo>
                <a:lnTo>
                  <a:pt x="6316" y="134276"/>
                </a:lnTo>
                <a:lnTo>
                  <a:pt x="24143" y="90593"/>
                </a:lnTo>
                <a:lnTo>
                  <a:pt x="51793" y="53578"/>
                </a:lnTo>
                <a:lnTo>
                  <a:pt x="87582" y="24976"/>
                </a:lnTo>
                <a:lnTo>
                  <a:pt x="129825" y="6535"/>
                </a:lnTo>
                <a:lnTo>
                  <a:pt x="176834" y="0"/>
                </a:lnTo>
                <a:lnTo>
                  <a:pt x="204050" y="0"/>
                </a:lnTo>
                <a:lnTo>
                  <a:pt x="247266" y="5534"/>
                </a:lnTo>
                <a:lnTo>
                  <a:pt x="287316" y="21510"/>
                </a:lnTo>
                <a:lnTo>
                  <a:pt x="322478" y="46988"/>
                </a:lnTo>
                <a:lnTo>
                  <a:pt x="351028" y="81026"/>
                </a:lnTo>
                <a:lnTo>
                  <a:pt x="383032" y="81026"/>
                </a:lnTo>
                <a:lnTo>
                  <a:pt x="367284" y="182880"/>
                </a:lnTo>
                <a:lnTo>
                  <a:pt x="291592" y="81026"/>
                </a:lnTo>
                <a:lnTo>
                  <a:pt x="323723" y="81026"/>
                </a:lnTo>
                <a:lnTo>
                  <a:pt x="295246" y="46988"/>
                </a:lnTo>
                <a:lnTo>
                  <a:pt x="260118" y="21510"/>
                </a:lnTo>
                <a:lnTo>
                  <a:pt x="220070" y="5534"/>
                </a:lnTo>
                <a:lnTo>
                  <a:pt x="176834" y="0"/>
                </a:lnTo>
              </a:path>
            </a:pathLst>
          </a:custGeom>
          <a:ln w="12192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78050" y="2152650"/>
            <a:ext cx="6311265" cy="510540"/>
          </a:xfrm>
          <a:custGeom>
            <a:avLst/>
            <a:gdLst/>
            <a:ahLst/>
            <a:cxnLst/>
            <a:rect l="l" t="t" r="r" b="b"/>
            <a:pathLst>
              <a:path w="6311265" h="510539">
                <a:moveTo>
                  <a:pt x="6225794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6225794" y="510539"/>
                </a:lnTo>
                <a:lnTo>
                  <a:pt x="6258913" y="503852"/>
                </a:lnTo>
                <a:lnTo>
                  <a:pt x="6285960" y="485616"/>
                </a:lnTo>
                <a:lnTo>
                  <a:pt x="6304196" y="458569"/>
                </a:lnTo>
                <a:lnTo>
                  <a:pt x="6310883" y="425450"/>
                </a:lnTo>
                <a:lnTo>
                  <a:pt x="6310883" y="85089"/>
                </a:lnTo>
                <a:lnTo>
                  <a:pt x="6304196" y="51970"/>
                </a:lnTo>
                <a:lnTo>
                  <a:pt x="6285960" y="24923"/>
                </a:lnTo>
                <a:lnTo>
                  <a:pt x="6258913" y="6687"/>
                </a:lnTo>
                <a:lnTo>
                  <a:pt x="6225794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78050" y="2152650"/>
            <a:ext cx="6311265" cy="510540"/>
          </a:xfrm>
          <a:custGeom>
            <a:avLst/>
            <a:gdLst/>
            <a:ahLst/>
            <a:cxnLst/>
            <a:rect l="l" t="t" r="r" b="b"/>
            <a:pathLst>
              <a:path w="6311265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90" y="0"/>
                </a:lnTo>
                <a:lnTo>
                  <a:pt x="6225794" y="0"/>
                </a:lnTo>
                <a:lnTo>
                  <a:pt x="6258913" y="6687"/>
                </a:lnTo>
                <a:lnTo>
                  <a:pt x="6285960" y="24923"/>
                </a:lnTo>
                <a:lnTo>
                  <a:pt x="6304196" y="51970"/>
                </a:lnTo>
                <a:lnTo>
                  <a:pt x="6310884" y="85090"/>
                </a:lnTo>
                <a:lnTo>
                  <a:pt x="6310884" y="425450"/>
                </a:lnTo>
                <a:lnTo>
                  <a:pt x="6304196" y="458569"/>
                </a:lnTo>
                <a:lnTo>
                  <a:pt x="6285960" y="485616"/>
                </a:lnTo>
                <a:lnTo>
                  <a:pt x="6258913" y="503852"/>
                </a:lnTo>
                <a:lnTo>
                  <a:pt x="6225794" y="510540"/>
                </a:lnTo>
                <a:lnTo>
                  <a:pt x="85090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78050" y="3600450"/>
            <a:ext cx="6311265" cy="512445"/>
          </a:xfrm>
          <a:custGeom>
            <a:avLst/>
            <a:gdLst/>
            <a:ahLst/>
            <a:cxnLst/>
            <a:rect l="l" t="t" r="r" b="b"/>
            <a:pathLst>
              <a:path w="6311265" h="512445">
                <a:moveTo>
                  <a:pt x="6225540" y="0"/>
                </a:moveTo>
                <a:lnTo>
                  <a:pt x="85343" y="0"/>
                </a:lnTo>
                <a:lnTo>
                  <a:pt x="52131" y="6709"/>
                </a:lnTo>
                <a:lnTo>
                  <a:pt x="25003" y="25003"/>
                </a:lnTo>
                <a:lnTo>
                  <a:pt x="6709" y="52131"/>
                </a:lnTo>
                <a:lnTo>
                  <a:pt x="0" y="85343"/>
                </a:lnTo>
                <a:lnTo>
                  <a:pt x="0" y="426719"/>
                </a:lnTo>
                <a:lnTo>
                  <a:pt x="6709" y="459932"/>
                </a:lnTo>
                <a:lnTo>
                  <a:pt x="25003" y="487060"/>
                </a:lnTo>
                <a:lnTo>
                  <a:pt x="52131" y="505354"/>
                </a:lnTo>
                <a:lnTo>
                  <a:pt x="85343" y="512063"/>
                </a:lnTo>
                <a:lnTo>
                  <a:pt x="6225540" y="512063"/>
                </a:lnTo>
                <a:lnTo>
                  <a:pt x="6258752" y="505354"/>
                </a:lnTo>
                <a:lnTo>
                  <a:pt x="6285880" y="487060"/>
                </a:lnTo>
                <a:lnTo>
                  <a:pt x="6304174" y="459932"/>
                </a:lnTo>
                <a:lnTo>
                  <a:pt x="6310883" y="426719"/>
                </a:lnTo>
                <a:lnTo>
                  <a:pt x="6310883" y="85343"/>
                </a:lnTo>
                <a:lnTo>
                  <a:pt x="6304174" y="52131"/>
                </a:lnTo>
                <a:lnTo>
                  <a:pt x="6285880" y="25003"/>
                </a:lnTo>
                <a:lnTo>
                  <a:pt x="6258752" y="6709"/>
                </a:lnTo>
                <a:lnTo>
                  <a:pt x="622554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241550" y="723900"/>
            <a:ext cx="500253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Enviando Para </a:t>
            </a:r>
            <a:r>
              <a:rPr dirty="0"/>
              <a:t>o</a:t>
            </a:r>
            <a:r>
              <a:rPr spc="-20" dirty="0"/>
              <a:t> </a:t>
            </a:r>
            <a:r>
              <a:rPr spc="-5" dirty="0"/>
              <a:t>Repositório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25475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5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17481" y="2222500"/>
            <a:ext cx="6232525" cy="242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push [&lt;repo&gt;]</a:t>
            </a:r>
            <a:r>
              <a:rPr sz="2400" b="1" spc="-4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--tags</a:t>
            </a:r>
            <a:endParaRPr sz="2400">
              <a:latin typeface="Courier New"/>
              <a:cs typeface="Courier New"/>
            </a:endParaRPr>
          </a:p>
          <a:p>
            <a:pPr marR="40640" algn="ctr">
              <a:lnSpc>
                <a:spcPct val="100000"/>
              </a:lnSpc>
              <a:spcBef>
                <a:spcPts val="1720"/>
              </a:spcBef>
            </a:pPr>
            <a:r>
              <a:rPr sz="2400" spc="-5" dirty="0">
                <a:latin typeface="Times New Roman"/>
                <a:cs typeface="Times New Roman"/>
              </a:rPr>
              <a:t>Envia todas </a:t>
            </a:r>
            <a:r>
              <a:rPr sz="2400" dirty="0">
                <a:latin typeface="Times New Roman"/>
                <a:cs typeface="Times New Roman"/>
              </a:rPr>
              <a:t>a s </a:t>
            </a:r>
            <a:r>
              <a:rPr sz="2400" i="1" spc="-5" dirty="0">
                <a:latin typeface="Times New Roman"/>
                <a:cs typeface="Times New Roman"/>
              </a:rPr>
              <a:t>tags </a:t>
            </a:r>
            <a:r>
              <a:rPr sz="2400" spc="-5" dirty="0">
                <a:latin typeface="Times New Roman"/>
                <a:cs typeface="Times New Roman"/>
              </a:rPr>
              <a:t>para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repositório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&lt;repo&gt;.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6206490" algn="l"/>
              </a:tabLst>
            </a:pPr>
            <a:r>
              <a:rPr sz="2400" b="1" u="sng" spc="-665" dirty="0">
                <a:solidFill>
                  <a:srgbClr val="303030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b="1" u="sng" dirty="0">
                <a:solidFill>
                  <a:srgbClr val="303030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$ </a:t>
            </a:r>
            <a:r>
              <a:rPr sz="2400" b="1" u="sng" spc="-5" dirty="0">
                <a:solidFill>
                  <a:srgbClr val="303030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git push &lt;repo&gt; </a:t>
            </a:r>
            <a:r>
              <a:rPr sz="2400" b="1" u="sng" dirty="0">
                <a:solidFill>
                  <a:srgbClr val="303030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&lt;</a:t>
            </a:r>
            <a:r>
              <a:rPr sz="2400" b="1" u="sng" spc="-95" dirty="0">
                <a:solidFill>
                  <a:srgbClr val="303030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b="1" u="sng" dirty="0">
                <a:solidFill>
                  <a:srgbClr val="303030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tag&gt;	</a:t>
            </a:r>
            <a:endParaRPr sz="2400">
              <a:latin typeface="Courier New"/>
              <a:cs typeface="Courier New"/>
            </a:endParaRPr>
          </a:p>
          <a:p>
            <a:pPr marR="52705" algn="ctr">
              <a:lnSpc>
                <a:spcPct val="100000"/>
              </a:lnSpc>
              <a:spcBef>
                <a:spcPts val="1620"/>
              </a:spcBef>
            </a:pPr>
            <a:r>
              <a:rPr sz="2400" spc="-5" dirty="0">
                <a:latin typeface="Times New Roman"/>
                <a:cs typeface="Times New Roman"/>
              </a:rPr>
              <a:t>Envia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i="1" spc="-5" dirty="0">
                <a:latin typeface="Times New Roman"/>
                <a:cs typeface="Times New Roman"/>
              </a:rPr>
              <a:t>tag </a:t>
            </a: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spc="-5" dirty="0">
                <a:latin typeface="Times New Roman"/>
                <a:cs typeface="Times New Roman"/>
              </a:rPr>
              <a:t>tag </a:t>
            </a:r>
            <a:r>
              <a:rPr sz="2400" dirty="0">
                <a:latin typeface="Times New Roman"/>
                <a:cs typeface="Times New Roman"/>
              </a:rPr>
              <a:t>&gt; </a:t>
            </a:r>
            <a:r>
              <a:rPr sz="2400" spc="-5" dirty="0">
                <a:latin typeface="Times New Roman"/>
                <a:cs typeface="Times New Roman"/>
              </a:rPr>
              <a:t>para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repositório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repo&gt;.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3553" y="1679957"/>
            <a:ext cx="1617980" cy="1005205"/>
          </a:xfrm>
          <a:custGeom>
            <a:avLst/>
            <a:gdLst/>
            <a:ahLst/>
            <a:cxnLst/>
            <a:rect l="l" t="t" r="r" b="b"/>
            <a:pathLst>
              <a:path w="1617980" h="1005205">
                <a:moveTo>
                  <a:pt x="146479" y="330501"/>
                </a:moveTo>
                <a:lnTo>
                  <a:pt x="144703" y="287187"/>
                </a:lnTo>
                <a:lnTo>
                  <a:pt x="152903" y="245711"/>
                </a:lnTo>
                <a:lnTo>
                  <a:pt x="170209" y="207042"/>
                </a:lnTo>
                <a:lnTo>
                  <a:pt x="195750" y="172148"/>
                </a:lnTo>
                <a:lnTo>
                  <a:pt x="228657" y="141999"/>
                </a:lnTo>
                <a:lnTo>
                  <a:pt x="268060" y="117564"/>
                </a:lnTo>
                <a:lnTo>
                  <a:pt x="313089" y="99811"/>
                </a:lnTo>
                <a:lnTo>
                  <a:pt x="362874" y="89709"/>
                </a:lnTo>
                <a:lnTo>
                  <a:pt x="404942" y="87852"/>
                </a:lnTo>
                <a:lnTo>
                  <a:pt x="446507" y="91900"/>
                </a:lnTo>
                <a:lnTo>
                  <a:pt x="486715" y="101711"/>
                </a:lnTo>
                <a:lnTo>
                  <a:pt x="524710" y="117141"/>
                </a:lnTo>
                <a:lnTo>
                  <a:pt x="555900" y="80242"/>
                </a:lnTo>
                <a:lnTo>
                  <a:pt x="596040" y="52540"/>
                </a:lnTo>
                <a:lnTo>
                  <a:pt x="642557" y="34702"/>
                </a:lnTo>
                <a:lnTo>
                  <a:pt x="692877" y="27394"/>
                </a:lnTo>
                <a:lnTo>
                  <a:pt x="744428" y="31284"/>
                </a:lnTo>
                <a:lnTo>
                  <a:pt x="794636" y="47037"/>
                </a:lnTo>
                <a:lnTo>
                  <a:pt x="830355" y="67611"/>
                </a:lnTo>
                <a:lnTo>
                  <a:pt x="840991" y="75866"/>
                </a:lnTo>
                <a:lnTo>
                  <a:pt x="871493" y="39903"/>
                </a:lnTo>
                <a:lnTo>
                  <a:pt x="912280" y="14687"/>
                </a:lnTo>
                <a:lnTo>
                  <a:pt x="959735" y="1242"/>
                </a:lnTo>
                <a:lnTo>
                  <a:pt x="1010244" y="593"/>
                </a:lnTo>
                <a:lnTo>
                  <a:pt x="1060193" y="13763"/>
                </a:lnTo>
                <a:lnTo>
                  <a:pt x="1076387" y="21657"/>
                </a:lnTo>
                <a:lnTo>
                  <a:pt x="1091356" y="31003"/>
                </a:lnTo>
                <a:lnTo>
                  <a:pt x="1104966" y="41731"/>
                </a:lnTo>
                <a:lnTo>
                  <a:pt x="1117089" y="53768"/>
                </a:lnTo>
                <a:lnTo>
                  <a:pt x="1153332" y="26151"/>
                </a:lnTo>
                <a:lnTo>
                  <a:pt x="1195414" y="8175"/>
                </a:lnTo>
                <a:lnTo>
                  <a:pt x="1240897" y="0"/>
                </a:lnTo>
                <a:lnTo>
                  <a:pt x="1287343" y="1783"/>
                </a:lnTo>
                <a:lnTo>
                  <a:pt x="1332317" y="13684"/>
                </a:lnTo>
                <a:lnTo>
                  <a:pt x="1373381" y="35861"/>
                </a:lnTo>
                <a:lnTo>
                  <a:pt x="1413291" y="76342"/>
                </a:lnTo>
                <a:lnTo>
                  <a:pt x="1434722" y="125777"/>
                </a:lnTo>
                <a:lnTo>
                  <a:pt x="1484072" y="143470"/>
                </a:lnTo>
                <a:lnTo>
                  <a:pt x="1524807" y="170589"/>
                </a:lnTo>
                <a:lnTo>
                  <a:pt x="1555593" y="205152"/>
                </a:lnTo>
                <a:lnTo>
                  <a:pt x="1575096" y="245176"/>
                </a:lnTo>
                <a:lnTo>
                  <a:pt x="1581982" y="288678"/>
                </a:lnTo>
                <a:lnTo>
                  <a:pt x="1574918" y="333676"/>
                </a:lnTo>
                <a:lnTo>
                  <a:pt x="1572505" y="341296"/>
                </a:lnTo>
                <a:lnTo>
                  <a:pt x="1569469" y="348662"/>
                </a:lnTo>
                <a:lnTo>
                  <a:pt x="1565786" y="355901"/>
                </a:lnTo>
                <a:lnTo>
                  <a:pt x="1592836" y="392895"/>
                </a:lnTo>
                <a:lnTo>
                  <a:pt x="1610112" y="432488"/>
                </a:lnTo>
                <a:lnTo>
                  <a:pt x="1617804" y="473472"/>
                </a:lnTo>
                <a:lnTo>
                  <a:pt x="1616104" y="514635"/>
                </a:lnTo>
                <a:lnTo>
                  <a:pt x="1605200" y="554769"/>
                </a:lnTo>
                <a:lnTo>
                  <a:pt x="1585282" y="592663"/>
                </a:lnTo>
                <a:lnTo>
                  <a:pt x="1556540" y="627107"/>
                </a:lnTo>
                <a:lnTo>
                  <a:pt x="1519165" y="656891"/>
                </a:lnTo>
                <a:lnTo>
                  <a:pt x="1463058" y="684514"/>
                </a:lnTo>
                <a:lnTo>
                  <a:pt x="1400559" y="699182"/>
                </a:lnTo>
                <a:lnTo>
                  <a:pt x="1394424" y="741160"/>
                </a:lnTo>
                <a:lnTo>
                  <a:pt x="1377761" y="779610"/>
                </a:lnTo>
                <a:lnTo>
                  <a:pt x="1351876" y="813446"/>
                </a:lnTo>
                <a:lnTo>
                  <a:pt x="1318076" y="841581"/>
                </a:lnTo>
                <a:lnTo>
                  <a:pt x="1277665" y="862929"/>
                </a:lnTo>
                <a:lnTo>
                  <a:pt x="1231951" y="876404"/>
                </a:lnTo>
                <a:lnTo>
                  <a:pt x="1182240" y="880919"/>
                </a:lnTo>
                <a:lnTo>
                  <a:pt x="1152544" y="878985"/>
                </a:lnTo>
                <a:lnTo>
                  <a:pt x="1123550" y="873633"/>
                </a:lnTo>
                <a:lnTo>
                  <a:pt x="1095676" y="864971"/>
                </a:lnTo>
                <a:lnTo>
                  <a:pt x="1069337" y="853106"/>
                </a:lnTo>
                <a:lnTo>
                  <a:pt x="1049683" y="893229"/>
                </a:lnTo>
                <a:lnTo>
                  <a:pt x="1021854" y="928155"/>
                </a:lnTo>
                <a:lnTo>
                  <a:pt x="987120" y="957307"/>
                </a:lnTo>
                <a:lnTo>
                  <a:pt x="946747" y="980106"/>
                </a:lnTo>
                <a:lnTo>
                  <a:pt x="902003" y="995976"/>
                </a:lnTo>
                <a:lnTo>
                  <a:pt x="854157" y="1004340"/>
                </a:lnTo>
                <a:lnTo>
                  <a:pt x="804474" y="1004618"/>
                </a:lnTo>
                <a:lnTo>
                  <a:pt x="754225" y="996235"/>
                </a:lnTo>
                <a:lnTo>
                  <a:pt x="713794" y="982549"/>
                </a:lnTo>
                <a:lnTo>
                  <a:pt x="676991" y="963326"/>
                </a:lnTo>
                <a:lnTo>
                  <a:pt x="644591" y="939032"/>
                </a:lnTo>
                <a:lnTo>
                  <a:pt x="617369" y="910129"/>
                </a:lnTo>
                <a:lnTo>
                  <a:pt x="570454" y="929477"/>
                </a:lnTo>
                <a:lnTo>
                  <a:pt x="521639" y="941111"/>
                </a:lnTo>
                <a:lnTo>
                  <a:pt x="472045" y="945266"/>
                </a:lnTo>
                <a:lnTo>
                  <a:pt x="422792" y="942177"/>
                </a:lnTo>
                <a:lnTo>
                  <a:pt x="375000" y="932080"/>
                </a:lnTo>
                <a:lnTo>
                  <a:pt x="329789" y="915209"/>
                </a:lnTo>
                <a:lnTo>
                  <a:pt x="288278" y="891801"/>
                </a:lnTo>
                <a:lnTo>
                  <a:pt x="251587" y="862089"/>
                </a:lnTo>
                <a:lnTo>
                  <a:pt x="220837" y="826309"/>
                </a:lnTo>
                <a:lnTo>
                  <a:pt x="219796" y="824785"/>
                </a:lnTo>
                <a:lnTo>
                  <a:pt x="218780" y="823388"/>
                </a:lnTo>
                <a:lnTo>
                  <a:pt x="217777" y="821864"/>
                </a:lnTo>
                <a:lnTo>
                  <a:pt x="165580" y="819972"/>
                </a:lnTo>
                <a:lnTo>
                  <a:pt x="118389" y="804954"/>
                </a:lnTo>
                <a:lnTo>
                  <a:pt x="79187" y="778805"/>
                </a:lnTo>
                <a:lnTo>
                  <a:pt x="50955" y="743519"/>
                </a:lnTo>
                <a:lnTo>
                  <a:pt x="36675" y="701087"/>
                </a:lnTo>
                <a:lnTo>
                  <a:pt x="36405" y="671040"/>
                </a:lnTo>
                <a:lnTo>
                  <a:pt x="43733" y="641969"/>
                </a:lnTo>
                <a:lnTo>
                  <a:pt x="58267" y="614898"/>
                </a:lnTo>
                <a:lnTo>
                  <a:pt x="79614" y="590851"/>
                </a:lnTo>
                <a:lnTo>
                  <a:pt x="39445" y="562660"/>
                </a:lnTo>
                <a:lnTo>
                  <a:pt x="12588" y="526502"/>
                </a:lnTo>
                <a:lnTo>
                  <a:pt x="0" y="485503"/>
                </a:lnTo>
                <a:lnTo>
                  <a:pt x="2638" y="442792"/>
                </a:lnTo>
                <a:lnTo>
                  <a:pt x="21460" y="401494"/>
                </a:lnTo>
                <a:lnTo>
                  <a:pt x="73779" y="355012"/>
                </a:lnTo>
                <a:lnTo>
                  <a:pt x="145120" y="333676"/>
                </a:lnTo>
                <a:lnTo>
                  <a:pt x="146479" y="330501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5697" y="2663698"/>
            <a:ext cx="217932" cy="372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3494" y="2250694"/>
            <a:ext cx="95250" cy="19050"/>
          </a:xfrm>
          <a:custGeom>
            <a:avLst/>
            <a:gdLst/>
            <a:ahLst/>
            <a:cxnLst/>
            <a:rect l="l" t="t" r="r" b="b"/>
            <a:pathLst>
              <a:path w="95250" h="19050">
                <a:moveTo>
                  <a:pt x="94805" y="18541"/>
                </a:moveTo>
                <a:lnTo>
                  <a:pt x="70062" y="18555"/>
                </a:lnTo>
                <a:lnTo>
                  <a:pt x="45735" y="15414"/>
                </a:lnTo>
                <a:lnTo>
                  <a:pt x="22242" y="9201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1210" y="1996694"/>
            <a:ext cx="8890" cy="33020"/>
          </a:xfrm>
          <a:custGeom>
            <a:avLst/>
            <a:gdLst/>
            <a:ahLst/>
            <a:cxnLst/>
            <a:rect l="l" t="t" r="r" b="b"/>
            <a:pathLst>
              <a:path w="8890" h="33019">
                <a:moveTo>
                  <a:pt x="8483" y="33020"/>
                </a:moveTo>
                <a:lnTo>
                  <a:pt x="5786" y="24878"/>
                </a:lnTo>
                <a:lnTo>
                  <a:pt x="3470" y="16652"/>
                </a:lnTo>
                <a:lnTo>
                  <a:pt x="1539" y="8356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3194" y="2479294"/>
            <a:ext cx="41910" cy="8890"/>
          </a:xfrm>
          <a:custGeom>
            <a:avLst/>
            <a:gdLst/>
            <a:ahLst/>
            <a:cxnLst/>
            <a:rect l="l" t="t" r="r" b="b"/>
            <a:pathLst>
              <a:path w="41909" h="8889">
                <a:moveTo>
                  <a:pt x="41478" y="0"/>
                </a:moveTo>
                <a:lnTo>
                  <a:pt x="31387" y="3067"/>
                </a:lnTo>
                <a:lnTo>
                  <a:pt x="21086" y="5588"/>
                </a:lnTo>
                <a:lnTo>
                  <a:pt x="10611" y="7536"/>
                </a:lnTo>
                <a:lnTo>
                  <a:pt x="0" y="8890"/>
                </a:lnTo>
              </a:path>
            </a:pathLst>
          </a:custGeom>
          <a:ln w="12191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994" y="1780794"/>
            <a:ext cx="48895" cy="31750"/>
          </a:xfrm>
          <a:custGeom>
            <a:avLst/>
            <a:gdLst/>
            <a:ahLst/>
            <a:cxnLst/>
            <a:rect l="l" t="t" r="r" b="b"/>
            <a:pathLst>
              <a:path w="48894" h="31750">
                <a:moveTo>
                  <a:pt x="0" y="0"/>
                </a:moveTo>
                <a:lnTo>
                  <a:pt x="12993" y="6901"/>
                </a:lnTo>
                <a:lnTo>
                  <a:pt x="25455" y="14446"/>
                </a:lnTo>
                <a:lnTo>
                  <a:pt x="37352" y="22609"/>
                </a:lnTo>
                <a:lnTo>
                  <a:pt x="48653" y="31368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4194" y="2530094"/>
            <a:ext cx="25400" cy="40640"/>
          </a:xfrm>
          <a:custGeom>
            <a:avLst/>
            <a:gdLst/>
            <a:ahLst/>
            <a:cxnLst/>
            <a:rect l="l" t="t" r="r" b="b"/>
            <a:pathLst>
              <a:path w="25400" h="40639">
                <a:moveTo>
                  <a:pt x="24993" y="40513"/>
                </a:moveTo>
                <a:lnTo>
                  <a:pt x="17796" y="30825"/>
                </a:lnTo>
                <a:lnTo>
                  <a:pt x="11225" y="20828"/>
                </a:lnTo>
                <a:lnTo>
                  <a:pt x="5289" y="10545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72794" y="1742694"/>
            <a:ext cx="13970" cy="32384"/>
          </a:xfrm>
          <a:custGeom>
            <a:avLst/>
            <a:gdLst/>
            <a:ahLst/>
            <a:cxnLst/>
            <a:rect l="l" t="t" r="r" b="b"/>
            <a:pathLst>
              <a:path w="13969" h="32385">
                <a:moveTo>
                  <a:pt x="0" y="32258"/>
                </a:moveTo>
                <a:lnTo>
                  <a:pt x="2496" y="23931"/>
                </a:lnTo>
                <a:lnTo>
                  <a:pt x="5587" y="15747"/>
                </a:lnTo>
                <a:lnTo>
                  <a:pt x="9251" y="7754"/>
                </a:lnTo>
                <a:lnTo>
                  <a:pt x="13462" y="0"/>
                </a:lnTo>
              </a:path>
            </a:pathLst>
          </a:custGeom>
          <a:ln w="12191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4094" y="2479294"/>
            <a:ext cx="10160" cy="44450"/>
          </a:xfrm>
          <a:custGeom>
            <a:avLst/>
            <a:gdLst/>
            <a:ahLst/>
            <a:cxnLst/>
            <a:rect l="l" t="t" r="r" b="b"/>
            <a:pathLst>
              <a:path w="10159" h="44450">
                <a:moveTo>
                  <a:pt x="10033" y="0"/>
                </a:moveTo>
                <a:lnTo>
                  <a:pt x="8554" y="11285"/>
                </a:lnTo>
                <a:lnTo>
                  <a:pt x="6397" y="22463"/>
                </a:lnTo>
                <a:lnTo>
                  <a:pt x="3550" y="33521"/>
                </a:lnTo>
                <a:lnTo>
                  <a:pt x="0" y="4445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39494" y="1717294"/>
            <a:ext cx="27940" cy="38100"/>
          </a:xfrm>
          <a:custGeom>
            <a:avLst/>
            <a:gdLst/>
            <a:ahLst/>
            <a:cxnLst/>
            <a:rect l="l" t="t" r="r" b="b"/>
            <a:pathLst>
              <a:path w="27940" h="38100">
                <a:moveTo>
                  <a:pt x="0" y="37591"/>
                </a:moveTo>
                <a:lnTo>
                  <a:pt x="5738" y="27574"/>
                </a:lnTo>
                <a:lnTo>
                  <a:pt x="12287" y="17938"/>
                </a:lnTo>
                <a:lnTo>
                  <a:pt x="19645" y="8731"/>
                </a:lnTo>
                <a:lnTo>
                  <a:pt x="27813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29994" y="2199894"/>
            <a:ext cx="121920" cy="166370"/>
          </a:xfrm>
          <a:custGeom>
            <a:avLst/>
            <a:gdLst/>
            <a:ahLst/>
            <a:cxnLst/>
            <a:rect l="l" t="t" r="r" b="b"/>
            <a:pathLst>
              <a:path w="121919" h="166369">
                <a:moveTo>
                  <a:pt x="0" y="0"/>
                </a:moveTo>
                <a:lnTo>
                  <a:pt x="41487" y="22408"/>
                </a:lnTo>
                <a:lnTo>
                  <a:pt x="75379" y="51559"/>
                </a:lnTo>
                <a:lnTo>
                  <a:pt x="100693" y="86118"/>
                </a:lnTo>
                <a:lnTo>
                  <a:pt x="116449" y="124748"/>
                </a:lnTo>
                <a:lnTo>
                  <a:pt x="121666" y="166116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82394" y="1793494"/>
            <a:ext cx="3175" cy="29845"/>
          </a:xfrm>
          <a:custGeom>
            <a:avLst/>
            <a:gdLst/>
            <a:ahLst/>
            <a:cxnLst/>
            <a:rect l="l" t="t" r="r" b="b"/>
            <a:pathLst>
              <a:path w="3175" h="29844">
                <a:moveTo>
                  <a:pt x="0" y="0"/>
                </a:moveTo>
                <a:lnTo>
                  <a:pt x="1329" y="7280"/>
                </a:lnTo>
                <a:lnTo>
                  <a:pt x="2254" y="14620"/>
                </a:lnTo>
                <a:lnTo>
                  <a:pt x="2750" y="21984"/>
                </a:lnTo>
                <a:lnTo>
                  <a:pt x="2794" y="29337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58594" y="2022094"/>
            <a:ext cx="54610" cy="62230"/>
          </a:xfrm>
          <a:custGeom>
            <a:avLst/>
            <a:gdLst/>
            <a:ahLst/>
            <a:cxnLst/>
            <a:rect l="l" t="t" r="r" b="b"/>
            <a:pathLst>
              <a:path w="54610" h="62230">
                <a:moveTo>
                  <a:pt x="54228" y="0"/>
                </a:moveTo>
                <a:lnTo>
                  <a:pt x="43916" y="17474"/>
                </a:lnTo>
                <a:lnTo>
                  <a:pt x="31353" y="33781"/>
                </a:lnTo>
                <a:lnTo>
                  <a:pt x="16670" y="48755"/>
                </a:lnTo>
                <a:lnTo>
                  <a:pt x="0" y="6223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7822" y="4062221"/>
            <a:ext cx="1266825" cy="767080"/>
          </a:xfrm>
          <a:custGeom>
            <a:avLst/>
            <a:gdLst/>
            <a:ahLst/>
            <a:cxnLst/>
            <a:rect l="l" t="t" r="r" b="b"/>
            <a:pathLst>
              <a:path w="1266825" h="767079">
                <a:moveTo>
                  <a:pt x="0" y="0"/>
                </a:moveTo>
                <a:lnTo>
                  <a:pt x="1266444" y="0"/>
                </a:lnTo>
                <a:lnTo>
                  <a:pt x="1266444" y="766572"/>
                </a:lnTo>
                <a:lnTo>
                  <a:pt x="0" y="766572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9422" y="4151121"/>
            <a:ext cx="1075055" cy="575310"/>
          </a:xfrm>
          <a:custGeom>
            <a:avLst/>
            <a:gdLst/>
            <a:ahLst/>
            <a:cxnLst/>
            <a:rect l="l" t="t" r="r" b="b"/>
            <a:pathLst>
              <a:path w="1075055" h="575310">
                <a:moveTo>
                  <a:pt x="0" y="0"/>
                </a:moveTo>
                <a:lnTo>
                  <a:pt x="0" y="574929"/>
                </a:lnTo>
                <a:lnTo>
                  <a:pt x="1074864" y="574929"/>
                </a:lnTo>
                <a:lnTo>
                  <a:pt x="1074864" y="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9622" y="4824221"/>
            <a:ext cx="398145" cy="169545"/>
          </a:xfrm>
          <a:custGeom>
            <a:avLst/>
            <a:gdLst/>
            <a:ahLst/>
            <a:cxnLst/>
            <a:rect l="l" t="t" r="r" b="b"/>
            <a:pathLst>
              <a:path w="398144" h="169545">
                <a:moveTo>
                  <a:pt x="0" y="169164"/>
                </a:moveTo>
                <a:lnTo>
                  <a:pt x="42291" y="0"/>
                </a:lnTo>
                <a:lnTo>
                  <a:pt x="355473" y="0"/>
                </a:lnTo>
                <a:lnTo>
                  <a:pt x="397764" y="169164"/>
                </a:lnTo>
                <a:lnTo>
                  <a:pt x="0" y="169164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23822" y="4697221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6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4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8" y="581786"/>
                </a:lnTo>
                <a:lnTo>
                  <a:pt x="757428" y="94741"/>
                </a:lnTo>
                <a:lnTo>
                  <a:pt x="378714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8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4" y="94741"/>
                </a:lnTo>
                <a:lnTo>
                  <a:pt x="757428" y="94741"/>
                </a:lnTo>
                <a:lnTo>
                  <a:pt x="757428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23822" y="4608321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4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4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4" y="189356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8" y="94614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4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19250" y="46037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3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6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6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3"/>
                </a:lnTo>
                <a:lnTo>
                  <a:pt x="757428" y="94615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19250" y="46926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9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19250" y="23685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7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3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7" y="581787"/>
                </a:lnTo>
                <a:lnTo>
                  <a:pt x="757427" y="94741"/>
                </a:lnTo>
                <a:lnTo>
                  <a:pt x="378713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7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3" y="94741"/>
                </a:lnTo>
                <a:lnTo>
                  <a:pt x="757427" y="94741"/>
                </a:lnTo>
                <a:lnTo>
                  <a:pt x="757427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19250" y="22669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3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4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3" y="189357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7" y="94614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3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19250" y="22669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3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3"/>
                </a:lnTo>
                <a:lnTo>
                  <a:pt x="757428" y="94615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19250" y="23685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9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43300" y="2354579"/>
            <a:ext cx="434339" cy="213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67050" y="22542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79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67050" y="22542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2250" y="22542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32250" y="22542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43300" y="4716779"/>
            <a:ext cx="434339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67050" y="46291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67050" y="46291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32250" y="4629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32250" y="4629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73579" y="3192779"/>
            <a:ext cx="213360" cy="12420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54450" y="4108450"/>
            <a:ext cx="1548765" cy="429895"/>
          </a:xfrm>
          <a:custGeom>
            <a:avLst/>
            <a:gdLst/>
            <a:ahLst/>
            <a:cxnLst/>
            <a:rect l="l" t="t" r="r" b="b"/>
            <a:pathLst>
              <a:path w="1548764" h="429895">
                <a:moveTo>
                  <a:pt x="645160" y="300227"/>
                </a:moveTo>
                <a:lnTo>
                  <a:pt x="258063" y="300227"/>
                </a:lnTo>
                <a:lnTo>
                  <a:pt x="451612" y="429641"/>
                </a:lnTo>
                <a:lnTo>
                  <a:pt x="645160" y="300227"/>
                </a:lnTo>
                <a:close/>
              </a:path>
              <a:path w="1548764" h="429895">
                <a:moveTo>
                  <a:pt x="1548384" y="0"/>
                </a:moveTo>
                <a:lnTo>
                  <a:pt x="0" y="0"/>
                </a:lnTo>
                <a:lnTo>
                  <a:pt x="0" y="300227"/>
                </a:lnTo>
                <a:lnTo>
                  <a:pt x="1548384" y="300227"/>
                </a:lnTo>
                <a:lnTo>
                  <a:pt x="1548384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54450" y="4108450"/>
            <a:ext cx="1548765" cy="429895"/>
          </a:xfrm>
          <a:custGeom>
            <a:avLst/>
            <a:gdLst/>
            <a:ahLst/>
            <a:cxnLst/>
            <a:rect l="l" t="t" r="r" b="b"/>
            <a:pathLst>
              <a:path w="1548764" h="429895">
                <a:moveTo>
                  <a:pt x="0" y="0"/>
                </a:moveTo>
                <a:lnTo>
                  <a:pt x="258064" y="0"/>
                </a:lnTo>
                <a:lnTo>
                  <a:pt x="645160" y="0"/>
                </a:lnTo>
                <a:lnTo>
                  <a:pt x="1548384" y="0"/>
                </a:lnTo>
                <a:lnTo>
                  <a:pt x="1548384" y="175133"/>
                </a:lnTo>
                <a:lnTo>
                  <a:pt x="1548384" y="250190"/>
                </a:lnTo>
                <a:lnTo>
                  <a:pt x="1548384" y="300228"/>
                </a:lnTo>
                <a:lnTo>
                  <a:pt x="645160" y="300228"/>
                </a:lnTo>
                <a:lnTo>
                  <a:pt x="451612" y="429641"/>
                </a:lnTo>
                <a:lnTo>
                  <a:pt x="258064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32250" y="16700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32250" y="16700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32250" y="50990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7"/>
                </a:moveTo>
                <a:lnTo>
                  <a:pt x="0" y="139827"/>
                </a:lnTo>
                <a:lnTo>
                  <a:pt x="0" y="440055"/>
                </a:lnTo>
                <a:lnTo>
                  <a:pt x="914400" y="440055"/>
                </a:lnTo>
                <a:lnTo>
                  <a:pt x="914400" y="139827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7"/>
                </a:lnTo>
                <a:lnTo>
                  <a:pt x="381000" y="139827"/>
                </a:lnTo>
                <a:lnTo>
                  <a:pt x="2667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32250" y="50990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7"/>
                </a:moveTo>
                <a:lnTo>
                  <a:pt x="152400" y="139827"/>
                </a:lnTo>
                <a:lnTo>
                  <a:pt x="266700" y="0"/>
                </a:lnTo>
                <a:lnTo>
                  <a:pt x="381000" y="139827"/>
                </a:lnTo>
                <a:lnTo>
                  <a:pt x="914400" y="139827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7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2787650" y="723900"/>
            <a:ext cx="39338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Exemplo </a:t>
            </a:r>
            <a:r>
              <a:rPr dirty="0"/>
              <a:t>de</a:t>
            </a:r>
            <a:r>
              <a:rPr spc="-250" dirty="0"/>
              <a:t> </a:t>
            </a:r>
            <a:r>
              <a:rPr spc="-5" dirty="0"/>
              <a:t>Aplicação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625475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6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178172" y="1689100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mast</a:t>
            </a:r>
            <a:r>
              <a:rPr sz="1800" b="1" spc="-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25500" y="1917700"/>
            <a:ext cx="107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Servidor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86000" y="3517900"/>
            <a:ext cx="534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505050"/>
                </a:solidFill>
                <a:latin typeface="Times New Roman"/>
                <a:cs typeface="Times New Roman"/>
              </a:rPr>
              <a:t>pu</a:t>
            </a:r>
            <a:r>
              <a:rPr sz="2400" b="1" spc="-5" dirty="0">
                <a:solidFill>
                  <a:srgbClr val="505050"/>
                </a:solidFill>
                <a:latin typeface="Times New Roman"/>
                <a:cs typeface="Times New Roman"/>
              </a:rPr>
              <a:t>l</a:t>
            </a:r>
            <a:r>
              <a:rPr sz="2400" b="1" dirty="0">
                <a:solidFill>
                  <a:srgbClr val="505050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68400" y="4089400"/>
            <a:ext cx="39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986326" y="4165600"/>
            <a:ext cx="146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E9A8"/>
                </a:solidFill>
                <a:latin typeface="Times New Roman"/>
                <a:cs typeface="Times New Roman"/>
              </a:rPr>
              <a:t>o </a:t>
            </a:r>
            <a:r>
              <a:rPr sz="1800" b="1" spc="-5" dirty="0">
                <a:solidFill>
                  <a:srgbClr val="FFE9A8"/>
                </a:solidFill>
                <a:latin typeface="Times New Roman"/>
                <a:cs typeface="Times New Roman"/>
              </a:rPr>
              <a:t>rigin</a:t>
            </a:r>
            <a:r>
              <a:rPr sz="1800" b="1" spc="-60" dirty="0">
                <a:solidFill>
                  <a:srgbClr val="FFE9A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E9A8"/>
                </a:solidFill>
                <a:latin typeface="Times New Roman"/>
                <a:cs typeface="Times New Roman"/>
              </a:rPr>
              <a:t>/master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235450" y="5270500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mast</a:t>
            </a:r>
            <a:r>
              <a:rPr sz="1800" b="1" spc="-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38150" y="5899150"/>
            <a:ext cx="828040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303530">
              <a:lnSpc>
                <a:spcPct val="100000"/>
              </a:lnSpc>
              <a:spcBef>
                <a:spcPts val="115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pull #Atualiza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o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repositório</a:t>
            </a:r>
            <a:r>
              <a:rPr sz="2400" b="1" spc="-6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local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3553" y="1679957"/>
            <a:ext cx="1617980" cy="1005205"/>
          </a:xfrm>
          <a:custGeom>
            <a:avLst/>
            <a:gdLst/>
            <a:ahLst/>
            <a:cxnLst/>
            <a:rect l="l" t="t" r="r" b="b"/>
            <a:pathLst>
              <a:path w="1617980" h="1005205">
                <a:moveTo>
                  <a:pt x="146479" y="330501"/>
                </a:moveTo>
                <a:lnTo>
                  <a:pt x="144703" y="287187"/>
                </a:lnTo>
                <a:lnTo>
                  <a:pt x="152903" y="245711"/>
                </a:lnTo>
                <a:lnTo>
                  <a:pt x="170209" y="207042"/>
                </a:lnTo>
                <a:lnTo>
                  <a:pt x="195750" y="172148"/>
                </a:lnTo>
                <a:lnTo>
                  <a:pt x="228657" y="141999"/>
                </a:lnTo>
                <a:lnTo>
                  <a:pt x="268060" y="117564"/>
                </a:lnTo>
                <a:lnTo>
                  <a:pt x="313089" y="99811"/>
                </a:lnTo>
                <a:lnTo>
                  <a:pt x="362874" y="89709"/>
                </a:lnTo>
                <a:lnTo>
                  <a:pt x="404942" y="87852"/>
                </a:lnTo>
                <a:lnTo>
                  <a:pt x="446507" y="91900"/>
                </a:lnTo>
                <a:lnTo>
                  <a:pt x="486715" y="101711"/>
                </a:lnTo>
                <a:lnTo>
                  <a:pt x="524710" y="117141"/>
                </a:lnTo>
                <a:lnTo>
                  <a:pt x="555900" y="80242"/>
                </a:lnTo>
                <a:lnTo>
                  <a:pt x="596040" y="52540"/>
                </a:lnTo>
                <a:lnTo>
                  <a:pt x="642557" y="34702"/>
                </a:lnTo>
                <a:lnTo>
                  <a:pt x="692877" y="27394"/>
                </a:lnTo>
                <a:lnTo>
                  <a:pt x="744428" y="31284"/>
                </a:lnTo>
                <a:lnTo>
                  <a:pt x="794636" y="47037"/>
                </a:lnTo>
                <a:lnTo>
                  <a:pt x="830355" y="67611"/>
                </a:lnTo>
                <a:lnTo>
                  <a:pt x="840991" y="75866"/>
                </a:lnTo>
                <a:lnTo>
                  <a:pt x="871493" y="39903"/>
                </a:lnTo>
                <a:lnTo>
                  <a:pt x="912280" y="14687"/>
                </a:lnTo>
                <a:lnTo>
                  <a:pt x="959735" y="1242"/>
                </a:lnTo>
                <a:lnTo>
                  <a:pt x="1010244" y="593"/>
                </a:lnTo>
                <a:lnTo>
                  <a:pt x="1060193" y="13763"/>
                </a:lnTo>
                <a:lnTo>
                  <a:pt x="1076387" y="21657"/>
                </a:lnTo>
                <a:lnTo>
                  <a:pt x="1091356" y="31003"/>
                </a:lnTo>
                <a:lnTo>
                  <a:pt x="1104966" y="41731"/>
                </a:lnTo>
                <a:lnTo>
                  <a:pt x="1117089" y="53768"/>
                </a:lnTo>
                <a:lnTo>
                  <a:pt x="1153332" y="26151"/>
                </a:lnTo>
                <a:lnTo>
                  <a:pt x="1195414" y="8175"/>
                </a:lnTo>
                <a:lnTo>
                  <a:pt x="1240897" y="0"/>
                </a:lnTo>
                <a:lnTo>
                  <a:pt x="1287343" y="1783"/>
                </a:lnTo>
                <a:lnTo>
                  <a:pt x="1332317" y="13684"/>
                </a:lnTo>
                <a:lnTo>
                  <a:pt x="1373381" y="35861"/>
                </a:lnTo>
                <a:lnTo>
                  <a:pt x="1413291" y="76342"/>
                </a:lnTo>
                <a:lnTo>
                  <a:pt x="1434722" y="125777"/>
                </a:lnTo>
                <a:lnTo>
                  <a:pt x="1484072" y="143470"/>
                </a:lnTo>
                <a:lnTo>
                  <a:pt x="1524807" y="170589"/>
                </a:lnTo>
                <a:lnTo>
                  <a:pt x="1555593" y="205152"/>
                </a:lnTo>
                <a:lnTo>
                  <a:pt x="1575096" y="245176"/>
                </a:lnTo>
                <a:lnTo>
                  <a:pt x="1581982" y="288678"/>
                </a:lnTo>
                <a:lnTo>
                  <a:pt x="1574918" y="333676"/>
                </a:lnTo>
                <a:lnTo>
                  <a:pt x="1572505" y="341296"/>
                </a:lnTo>
                <a:lnTo>
                  <a:pt x="1569469" y="348662"/>
                </a:lnTo>
                <a:lnTo>
                  <a:pt x="1565786" y="355901"/>
                </a:lnTo>
                <a:lnTo>
                  <a:pt x="1592836" y="392895"/>
                </a:lnTo>
                <a:lnTo>
                  <a:pt x="1610112" y="432488"/>
                </a:lnTo>
                <a:lnTo>
                  <a:pt x="1617804" y="473472"/>
                </a:lnTo>
                <a:lnTo>
                  <a:pt x="1616104" y="514635"/>
                </a:lnTo>
                <a:lnTo>
                  <a:pt x="1605200" y="554769"/>
                </a:lnTo>
                <a:lnTo>
                  <a:pt x="1585282" y="592663"/>
                </a:lnTo>
                <a:lnTo>
                  <a:pt x="1556540" y="627107"/>
                </a:lnTo>
                <a:lnTo>
                  <a:pt x="1519165" y="656891"/>
                </a:lnTo>
                <a:lnTo>
                  <a:pt x="1463058" y="684514"/>
                </a:lnTo>
                <a:lnTo>
                  <a:pt x="1400559" y="699182"/>
                </a:lnTo>
                <a:lnTo>
                  <a:pt x="1394424" y="741160"/>
                </a:lnTo>
                <a:lnTo>
                  <a:pt x="1377761" y="779610"/>
                </a:lnTo>
                <a:lnTo>
                  <a:pt x="1351876" y="813446"/>
                </a:lnTo>
                <a:lnTo>
                  <a:pt x="1318076" y="841581"/>
                </a:lnTo>
                <a:lnTo>
                  <a:pt x="1277665" y="862929"/>
                </a:lnTo>
                <a:lnTo>
                  <a:pt x="1231951" y="876404"/>
                </a:lnTo>
                <a:lnTo>
                  <a:pt x="1182240" y="880919"/>
                </a:lnTo>
                <a:lnTo>
                  <a:pt x="1152544" y="878985"/>
                </a:lnTo>
                <a:lnTo>
                  <a:pt x="1123550" y="873633"/>
                </a:lnTo>
                <a:lnTo>
                  <a:pt x="1095676" y="864971"/>
                </a:lnTo>
                <a:lnTo>
                  <a:pt x="1069337" y="853106"/>
                </a:lnTo>
                <a:lnTo>
                  <a:pt x="1049683" y="893229"/>
                </a:lnTo>
                <a:lnTo>
                  <a:pt x="1021854" y="928155"/>
                </a:lnTo>
                <a:lnTo>
                  <a:pt x="987120" y="957307"/>
                </a:lnTo>
                <a:lnTo>
                  <a:pt x="946747" y="980106"/>
                </a:lnTo>
                <a:lnTo>
                  <a:pt x="902003" y="995976"/>
                </a:lnTo>
                <a:lnTo>
                  <a:pt x="854157" y="1004340"/>
                </a:lnTo>
                <a:lnTo>
                  <a:pt x="804474" y="1004618"/>
                </a:lnTo>
                <a:lnTo>
                  <a:pt x="754225" y="996235"/>
                </a:lnTo>
                <a:lnTo>
                  <a:pt x="713794" y="982549"/>
                </a:lnTo>
                <a:lnTo>
                  <a:pt x="676991" y="963326"/>
                </a:lnTo>
                <a:lnTo>
                  <a:pt x="644591" y="939032"/>
                </a:lnTo>
                <a:lnTo>
                  <a:pt x="617369" y="910129"/>
                </a:lnTo>
                <a:lnTo>
                  <a:pt x="570454" y="929477"/>
                </a:lnTo>
                <a:lnTo>
                  <a:pt x="521639" y="941111"/>
                </a:lnTo>
                <a:lnTo>
                  <a:pt x="472045" y="945266"/>
                </a:lnTo>
                <a:lnTo>
                  <a:pt x="422792" y="942177"/>
                </a:lnTo>
                <a:lnTo>
                  <a:pt x="375000" y="932080"/>
                </a:lnTo>
                <a:lnTo>
                  <a:pt x="329789" y="915209"/>
                </a:lnTo>
                <a:lnTo>
                  <a:pt x="288278" y="891801"/>
                </a:lnTo>
                <a:lnTo>
                  <a:pt x="251587" y="862089"/>
                </a:lnTo>
                <a:lnTo>
                  <a:pt x="220837" y="826309"/>
                </a:lnTo>
                <a:lnTo>
                  <a:pt x="219796" y="824785"/>
                </a:lnTo>
                <a:lnTo>
                  <a:pt x="218780" y="823388"/>
                </a:lnTo>
                <a:lnTo>
                  <a:pt x="217777" y="821864"/>
                </a:lnTo>
                <a:lnTo>
                  <a:pt x="165580" y="819972"/>
                </a:lnTo>
                <a:lnTo>
                  <a:pt x="118389" y="804954"/>
                </a:lnTo>
                <a:lnTo>
                  <a:pt x="79187" y="778805"/>
                </a:lnTo>
                <a:lnTo>
                  <a:pt x="50955" y="743519"/>
                </a:lnTo>
                <a:lnTo>
                  <a:pt x="36675" y="701087"/>
                </a:lnTo>
                <a:lnTo>
                  <a:pt x="36405" y="671040"/>
                </a:lnTo>
                <a:lnTo>
                  <a:pt x="43733" y="641969"/>
                </a:lnTo>
                <a:lnTo>
                  <a:pt x="58267" y="614898"/>
                </a:lnTo>
                <a:lnTo>
                  <a:pt x="79614" y="590851"/>
                </a:lnTo>
                <a:lnTo>
                  <a:pt x="39445" y="562660"/>
                </a:lnTo>
                <a:lnTo>
                  <a:pt x="12588" y="526502"/>
                </a:lnTo>
                <a:lnTo>
                  <a:pt x="0" y="485503"/>
                </a:lnTo>
                <a:lnTo>
                  <a:pt x="2638" y="442792"/>
                </a:lnTo>
                <a:lnTo>
                  <a:pt x="21460" y="401494"/>
                </a:lnTo>
                <a:lnTo>
                  <a:pt x="73779" y="355012"/>
                </a:lnTo>
                <a:lnTo>
                  <a:pt x="145120" y="333676"/>
                </a:lnTo>
                <a:lnTo>
                  <a:pt x="146479" y="330501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5697" y="2663698"/>
            <a:ext cx="217932" cy="372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3494" y="2250694"/>
            <a:ext cx="95250" cy="19050"/>
          </a:xfrm>
          <a:custGeom>
            <a:avLst/>
            <a:gdLst/>
            <a:ahLst/>
            <a:cxnLst/>
            <a:rect l="l" t="t" r="r" b="b"/>
            <a:pathLst>
              <a:path w="95250" h="19050">
                <a:moveTo>
                  <a:pt x="94805" y="18541"/>
                </a:moveTo>
                <a:lnTo>
                  <a:pt x="70062" y="18555"/>
                </a:lnTo>
                <a:lnTo>
                  <a:pt x="45735" y="15414"/>
                </a:lnTo>
                <a:lnTo>
                  <a:pt x="22242" y="9201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1210" y="1996694"/>
            <a:ext cx="8890" cy="33020"/>
          </a:xfrm>
          <a:custGeom>
            <a:avLst/>
            <a:gdLst/>
            <a:ahLst/>
            <a:cxnLst/>
            <a:rect l="l" t="t" r="r" b="b"/>
            <a:pathLst>
              <a:path w="8890" h="33019">
                <a:moveTo>
                  <a:pt x="8483" y="33020"/>
                </a:moveTo>
                <a:lnTo>
                  <a:pt x="5786" y="24878"/>
                </a:lnTo>
                <a:lnTo>
                  <a:pt x="3470" y="16652"/>
                </a:lnTo>
                <a:lnTo>
                  <a:pt x="1539" y="8356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3194" y="2479294"/>
            <a:ext cx="41910" cy="8890"/>
          </a:xfrm>
          <a:custGeom>
            <a:avLst/>
            <a:gdLst/>
            <a:ahLst/>
            <a:cxnLst/>
            <a:rect l="l" t="t" r="r" b="b"/>
            <a:pathLst>
              <a:path w="41909" h="8889">
                <a:moveTo>
                  <a:pt x="41478" y="0"/>
                </a:moveTo>
                <a:lnTo>
                  <a:pt x="31387" y="3067"/>
                </a:lnTo>
                <a:lnTo>
                  <a:pt x="21086" y="5588"/>
                </a:lnTo>
                <a:lnTo>
                  <a:pt x="10611" y="7536"/>
                </a:lnTo>
                <a:lnTo>
                  <a:pt x="0" y="8890"/>
                </a:lnTo>
              </a:path>
            </a:pathLst>
          </a:custGeom>
          <a:ln w="12191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994" y="1780794"/>
            <a:ext cx="48895" cy="31750"/>
          </a:xfrm>
          <a:custGeom>
            <a:avLst/>
            <a:gdLst/>
            <a:ahLst/>
            <a:cxnLst/>
            <a:rect l="l" t="t" r="r" b="b"/>
            <a:pathLst>
              <a:path w="48894" h="31750">
                <a:moveTo>
                  <a:pt x="0" y="0"/>
                </a:moveTo>
                <a:lnTo>
                  <a:pt x="12993" y="6901"/>
                </a:lnTo>
                <a:lnTo>
                  <a:pt x="25455" y="14446"/>
                </a:lnTo>
                <a:lnTo>
                  <a:pt x="37352" y="22609"/>
                </a:lnTo>
                <a:lnTo>
                  <a:pt x="48653" y="31368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4194" y="2530094"/>
            <a:ext cx="25400" cy="40640"/>
          </a:xfrm>
          <a:custGeom>
            <a:avLst/>
            <a:gdLst/>
            <a:ahLst/>
            <a:cxnLst/>
            <a:rect l="l" t="t" r="r" b="b"/>
            <a:pathLst>
              <a:path w="25400" h="40639">
                <a:moveTo>
                  <a:pt x="24993" y="40513"/>
                </a:moveTo>
                <a:lnTo>
                  <a:pt x="17796" y="30825"/>
                </a:lnTo>
                <a:lnTo>
                  <a:pt x="11225" y="20828"/>
                </a:lnTo>
                <a:lnTo>
                  <a:pt x="5289" y="10545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72794" y="1742694"/>
            <a:ext cx="13970" cy="32384"/>
          </a:xfrm>
          <a:custGeom>
            <a:avLst/>
            <a:gdLst/>
            <a:ahLst/>
            <a:cxnLst/>
            <a:rect l="l" t="t" r="r" b="b"/>
            <a:pathLst>
              <a:path w="13969" h="32385">
                <a:moveTo>
                  <a:pt x="0" y="32258"/>
                </a:moveTo>
                <a:lnTo>
                  <a:pt x="2496" y="23931"/>
                </a:lnTo>
                <a:lnTo>
                  <a:pt x="5587" y="15747"/>
                </a:lnTo>
                <a:lnTo>
                  <a:pt x="9251" y="7754"/>
                </a:lnTo>
                <a:lnTo>
                  <a:pt x="13462" y="0"/>
                </a:lnTo>
              </a:path>
            </a:pathLst>
          </a:custGeom>
          <a:ln w="12191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4094" y="2479294"/>
            <a:ext cx="10160" cy="44450"/>
          </a:xfrm>
          <a:custGeom>
            <a:avLst/>
            <a:gdLst/>
            <a:ahLst/>
            <a:cxnLst/>
            <a:rect l="l" t="t" r="r" b="b"/>
            <a:pathLst>
              <a:path w="10159" h="44450">
                <a:moveTo>
                  <a:pt x="10033" y="0"/>
                </a:moveTo>
                <a:lnTo>
                  <a:pt x="8554" y="11285"/>
                </a:lnTo>
                <a:lnTo>
                  <a:pt x="6397" y="22463"/>
                </a:lnTo>
                <a:lnTo>
                  <a:pt x="3550" y="33521"/>
                </a:lnTo>
                <a:lnTo>
                  <a:pt x="0" y="4445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39494" y="1717294"/>
            <a:ext cx="27940" cy="38100"/>
          </a:xfrm>
          <a:custGeom>
            <a:avLst/>
            <a:gdLst/>
            <a:ahLst/>
            <a:cxnLst/>
            <a:rect l="l" t="t" r="r" b="b"/>
            <a:pathLst>
              <a:path w="27940" h="38100">
                <a:moveTo>
                  <a:pt x="0" y="37591"/>
                </a:moveTo>
                <a:lnTo>
                  <a:pt x="5738" y="27574"/>
                </a:lnTo>
                <a:lnTo>
                  <a:pt x="12287" y="17938"/>
                </a:lnTo>
                <a:lnTo>
                  <a:pt x="19645" y="8731"/>
                </a:lnTo>
                <a:lnTo>
                  <a:pt x="27813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29994" y="2199894"/>
            <a:ext cx="121920" cy="166370"/>
          </a:xfrm>
          <a:custGeom>
            <a:avLst/>
            <a:gdLst/>
            <a:ahLst/>
            <a:cxnLst/>
            <a:rect l="l" t="t" r="r" b="b"/>
            <a:pathLst>
              <a:path w="121919" h="166369">
                <a:moveTo>
                  <a:pt x="0" y="0"/>
                </a:moveTo>
                <a:lnTo>
                  <a:pt x="41487" y="22408"/>
                </a:lnTo>
                <a:lnTo>
                  <a:pt x="75379" y="51559"/>
                </a:lnTo>
                <a:lnTo>
                  <a:pt x="100693" y="86118"/>
                </a:lnTo>
                <a:lnTo>
                  <a:pt x="116449" y="124748"/>
                </a:lnTo>
                <a:lnTo>
                  <a:pt x="121666" y="166116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82394" y="1793494"/>
            <a:ext cx="3175" cy="29845"/>
          </a:xfrm>
          <a:custGeom>
            <a:avLst/>
            <a:gdLst/>
            <a:ahLst/>
            <a:cxnLst/>
            <a:rect l="l" t="t" r="r" b="b"/>
            <a:pathLst>
              <a:path w="3175" h="29844">
                <a:moveTo>
                  <a:pt x="0" y="0"/>
                </a:moveTo>
                <a:lnTo>
                  <a:pt x="1329" y="7280"/>
                </a:lnTo>
                <a:lnTo>
                  <a:pt x="2254" y="14620"/>
                </a:lnTo>
                <a:lnTo>
                  <a:pt x="2750" y="21984"/>
                </a:lnTo>
                <a:lnTo>
                  <a:pt x="2794" y="29337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58594" y="2022094"/>
            <a:ext cx="54610" cy="62230"/>
          </a:xfrm>
          <a:custGeom>
            <a:avLst/>
            <a:gdLst/>
            <a:ahLst/>
            <a:cxnLst/>
            <a:rect l="l" t="t" r="r" b="b"/>
            <a:pathLst>
              <a:path w="54610" h="62230">
                <a:moveTo>
                  <a:pt x="54228" y="0"/>
                </a:moveTo>
                <a:lnTo>
                  <a:pt x="43916" y="17474"/>
                </a:lnTo>
                <a:lnTo>
                  <a:pt x="31353" y="33781"/>
                </a:lnTo>
                <a:lnTo>
                  <a:pt x="16670" y="48755"/>
                </a:lnTo>
                <a:lnTo>
                  <a:pt x="0" y="6223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7822" y="4062221"/>
            <a:ext cx="1266825" cy="767080"/>
          </a:xfrm>
          <a:custGeom>
            <a:avLst/>
            <a:gdLst/>
            <a:ahLst/>
            <a:cxnLst/>
            <a:rect l="l" t="t" r="r" b="b"/>
            <a:pathLst>
              <a:path w="1266825" h="767079">
                <a:moveTo>
                  <a:pt x="0" y="0"/>
                </a:moveTo>
                <a:lnTo>
                  <a:pt x="1266444" y="0"/>
                </a:lnTo>
                <a:lnTo>
                  <a:pt x="1266444" y="766572"/>
                </a:lnTo>
                <a:lnTo>
                  <a:pt x="0" y="766572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9422" y="4151121"/>
            <a:ext cx="1075055" cy="575310"/>
          </a:xfrm>
          <a:custGeom>
            <a:avLst/>
            <a:gdLst/>
            <a:ahLst/>
            <a:cxnLst/>
            <a:rect l="l" t="t" r="r" b="b"/>
            <a:pathLst>
              <a:path w="1075055" h="575310">
                <a:moveTo>
                  <a:pt x="0" y="0"/>
                </a:moveTo>
                <a:lnTo>
                  <a:pt x="0" y="574929"/>
                </a:lnTo>
                <a:lnTo>
                  <a:pt x="1074864" y="574929"/>
                </a:lnTo>
                <a:lnTo>
                  <a:pt x="1074864" y="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9622" y="4824221"/>
            <a:ext cx="398145" cy="169545"/>
          </a:xfrm>
          <a:custGeom>
            <a:avLst/>
            <a:gdLst/>
            <a:ahLst/>
            <a:cxnLst/>
            <a:rect l="l" t="t" r="r" b="b"/>
            <a:pathLst>
              <a:path w="398144" h="169545">
                <a:moveTo>
                  <a:pt x="0" y="169164"/>
                </a:moveTo>
                <a:lnTo>
                  <a:pt x="42291" y="0"/>
                </a:lnTo>
                <a:lnTo>
                  <a:pt x="355473" y="0"/>
                </a:lnTo>
                <a:lnTo>
                  <a:pt x="397764" y="169164"/>
                </a:lnTo>
                <a:lnTo>
                  <a:pt x="0" y="169164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23822" y="4697221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6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4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8" y="581786"/>
                </a:lnTo>
                <a:lnTo>
                  <a:pt x="757428" y="94741"/>
                </a:lnTo>
                <a:lnTo>
                  <a:pt x="378714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8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4" y="94741"/>
                </a:lnTo>
                <a:lnTo>
                  <a:pt x="757428" y="94741"/>
                </a:lnTo>
                <a:lnTo>
                  <a:pt x="757428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23822" y="4608321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4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4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4" y="189356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8" y="94614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4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19250" y="46037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3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6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6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3"/>
                </a:lnTo>
                <a:lnTo>
                  <a:pt x="757428" y="94615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19250" y="46926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9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19250" y="23685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7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3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7" y="581787"/>
                </a:lnTo>
                <a:lnTo>
                  <a:pt x="757427" y="94741"/>
                </a:lnTo>
                <a:lnTo>
                  <a:pt x="378713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7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3" y="94741"/>
                </a:lnTo>
                <a:lnTo>
                  <a:pt x="757427" y="94741"/>
                </a:lnTo>
                <a:lnTo>
                  <a:pt x="757427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19250" y="22669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3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4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3" y="189357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7" y="94614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3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19250" y="22669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3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3"/>
                </a:lnTo>
                <a:lnTo>
                  <a:pt x="757428" y="94615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19250" y="23685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9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43300" y="2354579"/>
            <a:ext cx="434339" cy="213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67050" y="22542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79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67050" y="22542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2250" y="22542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32250" y="22542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43300" y="4716779"/>
            <a:ext cx="434339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67050" y="46291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67050" y="46291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32250" y="4629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32250" y="4629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54450" y="4108450"/>
            <a:ext cx="1548765" cy="429895"/>
          </a:xfrm>
          <a:custGeom>
            <a:avLst/>
            <a:gdLst/>
            <a:ahLst/>
            <a:cxnLst/>
            <a:rect l="l" t="t" r="r" b="b"/>
            <a:pathLst>
              <a:path w="1548764" h="429895">
                <a:moveTo>
                  <a:pt x="645160" y="300227"/>
                </a:moveTo>
                <a:lnTo>
                  <a:pt x="258063" y="300227"/>
                </a:lnTo>
                <a:lnTo>
                  <a:pt x="451612" y="429641"/>
                </a:lnTo>
                <a:lnTo>
                  <a:pt x="645160" y="300227"/>
                </a:lnTo>
                <a:close/>
              </a:path>
              <a:path w="1548764" h="429895">
                <a:moveTo>
                  <a:pt x="1548384" y="0"/>
                </a:moveTo>
                <a:lnTo>
                  <a:pt x="0" y="0"/>
                </a:lnTo>
                <a:lnTo>
                  <a:pt x="0" y="300227"/>
                </a:lnTo>
                <a:lnTo>
                  <a:pt x="1548384" y="300227"/>
                </a:lnTo>
                <a:lnTo>
                  <a:pt x="1548384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54450" y="4108450"/>
            <a:ext cx="1548765" cy="429895"/>
          </a:xfrm>
          <a:custGeom>
            <a:avLst/>
            <a:gdLst/>
            <a:ahLst/>
            <a:cxnLst/>
            <a:rect l="l" t="t" r="r" b="b"/>
            <a:pathLst>
              <a:path w="1548764" h="429895">
                <a:moveTo>
                  <a:pt x="0" y="0"/>
                </a:moveTo>
                <a:lnTo>
                  <a:pt x="258064" y="0"/>
                </a:lnTo>
                <a:lnTo>
                  <a:pt x="645160" y="0"/>
                </a:lnTo>
                <a:lnTo>
                  <a:pt x="1548384" y="0"/>
                </a:lnTo>
                <a:lnTo>
                  <a:pt x="1548384" y="175133"/>
                </a:lnTo>
                <a:lnTo>
                  <a:pt x="1548384" y="250190"/>
                </a:lnTo>
                <a:lnTo>
                  <a:pt x="1548384" y="300228"/>
                </a:lnTo>
                <a:lnTo>
                  <a:pt x="645160" y="300228"/>
                </a:lnTo>
                <a:lnTo>
                  <a:pt x="451612" y="429641"/>
                </a:lnTo>
                <a:lnTo>
                  <a:pt x="258064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32250" y="50990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7"/>
                </a:moveTo>
                <a:lnTo>
                  <a:pt x="0" y="139827"/>
                </a:lnTo>
                <a:lnTo>
                  <a:pt x="0" y="440055"/>
                </a:lnTo>
                <a:lnTo>
                  <a:pt x="914400" y="440055"/>
                </a:lnTo>
                <a:lnTo>
                  <a:pt x="914400" y="139827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7"/>
                </a:lnTo>
                <a:lnTo>
                  <a:pt x="381000" y="139827"/>
                </a:lnTo>
                <a:lnTo>
                  <a:pt x="2667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32250" y="50990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7"/>
                </a:moveTo>
                <a:lnTo>
                  <a:pt x="152400" y="139827"/>
                </a:lnTo>
                <a:lnTo>
                  <a:pt x="266700" y="0"/>
                </a:lnTo>
                <a:lnTo>
                  <a:pt x="381000" y="139827"/>
                </a:lnTo>
                <a:lnTo>
                  <a:pt x="914400" y="139827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7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11040" y="2354579"/>
            <a:ext cx="441959" cy="2133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10150" y="22542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10150" y="22542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10150" y="16700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10150" y="16700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2787650" y="723900"/>
            <a:ext cx="39338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Exemplo </a:t>
            </a:r>
            <a:r>
              <a:rPr dirty="0"/>
              <a:t>de</a:t>
            </a:r>
            <a:r>
              <a:rPr spc="-250" dirty="0"/>
              <a:t> </a:t>
            </a:r>
            <a:r>
              <a:rPr spc="-5" dirty="0"/>
              <a:t>Aplicação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625475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6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51368" y="1689100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mast</a:t>
            </a:r>
            <a:r>
              <a:rPr sz="1800" b="1" spc="-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25500" y="1917700"/>
            <a:ext cx="107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Servidor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89456" y="4267200"/>
            <a:ext cx="39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044950" y="4140200"/>
            <a:ext cx="146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E9A8"/>
                </a:solidFill>
                <a:latin typeface="Times New Roman"/>
                <a:cs typeface="Times New Roman"/>
              </a:rPr>
              <a:t>o </a:t>
            </a:r>
            <a:r>
              <a:rPr sz="1800" b="1" spc="-5" dirty="0">
                <a:solidFill>
                  <a:srgbClr val="FFE9A8"/>
                </a:solidFill>
                <a:latin typeface="Times New Roman"/>
                <a:cs typeface="Times New Roman"/>
              </a:rPr>
              <a:t>rigin</a:t>
            </a:r>
            <a:r>
              <a:rPr sz="1800" b="1" spc="-60" dirty="0">
                <a:solidFill>
                  <a:srgbClr val="FFE9A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E9A8"/>
                </a:solidFill>
                <a:latin typeface="Times New Roman"/>
                <a:cs typeface="Times New Roman"/>
              </a:rPr>
              <a:t>/master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065810" y="5270500"/>
            <a:ext cx="5512435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838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master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#Modifica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o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repositório</a:t>
            </a:r>
            <a:r>
              <a:rPr sz="2400" b="1" spc="-10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remoto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3553" y="1679957"/>
            <a:ext cx="1617980" cy="1005205"/>
          </a:xfrm>
          <a:custGeom>
            <a:avLst/>
            <a:gdLst/>
            <a:ahLst/>
            <a:cxnLst/>
            <a:rect l="l" t="t" r="r" b="b"/>
            <a:pathLst>
              <a:path w="1617980" h="1005205">
                <a:moveTo>
                  <a:pt x="146479" y="330501"/>
                </a:moveTo>
                <a:lnTo>
                  <a:pt x="144703" y="287187"/>
                </a:lnTo>
                <a:lnTo>
                  <a:pt x="152903" y="245711"/>
                </a:lnTo>
                <a:lnTo>
                  <a:pt x="170209" y="207042"/>
                </a:lnTo>
                <a:lnTo>
                  <a:pt x="195750" y="172148"/>
                </a:lnTo>
                <a:lnTo>
                  <a:pt x="228657" y="141999"/>
                </a:lnTo>
                <a:lnTo>
                  <a:pt x="268060" y="117564"/>
                </a:lnTo>
                <a:lnTo>
                  <a:pt x="313089" y="99811"/>
                </a:lnTo>
                <a:lnTo>
                  <a:pt x="362874" y="89709"/>
                </a:lnTo>
                <a:lnTo>
                  <a:pt x="404942" y="87852"/>
                </a:lnTo>
                <a:lnTo>
                  <a:pt x="446507" y="91900"/>
                </a:lnTo>
                <a:lnTo>
                  <a:pt x="486715" y="101711"/>
                </a:lnTo>
                <a:lnTo>
                  <a:pt x="524710" y="117141"/>
                </a:lnTo>
                <a:lnTo>
                  <a:pt x="555900" y="80242"/>
                </a:lnTo>
                <a:lnTo>
                  <a:pt x="596040" y="52540"/>
                </a:lnTo>
                <a:lnTo>
                  <a:pt x="642557" y="34702"/>
                </a:lnTo>
                <a:lnTo>
                  <a:pt x="692877" y="27394"/>
                </a:lnTo>
                <a:lnTo>
                  <a:pt x="744428" y="31284"/>
                </a:lnTo>
                <a:lnTo>
                  <a:pt x="794636" y="47037"/>
                </a:lnTo>
                <a:lnTo>
                  <a:pt x="830355" y="67611"/>
                </a:lnTo>
                <a:lnTo>
                  <a:pt x="840991" y="75866"/>
                </a:lnTo>
                <a:lnTo>
                  <a:pt x="871493" y="39903"/>
                </a:lnTo>
                <a:lnTo>
                  <a:pt x="912280" y="14687"/>
                </a:lnTo>
                <a:lnTo>
                  <a:pt x="959735" y="1242"/>
                </a:lnTo>
                <a:lnTo>
                  <a:pt x="1010244" y="593"/>
                </a:lnTo>
                <a:lnTo>
                  <a:pt x="1060193" y="13763"/>
                </a:lnTo>
                <a:lnTo>
                  <a:pt x="1076387" y="21657"/>
                </a:lnTo>
                <a:lnTo>
                  <a:pt x="1091356" y="31003"/>
                </a:lnTo>
                <a:lnTo>
                  <a:pt x="1104966" y="41731"/>
                </a:lnTo>
                <a:lnTo>
                  <a:pt x="1117089" y="53768"/>
                </a:lnTo>
                <a:lnTo>
                  <a:pt x="1153332" y="26151"/>
                </a:lnTo>
                <a:lnTo>
                  <a:pt x="1195414" y="8175"/>
                </a:lnTo>
                <a:lnTo>
                  <a:pt x="1240897" y="0"/>
                </a:lnTo>
                <a:lnTo>
                  <a:pt x="1287343" y="1783"/>
                </a:lnTo>
                <a:lnTo>
                  <a:pt x="1332317" y="13684"/>
                </a:lnTo>
                <a:lnTo>
                  <a:pt x="1373381" y="35861"/>
                </a:lnTo>
                <a:lnTo>
                  <a:pt x="1413291" y="76342"/>
                </a:lnTo>
                <a:lnTo>
                  <a:pt x="1434722" y="125777"/>
                </a:lnTo>
                <a:lnTo>
                  <a:pt x="1484072" y="143470"/>
                </a:lnTo>
                <a:lnTo>
                  <a:pt x="1524807" y="170589"/>
                </a:lnTo>
                <a:lnTo>
                  <a:pt x="1555593" y="205152"/>
                </a:lnTo>
                <a:lnTo>
                  <a:pt x="1575096" y="245176"/>
                </a:lnTo>
                <a:lnTo>
                  <a:pt x="1581982" y="288678"/>
                </a:lnTo>
                <a:lnTo>
                  <a:pt x="1574918" y="333676"/>
                </a:lnTo>
                <a:lnTo>
                  <a:pt x="1572505" y="341296"/>
                </a:lnTo>
                <a:lnTo>
                  <a:pt x="1569469" y="348662"/>
                </a:lnTo>
                <a:lnTo>
                  <a:pt x="1565786" y="355901"/>
                </a:lnTo>
                <a:lnTo>
                  <a:pt x="1592836" y="392895"/>
                </a:lnTo>
                <a:lnTo>
                  <a:pt x="1610112" y="432488"/>
                </a:lnTo>
                <a:lnTo>
                  <a:pt x="1617804" y="473472"/>
                </a:lnTo>
                <a:lnTo>
                  <a:pt x="1616104" y="514635"/>
                </a:lnTo>
                <a:lnTo>
                  <a:pt x="1605200" y="554769"/>
                </a:lnTo>
                <a:lnTo>
                  <a:pt x="1585282" y="592663"/>
                </a:lnTo>
                <a:lnTo>
                  <a:pt x="1556540" y="627107"/>
                </a:lnTo>
                <a:lnTo>
                  <a:pt x="1519165" y="656891"/>
                </a:lnTo>
                <a:lnTo>
                  <a:pt x="1463058" y="684514"/>
                </a:lnTo>
                <a:lnTo>
                  <a:pt x="1400559" y="699182"/>
                </a:lnTo>
                <a:lnTo>
                  <a:pt x="1394424" y="741160"/>
                </a:lnTo>
                <a:lnTo>
                  <a:pt x="1377761" y="779610"/>
                </a:lnTo>
                <a:lnTo>
                  <a:pt x="1351876" y="813446"/>
                </a:lnTo>
                <a:lnTo>
                  <a:pt x="1318076" y="841581"/>
                </a:lnTo>
                <a:lnTo>
                  <a:pt x="1277665" y="862929"/>
                </a:lnTo>
                <a:lnTo>
                  <a:pt x="1231951" y="876404"/>
                </a:lnTo>
                <a:lnTo>
                  <a:pt x="1182240" y="880919"/>
                </a:lnTo>
                <a:lnTo>
                  <a:pt x="1152544" y="878985"/>
                </a:lnTo>
                <a:lnTo>
                  <a:pt x="1123550" y="873633"/>
                </a:lnTo>
                <a:lnTo>
                  <a:pt x="1095676" y="864971"/>
                </a:lnTo>
                <a:lnTo>
                  <a:pt x="1069337" y="853106"/>
                </a:lnTo>
                <a:lnTo>
                  <a:pt x="1049683" y="893229"/>
                </a:lnTo>
                <a:lnTo>
                  <a:pt x="1021854" y="928155"/>
                </a:lnTo>
                <a:lnTo>
                  <a:pt x="987120" y="957307"/>
                </a:lnTo>
                <a:lnTo>
                  <a:pt x="946747" y="980106"/>
                </a:lnTo>
                <a:lnTo>
                  <a:pt x="902003" y="995976"/>
                </a:lnTo>
                <a:lnTo>
                  <a:pt x="854157" y="1004340"/>
                </a:lnTo>
                <a:lnTo>
                  <a:pt x="804474" y="1004618"/>
                </a:lnTo>
                <a:lnTo>
                  <a:pt x="754225" y="996235"/>
                </a:lnTo>
                <a:lnTo>
                  <a:pt x="713794" y="982549"/>
                </a:lnTo>
                <a:lnTo>
                  <a:pt x="676991" y="963326"/>
                </a:lnTo>
                <a:lnTo>
                  <a:pt x="644591" y="939032"/>
                </a:lnTo>
                <a:lnTo>
                  <a:pt x="617369" y="910129"/>
                </a:lnTo>
                <a:lnTo>
                  <a:pt x="570454" y="929477"/>
                </a:lnTo>
                <a:lnTo>
                  <a:pt x="521639" y="941111"/>
                </a:lnTo>
                <a:lnTo>
                  <a:pt x="472045" y="945266"/>
                </a:lnTo>
                <a:lnTo>
                  <a:pt x="422792" y="942177"/>
                </a:lnTo>
                <a:lnTo>
                  <a:pt x="375000" y="932080"/>
                </a:lnTo>
                <a:lnTo>
                  <a:pt x="329789" y="915209"/>
                </a:lnTo>
                <a:lnTo>
                  <a:pt x="288278" y="891801"/>
                </a:lnTo>
                <a:lnTo>
                  <a:pt x="251587" y="862089"/>
                </a:lnTo>
                <a:lnTo>
                  <a:pt x="220837" y="826309"/>
                </a:lnTo>
                <a:lnTo>
                  <a:pt x="219796" y="824785"/>
                </a:lnTo>
                <a:lnTo>
                  <a:pt x="218780" y="823388"/>
                </a:lnTo>
                <a:lnTo>
                  <a:pt x="217777" y="821864"/>
                </a:lnTo>
                <a:lnTo>
                  <a:pt x="165580" y="819972"/>
                </a:lnTo>
                <a:lnTo>
                  <a:pt x="118389" y="804954"/>
                </a:lnTo>
                <a:lnTo>
                  <a:pt x="79187" y="778805"/>
                </a:lnTo>
                <a:lnTo>
                  <a:pt x="50955" y="743519"/>
                </a:lnTo>
                <a:lnTo>
                  <a:pt x="36675" y="701087"/>
                </a:lnTo>
                <a:lnTo>
                  <a:pt x="36405" y="671040"/>
                </a:lnTo>
                <a:lnTo>
                  <a:pt x="43733" y="641969"/>
                </a:lnTo>
                <a:lnTo>
                  <a:pt x="58267" y="614898"/>
                </a:lnTo>
                <a:lnTo>
                  <a:pt x="79614" y="590851"/>
                </a:lnTo>
                <a:lnTo>
                  <a:pt x="39445" y="562660"/>
                </a:lnTo>
                <a:lnTo>
                  <a:pt x="12588" y="526502"/>
                </a:lnTo>
                <a:lnTo>
                  <a:pt x="0" y="485503"/>
                </a:lnTo>
                <a:lnTo>
                  <a:pt x="2638" y="442792"/>
                </a:lnTo>
                <a:lnTo>
                  <a:pt x="21460" y="401494"/>
                </a:lnTo>
                <a:lnTo>
                  <a:pt x="73779" y="355012"/>
                </a:lnTo>
                <a:lnTo>
                  <a:pt x="145120" y="333676"/>
                </a:lnTo>
                <a:lnTo>
                  <a:pt x="146479" y="330501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5697" y="2663698"/>
            <a:ext cx="217932" cy="372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8594" y="2022094"/>
            <a:ext cx="54610" cy="62230"/>
          </a:xfrm>
          <a:custGeom>
            <a:avLst/>
            <a:gdLst/>
            <a:ahLst/>
            <a:cxnLst/>
            <a:rect l="l" t="t" r="r" b="b"/>
            <a:pathLst>
              <a:path w="54610" h="62230">
                <a:moveTo>
                  <a:pt x="54228" y="0"/>
                </a:moveTo>
                <a:lnTo>
                  <a:pt x="43916" y="17474"/>
                </a:lnTo>
                <a:lnTo>
                  <a:pt x="31353" y="33781"/>
                </a:lnTo>
                <a:lnTo>
                  <a:pt x="16670" y="48755"/>
                </a:lnTo>
                <a:lnTo>
                  <a:pt x="0" y="6223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3494" y="2250694"/>
            <a:ext cx="95250" cy="19050"/>
          </a:xfrm>
          <a:custGeom>
            <a:avLst/>
            <a:gdLst/>
            <a:ahLst/>
            <a:cxnLst/>
            <a:rect l="l" t="t" r="r" b="b"/>
            <a:pathLst>
              <a:path w="95250" h="19050">
                <a:moveTo>
                  <a:pt x="94805" y="18541"/>
                </a:moveTo>
                <a:lnTo>
                  <a:pt x="70062" y="18555"/>
                </a:lnTo>
                <a:lnTo>
                  <a:pt x="45735" y="15414"/>
                </a:lnTo>
                <a:lnTo>
                  <a:pt x="22242" y="9201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1210" y="1996694"/>
            <a:ext cx="8890" cy="33020"/>
          </a:xfrm>
          <a:custGeom>
            <a:avLst/>
            <a:gdLst/>
            <a:ahLst/>
            <a:cxnLst/>
            <a:rect l="l" t="t" r="r" b="b"/>
            <a:pathLst>
              <a:path w="8890" h="33019">
                <a:moveTo>
                  <a:pt x="8483" y="33020"/>
                </a:moveTo>
                <a:lnTo>
                  <a:pt x="5786" y="24878"/>
                </a:lnTo>
                <a:lnTo>
                  <a:pt x="3470" y="16652"/>
                </a:lnTo>
                <a:lnTo>
                  <a:pt x="1539" y="8356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3194" y="2479294"/>
            <a:ext cx="41910" cy="8890"/>
          </a:xfrm>
          <a:custGeom>
            <a:avLst/>
            <a:gdLst/>
            <a:ahLst/>
            <a:cxnLst/>
            <a:rect l="l" t="t" r="r" b="b"/>
            <a:pathLst>
              <a:path w="41909" h="8889">
                <a:moveTo>
                  <a:pt x="41478" y="0"/>
                </a:moveTo>
                <a:lnTo>
                  <a:pt x="31387" y="3067"/>
                </a:lnTo>
                <a:lnTo>
                  <a:pt x="21086" y="5588"/>
                </a:lnTo>
                <a:lnTo>
                  <a:pt x="10611" y="7536"/>
                </a:lnTo>
                <a:lnTo>
                  <a:pt x="0" y="8890"/>
                </a:lnTo>
              </a:path>
            </a:pathLst>
          </a:custGeom>
          <a:ln w="12191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7994" y="1780794"/>
            <a:ext cx="48895" cy="31750"/>
          </a:xfrm>
          <a:custGeom>
            <a:avLst/>
            <a:gdLst/>
            <a:ahLst/>
            <a:cxnLst/>
            <a:rect l="l" t="t" r="r" b="b"/>
            <a:pathLst>
              <a:path w="48894" h="31750">
                <a:moveTo>
                  <a:pt x="0" y="0"/>
                </a:moveTo>
                <a:lnTo>
                  <a:pt x="12993" y="6901"/>
                </a:lnTo>
                <a:lnTo>
                  <a:pt x="25455" y="14446"/>
                </a:lnTo>
                <a:lnTo>
                  <a:pt x="37352" y="22609"/>
                </a:lnTo>
                <a:lnTo>
                  <a:pt x="48653" y="31368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4194" y="2530094"/>
            <a:ext cx="25400" cy="40640"/>
          </a:xfrm>
          <a:custGeom>
            <a:avLst/>
            <a:gdLst/>
            <a:ahLst/>
            <a:cxnLst/>
            <a:rect l="l" t="t" r="r" b="b"/>
            <a:pathLst>
              <a:path w="25400" h="40639">
                <a:moveTo>
                  <a:pt x="24993" y="40513"/>
                </a:moveTo>
                <a:lnTo>
                  <a:pt x="17796" y="30825"/>
                </a:lnTo>
                <a:lnTo>
                  <a:pt x="11225" y="20828"/>
                </a:lnTo>
                <a:lnTo>
                  <a:pt x="5289" y="10545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72794" y="1742694"/>
            <a:ext cx="13970" cy="32384"/>
          </a:xfrm>
          <a:custGeom>
            <a:avLst/>
            <a:gdLst/>
            <a:ahLst/>
            <a:cxnLst/>
            <a:rect l="l" t="t" r="r" b="b"/>
            <a:pathLst>
              <a:path w="13969" h="32385">
                <a:moveTo>
                  <a:pt x="0" y="32258"/>
                </a:moveTo>
                <a:lnTo>
                  <a:pt x="2496" y="23931"/>
                </a:lnTo>
                <a:lnTo>
                  <a:pt x="5587" y="15747"/>
                </a:lnTo>
                <a:lnTo>
                  <a:pt x="9251" y="7754"/>
                </a:lnTo>
                <a:lnTo>
                  <a:pt x="13462" y="0"/>
                </a:lnTo>
              </a:path>
            </a:pathLst>
          </a:custGeom>
          <a:ln w="12191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14094" y="2479294"/>
            <a:ext cx="10160" cy="44450"/>
          </a:xfrm>
          <a:custGeom>
            <a:avLst/>
            <a:gdLst/>
            <a:ahLst/>
            <a:cxnLst/>
            <a:rect l="l" t="t" r="r" b="b"/>
            <a:pathLst>
              <a:path w="10159" h="44450">
                <a:moveTo>
                  <a:pt x="10033" y="0"/>
                </a:moveTo>
                <a:lnTo>
                  <a:pt x="8554" y="11285"/>
                </a:lnTo>
                <a:lnTo>
                  <a:pt x="6397" y="22463"/>
                </a:lnTo>
                <a:lnTo>
                  <a:pt x="3550" y="33521"/>
                </a:lnTo>
                <a:lnTo>
                  <a:pt x="0" y="4445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39494" y="1717294"/>
            <a:ext cx="27940" cy="38100"/>
          </a:xfrm>
          <a:custGeom>
            <a:avLst/>
            <a:gdLst/>
            <a:ahLst/>
            <a:cxnLst/>
            <a:rect l="l" t="t" r="r" b="b"/>
            <a:pathLst>
              <a:path w="27940" h="38100">
                <a:moveTo>
                  <a:pt x="0" y="37591"/>
                </a:moveTo>
                <a:lnTo>
                  <a:pt x="5738" y="27574"/>
                </a:lnTo>
                <a:lnTo>
                  <a:pt x="12287" y="17938"/>
                </a:lnTo>
                <a:lnTo>
                  <a:pt x="19645" y="8731"/>
                </a:lnTo>
                <a:lnTo>
                  <a:pt x="27813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29994" y="2199894"/>
            <a:ext cx="121920" cy="166370"/>
          </a:xfrm>
          <a:custGeom>
            <a:avLst/>
            <a:gdLst/>
            <a:ahLst/>
            <a:cxnLst/>
            <a:rect l="l" t="t" r="r" b="b"/>
            <a:pathLst>
              <a:path w="121919" h="166369">
                <a:moveTo>
                  <a:pt x="0" y="0"/>
                </a:moveTo>
                <a:lnTo>
                  <a:pt x="41487" y="22408"/>
                </a:lnTo>
                <a:lnTo>
                  <a:pt x="75379" y="51559"/>
                </a:lnTo>
                <a:lnTo>
                  <a:pt x="100693" y="86118"/>
                </a:lnTo>
                <a:lnTo>
                  <a:pt x="116449" y="124748"/>
                </a:lnTo>
                <a:lnTo>
                  <a:pt x="121666" y="166116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82394" y="1793494"/>
            <a:ext cx="3175" cy="29845"/>
          </a:xfrm>
          <a:custGeom>
            <a:avLst/>
            <a:gdLst/>
            <a:ahLst/>
            <a:cxnLst/>
            <a:rect l="l" t="t" r="r" b="b"/>
            <a:pathLst>
              <a:path w="3175" h="29844">
                <a:moveTo>
                  <a:pt x="0" y="0"/>
                </a:moveTo>
                <a:lnTo>
                  <a:pt x="1329" y="7280"/>
                </a:lnTo>
                <a:lnTo>
                  <a:pt x="2254" y="14620"/>
                </a:lnTo>
                <a:lnTo>
                  <a:pt x="2750" y="21984"/>
                </a:lnTo>
                <a:lnTo>
                  <a:pt x="2794" y="29337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7822" y="4062221"/>
            <a:ext cx="1266825" cy="767080"/>
          </a:xfrm>
          <a:custGeom>
            <a:avLst/>
            <a:gdLst/>
            <a:ahLst/>
            <a:cxnLst/>
            <a:rect l="l" t="t" r="r" b="b"/>
            <a:pathLst>
              <a:path w="1266825" h="767079">
                <a:moveTo>
                  <a:pt x="0" y="0"/>
                </a:moveTo>
                <a:lnTo>
                  <a:pt x="1266444" y="0"/>
                </a:lnTo>
                <a:lnTo>
                  <a:pt x="1266444" y="766572"/>
                </a:lnTo>
                <a:lnTo>
                  <a:pt x="0" y="766572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9422" y="4151121"/>
            <a:ext cx="1075055" cy="575310"/>
          </a:xfrm>
          <a:custGeom>
            <a:avLst/>
            <a:gdLst/>
            <a:ahLst/>
            <a:cxnLst/>
            <a:rect l="l" t="t" r="r" b="b"/>
            <a:pathLst>
              <a:path w="1075055" h="575310">
                <a:moveTo>
                  <a:pt x="0" y="0"/>
                </a:moveTo>
                <a:lnTo>
                  <a:pt x="0" y="574929"/>
                </a:lnTo>
                <a:lnTo>
                  <a:pt x="1074864" y="574929"/>
                </a:lnTo>
                <a:lnTo>
                  <a:pt x="1074864" y="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9622" y="4824221"/>
            <a:ext cx="398145" cy="169545"/>
          </a:xfrm>
          <a:custGeom>
            <a:avLst/>
            <a:gdLst/>
            <a:ahLst/>
            <a:cxnLst/>
            <a:rect l="l" t="t" r="r" b="b"/>
            <a:pathLst>
              <a:path w="398144" h="169545">
                <a:moveTo>
                  <a:pt x="0" y="169164"/>
                </a:moveTo>
                <a:lnTo>
                  <a:pt x="42291" y="0"/>
                </a:lnTo>
                <a:lnTo>
                  <a:pt x="355473" y="0"/>
                </a:lnTo>
                <a:lnTo>
                  <a:pt x="397764" y="169164"/>
                </a:lnTo>
                <a:lnTo>
                  <a:pt x="0" y="169164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23822" y="4697221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6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4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8" y="581786"/>
                </a:lnTo>
                <a:lnTo>
                  <a:pt x="757428" y="94741"/>
                </a:lnTo>
                <a:lnTo>
                  <a:pt x="378714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8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4" y="94741"/>
                </a:lnTo>
                <a:lnTo>
                  <a:pt x="757428" y="94741"/>
                </a:lnTo>
                <a:lnTo>
                  <a:pt x="757428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23822" y="4608321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4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4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4" y="189356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8" y="94614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4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19250" y="46037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3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6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6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3"/>
                </a:lnTo>
                <a:lnTo>
                  <a:pt x="757428" y="94615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19250" y="46926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9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19250" y="23685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7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3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7" y="581787"/>
                </a:lnTo>
                <a:lnTo>
                  <a:pt x="757427" y="94741"/>
                </a:lnTo>
                <a:lnTo>
                  <a:pt x="378713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7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3" y="94741"/>
                </a:lnTo>
                <a:lnTo>
                  <a:pt x="757427" y="94741"/>
                </a:lnTo>
                <a:lnTo>
                  <a:pt x="757427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19250" y="22669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3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4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3" y="189357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7" y="94614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3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19250" y="22669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3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3"/>
                </a:lnTo>
                <a:lnTo>
                  <a:pt x="757428" y="94615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19250" y="23685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9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43300" y="2354579"/>
            <a:ext cx="434339" cy="213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67050" y="22542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79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67050" y="22542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2250" y="22542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32250" y="22542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43300" y="4716779"/>
            <a:ext cx="434339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67050" y="46291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67050" y="46291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32250" y="4629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32250" y="4629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54450" y="4108450"/>
            <a:ext cx="1548765" cy="429895"/>
          </a:xfrm>
          <a:custGeom>
            <a:avLst/>
            <a:gdLst/>
            <a:ahLst/>
            <a:cxnLst/>
            <a:rect l="l" t="t" r="r" b="b"/>
            <a:pathLst>
              <a:path w="1548764" h="429895">
                <a:moveTo>
                  <a:pt x="645160" y="300227"/>
                </a:moveTo>
                <a:lnTo>
                  <a:pt x="258063" y="300227"/>
                </a:lnTo>
                <a:lnTo>
                  <a:pt x="451612" y="429641"/>
                </a:lnTo>
                <a:lnTo>
                  <a:pt x="645160" y="300227"/>
                </a:lnTo>
                <a:close/>
              </a:path>
              <a:path w="1548764" h="429895">
                <a:moveTo>
                  <a:pt x="1548384" y="0"/>
                </a:moveTo>
                <a:lnTo>
                  <a:pt x="0" y="0"/>
                </a:lnTo>
                <a:lnTo>
                  <a:pt x="0" y="300227"/>
                </a:lnTo>
                <a:lnTo>
                  <a:pt x="1548384" y="300227"/>
                </a:lnTo>
                <a:lnTo>
                  <a:pt x="1548384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54450" y="4108450"/>
            <a:ext cx="1548765" cy="429895"/>
          </a:xfrm>
          <a:custGeom>
            <a:avLst/>
            <a:gdLst/>
            <a:ahLst/>
            <a:cxnLst/>
            <a:rect l="l" t="t" r="r" b="b"/>
            <a:pathLst>
              <a:path w="1548764" h="429895">
                <a:moveTo>
                  <a:pt x="0" y="0"/>
                </a:moveTo>
                <a:lnTo>
                  <a:pt x="258064" y="0"/>
                </a:lnTo>
                <a:lnTo>
                  <a:pt x="645160" y="0"/>
                </a:lnTo>
                <a:lnTo>
                  <a:pt x="1548384" y="0"/>
                </a:lnTo>
                <a:lnTo>
                  <a:pt x="1548384" y="175133"/>
                </a:lnTo>
                <a:lnTo>
                  <a:pt x="1548384" y="250190"/>
                </a:lnTo>
                <a:lnTo>
                  <a:pt x="1548384" y="300228"/>
                </a:lnTo>
                <a:lnTo>
                  <a:pt x="645160" y="300228"/>
                </a:lnTo>
                <a:lnTo>
                  <a:pt x="451612" y="429641"/>
                </a:lnTo>
                <a:lnTo>
                  <a:pt x="258064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11040" y="2354579"/>
            <a:ext cx="441959" cy="2133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10150" y="22542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10150" y="22542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10150" y="16700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10150" y="16700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11040" y="4716779"/>
            <a:ext cx="1424939" cy="2362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81700" y="4625340"/>
            <a:ext cx="411479" cy="419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88050" y="50863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5"/>
                </a:lnTo>
                <a:lnTo>
                  <a:pt x="914400" y="440055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988050" y="50863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7"/>
                </a:moveTo>
                <a:lnTo>
                  <a:pt x="152400" y="139827"/>
                </a:lnTo>
                <a:lnTo>
                  <a:pt x="266700" y="0"/>
                </a:lnTo>
                <a:lnTo>
                  <a:pt x="381000" y="139827"/>
                </a:lnTo>
                <a:lnTo>
                  <a:pt x="914400" y="139827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7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8150" y="5899150"/>
            <a:ext cx="8280400" cy="600710"/>
          </a:xfrm>
          <a:custGeom>
            <a:avLst/>
            <a:gdLst/>
            <a:ahLst/>
            <a:cxnLst/>
            <a:rect l="l" t="t" r="r" b="b"/>
            <a:pathLst>
              <a:path w="8280400" h="600710">
                <a:moveTo>
                  <a:pt x="0" y="600456"/>
                </a:moveTo>
                <a:lnTo>
                  <a:pt x="8279892" y="600456"/>
                </a:lnTo>
                <a:lnTo>
                  <a:pt x="8279892" y="0"/>
                </a:lnTo>
                <a:lnTo>
                  <a:pt x="0" y="0"/>
                </a:lnTo>
                <a:lnTo>
                  <a:pt x="0" y="6004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2787650" y="723900"/>
            <a:ext cx="39338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Exemplo </a:t>
            </a:r>
            <a:r>
              <a:rPr dirty="0"/>
              <a:t>de</a:t>
            </a:r>
            <a:r>
              <a:rPr spc="-250" dirty="0"/>
              <a:t> </a:t>
            </a:r>
            <a:r>
              <a:rPr spc="-5" dirty="0"/>
              <a:t>Aplicação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625475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8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51368" y="1689100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mast</a:t>
            </a:r>
            <a:r>
              <a:rPr sz="1800" b="1" spc="-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25500" y="1917700"/>
            <a:ext cx="107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Servidor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89456" y="4267200"/>
            <a:ext cx="39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044950" y="4140200"/>
            <a:ext cx="146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E9A8"/>
                </a:solidFill>
                <a:latin typeface="Times New Roman"/>
                <a:cs typeface="Times New Roman"/>
              </a:rPr>
              <a:t>o </a:t>
            </a:r>
            <a:r>
              <a:rPr sz="1800" b="1" spc="-5" dirty="0">
                <a:solidFill>
                  <a:srgbClr val="FFE9A8"/>
                </a:solidFill>
                <a:latin typeface="Times New Roman"/>
                <a:cs typeface="Times New Roman"/>
              </a:rPr>
              <a:t>rigin</a:t>
            </a:r>
            <a:r>
              <a:rPr sz="1800" b="1" spc="-60" dirty="0">
                <a:solidFill>
                  <a:srgbClr val="FFE9A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E9A8"/>
                </a:solidFill>
                <a:latin typeface="Times New Roman"/>
                <a:cs typeface="Times New Roman"/>
              </a:rPr>
              <a:t>/master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29010" y="5257800"/>
            <a:ext cx="8072755" cy="116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29764" algn="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mast</a:t>
            </a:r>
            <a:r>
              <a:rPr sz="1800" b="1" spc="-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commit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– a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#Altera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o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repositório</a:t>
            </a:r>
            <a:r>
              <a:rPr sz="2400" b="1" spc="-10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local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3553" y="1679957"/>
            <a:ext cx="1617980" cy="1005205"/>
          </a:xfrm>
          <a:custGeom>
            <a:avLst/>
            <a:gdLst/>
            <a:ahLst/>
            <a:cxnLst/>
            <a:rect l="l" t="t" r="r" b="b"/>
            <a:pathLst>
              <a:path w="1617980" h="1005205">
                <a:moveTo>
                  <a:pt x="146479" y="330501"/>
                </a:moveTo>
                <a:lnTo>
                  <a:pt x="144703" y="287187"/>
                </a:lnTo>
                <a:lnTo>
                  <a:pt x="152903" y="245711"/>
                </a:lnTo>
                <a:lnTo>
                  <a:pt x="170209" y="207042"/>
                </a:lnTo>
                <a:lnTo>
                  <a:pt x="195750" y="172148"/>
                </a:lnTo>
                <a:lnTo>
                  <a:pt x="228657" y="141999"/>
                </a:lnTo>
                <a:lnTo>
                  <a:pt x="268060" y="117564"/>
                </a:lnTo>
                <a:lnTo>
                  <a:pt x="313089" y="99811"/>
                </a:lnTo>
                <a:lnTo>
                  <a:pt x="362874" y="89709"/>
                </a:lnTo>
                <a:lnTo>
                  <a:pt x="404942" y="87852"/>
                </a:lnTo>
                <a:lnTo>
                  <a:pt x="446507" y="91900"/>
                </a:lnTo>
                <a:lnTo>
                  <a:pt x="486715" y="101711"/>
                </a:lnTo>
                <a:lnTo>
                  <a:pt x="524710" y="117141"/>
                </a:lnTo>
                <a:lnTo>
                  <a:pt x="555900" y="80242"/>
                </a:lnTo>
                <a:lnTo>
                  <a:pt x="596040" y="52540"/>
                </a:lnTo>
                <a:lnTo>
                  <a:pt x="642557" y="34702"/>
                </a:lnTo>
                <a:lnTo>
                  <a:pt x="692877" y="27394"/>
                </a:lnTo>
                <a:lnTo>
                  <a:pt x="744428" y="31284"/>
                </a:lnTo>
                <a:lnTo>
                  <a:pt x="794636" y="47037"/>
                </a:lnTo>
                <a:lnTo>
                  <a:pt x="830355" y="67611"/>
                </a:lnTo>
                <a:lnTo>
                  <a:pt x="840991" y="75866"/>
                </a:lnTo>
                <a:lnTo>
                  <a:pt x="871493" y="39903"/>
                </a:lnTo>
                <a:lnTo>
                  <a:pt x="912280" y="14687"/>
                </a:lnTo>
                <a:lnTo>
                  <a:pt x="959735" y="1242"/>
                </a:lnTo>
                <a:lnTo>
                  <a:pt x="1010244" y="593"/>
                </a:lnTo>
                <a:lnTo>
                  <a:pt x="1060193" y="13763"/>
                </a:lnTo>
                <a:lnTo>
                  <a:pt x="1076387" y="21657"/>
                </a:lnTo>
                <a:lnTo>
                  <a:pt x="1091356" y="31003"/>
                </a:lnTo>
                <a:lnTo>
                  <a:pt x="1104966" y="41731"/>
                </a:lnTo>
                <a:lnTo>
                  <a:pt x="1117089" y="53768"/>
                </a:lnTo>
                <a:lnTo>
                  <a:pt x="1153332" y="26151"/>
                </a:lnTo>
                <a:lnTo>
                  <a:pt x="1195414" y="8175"/>
                </a:lnTo>
                <a:lnTo>
                  <a:pt x="1240897" y="0"/>
                </a:lnTo>
                <a:lnTo>
                  <a:pt x="1287343" y="1783"/>
                </a:lnTo>
                <a:lnTo>
                  <a:pt x="1332317" y="13684"/>
                </a:lnTo>
                <a:lnTo>
                  <a:pt x="1373381" y="35861"/>
                </a:lnTo>
                <a:lnTo>
                  <a:pt x="1413291" y="76342"/>
                </a:lnTo>
                <a:lnTo>
                  <a:pt x="1434722" y="125777"/>
                </a:lnTo>
                <a:lnTo>
                  <a:pt x="1484072" y="143470"/>
                </a:lnTo>
                <a:lnTo>
                  <a:pt x="1524807" y="170589"/>
                </a:lnTo>
                <a:lnTo>
                  <a:pt x="1555593" y="205152"/>
                </a:lnTo>
                <a:lnTo>
                  <a:pt x="1575096" y="245176"/>
                </a:lnTo>
                <a:lnTo>
                  <a:pt x="1581982" y="288678"/>
                </a:lnTo>
                <a:lnTo>
                  <a:pt x="1574918" y="333676"/>
                </a:lnTo>
                <a:lnTo>
                  <a:pt x="1572505" y="341296"/>
                </a:lnTo>
                <a:lnTo>
                  <a:pt x="1569469" y="348662"/>
                </a:lnTo>
                <a:lnTo>
                  <a:pt x="1565786" y="355901"/>
                </a:lnTo>
                <a:lnTo>
                  <a:pt x="1592836" y="392895"/>
                </a:lnTo>
                <a:lnTo>
                  <a:pt x="1610112" y="432488"/>
                </a:lnTo>
                <a:lnTo>
                  <a:pt x="1617804" y="473472"/>
                </a:lnTo>
                <a:lnTo>
                  <a:pt x="1616104" y="514635"/>
                </a:lnTo>
                <a:lnTo>
                  <a:pt x="1605200" y="554769"/>
                </a:lnTo>
                <a:lnTo>
                  <a:pt x="1585282" y="592663"/>
                </a:lnTo>
                <a:lnTo>
                  <a:pt x="1556540" y="627107"/>
                </a:lnTo>
                <a:lnTo>
                  <a:pt x="1519165" y="656891"/>
                </a:lnTo>
                <a:lnTo>
                  <a:pt x="1463058" y="684514"/>
                </a:lnTo>
                <a:lnTo>
                  <a:pt x="1400559" y="699182"/>
                </a:lnTo>
                <a:lnTo>
                  <a:pt x="1394424" y="741160"/>
                </a:lnTo>
                <a:lnTo>
                  <a:pt x="1377761" y="779610"/>
                </a:lnTo>
                <a:lnTo>
                  <a:pt x="1351876" y="813446"/>
                </a:lnTo>
                <a:lnTo>
                  <a:pt x="1318076" y="841581"/>
                </a:lnTo>
                <a:lnTo>
                  <a:pt x="1277665" y="862929"/>
                </a:lnTo>
                <a:lnTo>
                  <a:pt x="1231951" y="876404"/>
                </a:lnTo>
                <a:lnTo>
                  <a:pt x="1182240" y="880919"/>
                </a:lnTo>
                <a:lnTo>
                  <a:pt x="1152544" y="878985"/>
                </a:lnTo>
                <a:lnTo>
                  <a:pt x="1123550" y="873633"/>
                </a:lnTo>
                <a:lnTo>
                  <a:pt x="1095676" y="864971"/>
                </a:lnTo>
                <a:lnTo>
                  <a:pt x="1069337" y="853106"/>
                </a:lnTo>
                <a:lnTo>
                  <a:pt x="1049683" y="893229"/>
                </a:lnTo>
                <a:lnTo>
                  <a:pt x="1021854" y="928155"/>
                </a:lnTo>
                <a:lnTo>
                  <a:pt x="987120" y="957307"/>
                </a:lnTo>
                <a:lnTo>
                  <a:pt x="946747" y="980106"/>
                </a:lnTo>
                <a:lnTo>
                  <a:pt x="902003" y="995976"/>
                </a:lnTo>
                <a:lnTo>
                  <a:pt x="854157" y="1004340"/>
                </a:lnTo>
                <a:lnTo>
                  <a:pt x="804474" y="1004618"/>
                </a:lnTo>
                <a:lnTo>
                  <a:pt x="754225" y="996235"/>
                </a:lnTo>
                <a:lnTo>
                  <a:pt x="713794" y="982549"/>
                </a:lnTo>
                <a:lnTo>
                  <a:pt x="676991" y="963326"/>
                </a:lnTo>
                <a:lnTo>
                  <a:pt x="644591" y="939032"/>
                </a:lnTo>
                <a:lnTo>
                  <a:pt x="617369" y="910129"/>
                </a:lnTo>
                <a:lnTo>
                  <a:pt x="570454" y="929477"/>
                </a:lnTo>
                <a:lnTo>
                  <a:pt x="521639" y="941111"/>
                </a:lnTo>
                <a:lnTo>
                  <a:pt x="472045" y="945266"/>
                </a:lnTo>
                <a:lnTo>
                  <a:pt x="422792" y="942177"/>
                </a:lnTo>
                <a:lnTo>
                  <a:pt x="375000" y="932080"/>
                </a:lnTo>
                <a:lnTo>
                  <a:pt x="329789" y="915209"/>
                </a:lnTo>
                <a:lnTo>
                  <a:pt x="288278" y="891801"/>
                </a:lnTo>
                <a:lnTo>
                  <a:pt x="251587" y="862089"/>
                </a:lnTo>
                <a:lnTo>
                  <a:pt x="220837" y="826309"/>
                </a:lnTo>
                <a:lnTo>
                  <a:pt x="219796" y="824785"/>
                </a:lnTo>
                <a:lnTo>
                  <a:pt x="218780" y="823388"/>
                </a:lnTo>
                <a:lnTo>
                  <a:pt x="217777" y="821864"/>
                </a:lnTo>
                <a:lnTo>
                  <a:pt x="165580" y="819972"/>
                </a:lnTo>
                <a:lnTo>
                  <a:pt x="118389" y="804954"/>
                </a:lnTo>
                <a:lnTo>
                  <a:pt x="79187" y="778805"/>
                </a:lnTo>
                <a:lnTo>
                  <a:pt x="50955" y="743519"/>
                </a:lnTo>
                <a:lnTo>
                  <a:pt x="36675" y="701087"/>
                </a:lnTo>
                <a:lnTo>
                  <a:pt x="36405" y="671040"/>
                </a:lnTo>
                <a:lnTo>
                  <a:pt x="43733" y="641969"/>
                </a:lnTo>
                <a:lnTo>
                  <a:pt x="58267" y="614898"/>
                </a:lnTo>
                <a:lnTo>
                  <a:pt x="79614" y="590851"/>
                </a:lnTo>
                <a:lnTo>
                  <a:pt x="39445" y="562660"/>
                </a:lnTo>
                <a:lnTo>
                  <a:pt x="12588" y="526502"/>
                </a:lnTo>
                <a:lnTo>
                  <a:pt x="0" y="485503"/>
                </a:lnTo>
                <a:lnTo>
                  <a:pt x="2638" y="442792"/>
                </a:lnTo>
                <a:lnTo>
                  <a:pt x="21460" y="401494"/>
                </a:lnTo>
                <a:lnTo>
                  <a:pt x="73779" y="355012"/>
                </a:lnTo>
                <a:lnTo>
                  <a:pt x="145120" y="333676"/>
                </a:lnTo>
                <a:lnTo>
                  <a:pt x="146479" y="330501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5697" y="2663698"/>
            <a:ext cx="217932" cy="372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3494" y="2250694"/>
            <a:ext cx="95250" cy="19050"/>
          </a:xfrm>
          <a:custGeom>
            <a:avLst/>
            <a:gdLst/>
            <a:ahLst/>
            <a:cxnLst/>
            <a:rect l="l" t="t" r="r" b="b"/>
            <a:pathLst>
              <a:path w="95250" h="19050">
                <a:moveTo>
                  <a:pt x="94805" y="18541"/>
                </a:moveTo>
                <a:lnTo>
                  <a:pt x="70062" y="18555"/>
                </a:lnTo>
                <a:lnTo>
                  <a:pt x="45735" y="15414"/>
                </a:lnTo>
                <a:lnTo>
                  <a:pt x="22242" y="9201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1210" y="1996694"/>
            <a:ext cx="8890" cy="33020"/>
          </a:xfrm>
          <a:custGeom>
            <a:avLst/>
            <a:gdLst/>
            <a:ahLst/>
            <a:cxnLst/>
            <a:rect l="l" t="t" r="r" b="b"/>
            <a:pathLst>
              <a:path w="8890" h="33019">
                <a:moveTo>
                  <a:pt x="8483" y="33020"/>
                </a:moveTo>
                <a:lnTo>
                  <a:pt x="5786" y="24878"/>
                </a:lnTo>
                <a:lnTo>
                  <a:pt x="3470" y="16652"/>
                </a:lnTo>
                <a:lnTo>
                  <a:pt x="1539" y="8356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3194" y="2479294"/>
            <a:ext cx="41910" cy="8890"/>
          </a:xfrm>
          <a:custGeom>
            <a:avLst/>
            <a:gdLst/>
            <a:ahLst/>
            <a:cxnLst/>
            <a:rect l="l" t="t" r="r" b="b"/>
            <a:pathLst>
              <a:path w="41909" h="8889">
                <a:moveTo>
                  <a:pt x="41478" y="0"/>
                </a:moveTo>
                <a:lnTo>
                  <a:pt x="31387" y="3067"/>
                </a:lnTo>
                <a:lnTo>
                  <a:pt x="21086" y="5588"/>
                </a:lnTo>
                <a:lnTo>
                  <a:pt x="10611" y="7536"/>
                </a:lnTo>
                <a:lnTo>
                  <a:pt x="0" y="8890"/>
                </a:lnTo>
              </a:path>
            </a:pathLst>
          </a:custGeom>
          <a:ln w="12191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994" y="1780794"/>
            <a:ext cx="48895" cy="31750"/>
          </a:xfrm>
          <a:custGeom>
            <a:avLst/>
            <a:gdLst/>
            <a:ahLst/>
            <a:cxnLst/>
            <a:rect l="l" t="t" r="r" b="b"/>
            <a:pathLst>
              <a:path w="48894" h="31750">
                <a:moveTo>
                  <a:pt x="0" y="0"/>
                </a:moveTo>
                <a:lnTo>
                  <a:pt x="12993" y="6901"/>
                </a:lnTo>
                <a:lnTo>
                  <a:pt x="25455" y="14446"/>
                </a:lnTo>
                <a:lnTo>
                  <a:pt x="37352" y="22609"/>
                </a:lnTo>
                <a:lnTo>
                  <a:pt x="48653" y="31368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4194" y="2530094"/>
            <a:ext cx="25400" cy="40640"/>
          </a:xfrm>
          <a:custGeom>
            <a:avLst/>
            <a:gdLst/>
            <a:ahLst/>
            <a:cxnLst/>
            <a:rect l="l" t="t" r="r" b="b"/>
            <a:pathLst>
              <a:path w="25400" h="40639">
                <a:moveTo>
                  <a:pt x="24993" y="40513"/>
                </a:moveTo>
                <a:lnTo>
                  <a:pt x="17796" y="30825"/>
                </a:lnTo>
                <a:lnTo>
                  <a:pt x="11225" y="20828"/>
                </a:lnTo>
                <a:lnTo>
                  <a:pt x="5289" y="10545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72794" y="1742694"/>
            <a:ext cx="13970" cy="32384"/>
          </a:xfrm>
          <a:custGeom>
            <a:avLst/>
            <a:gdLst/>
            <a:ahLst/>
            <a:cxnLst/>
            <a:rect l="l" t="t" r="r" b="b"/>
            <a:pathLst>
              <a:path w="13969" h="32385">
                <a:moveTo>
                  <a:pt x="0" y="32258"/>
                </a:moveTo>
                <a:lnTo>
                  <a:pt x="2496" y="23931"/>
                </a:lnTo>
                <a:lnTo>
                  <a:pt x="5587" y="15747"/>
                </a:lnTo>
                <a:lnTo>
                  <a:pt x="9251" y="7754"/>
                </a:lnTo>
                <a:lnTo>
                  <a:pt x="13462" y="0"/>
                </a:lnTo>
              </a:path>
            </a:pathLst>
          </a:custGeom>
          <a:ln w="12191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4094" y="2479294"/>
            <a:ext cx="10160" cy="44450"/>
          </a:xfrm>
          <a:custGeom>
            <a:avLst/>
            <a:gdLst/>
            <a:ahLst/>
            <a:cxnLst/>
            <a:rect l="l" t="t" r="r" b="b"/>
            <a:pathLst>
              <a:path w="10159" h="44450">
                <a:moveTo>
                  <a:pt x="10033" y="0"/>
                </a:moveTo>
                <a:lnTo>
                  <a:pt x="8554" y="11285"/>
                </a:lnTo>
                <a:lnTo>
                  <a:pt x="6397" y="22463"/>
                </a:lnTo>
                <a:lnTo>
                  <a:pt x="3550" y="33521"/>
                </a:lnTo>
                <a:lnTo>
                  <a:pt x="0" y="4445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39494" y="1717294"/>
            <a:ext cx="27940" cy="38100"/>
          </a:xfrm>
          <a:custGeom>
            <a:avLst/>
            <a:gdLst/>
            <a:ahLst/>
            <a:cxnLst/>
            <a:rect l="l" t="t" r="r" b="b"/>
            <a:pathLst>
              <a:path w="27940" h="38100">
                <a:moveTo>
                  <a:pt x="0" y="37591"/>
                </a:moveTo>
                <a:lnTo>
                  <a:pt x="5738" y="27574"/>
                </a:lnTo>
                <a:lnTo>
                  <a:pt x="12287" y="17938"/>
                </a:lnTo>
                <a:lnTo>
                  <a:pt x="19645" y="8731"/>
                </a:lnTo>
                <a:lnTo>
                  <a:pt x="27813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29994" y="2199894"/>
            <a:ext cx="121920" cy="166370"/>
          </a:xfrm>
          <a:custGeom>
            <a:avLst/>
            <a:gdLst/>
            <a:ahLst/>
            <a:cxnLst/>
            <a:rect l="l" t="t" r="r" b="b"/>
            <a:pathLst>
              <a:path w="121919" h="166369">
                <a:moveTo>
                  <a:pt x="0" y="0"/>
                </a:moveTo>
                <a:lnTo>
                  <a:pt x="41487" y="22408"/>
                </a:lnTo>
                <a:lnTo>
                  <a:pt x="75379" y="51559"/>
                </a:lnTo>
                <a:lnTo>
                  <a:pt x="100693" y="86118"/>
                </a:lnTo>
                <a:lnTo>
                  <a:pt x="116449" y="124748"/>
                </a:lnTo>
                <a:lnTo>
                  <a:pt x="121666" y="166116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82394" y="1793494"/>
            <a:ext cx="3175" cy="29845"/>
          </a:xfrm>
          <a:custGeom>
            <a:avLst/>
            <a:gdLst/>
            <a:ahLst/>
            <a:cxnLst/>
            <a:rect l="l" t="t" r="r" b="b"/>
            <a:pathLst>
              <a:path w="3175" h="29844">
                <a:moveTo>
                  <a:pt x="0" y="0"/>
                </a:moveTo>
                <a:lnTo>
                  <a:pt x="1329" y="7280"/>
                </a:lnTo>
                <a:lnTo>
                  <a:pt x="2254" y="14620"/>
                </a:lnTo>
                <a:lnTo>
                  <a:pt x="2750" y="21984"/>
                </a:lnTo>
                <a:lnTo>
                  <a:pt x="2794" y="29337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58594" y="2022094"/>
            <a:ext cx="54610" cy="62230"/>
          </a:xfrm>
          <a:custGeom>
            <a:avLst/>
            <a:gdLst/>
            <a:ahLst/>
            <a:cxnLst/>
            <a:rect l="l" t="t" r="r" b="b"/>
            <a:pathLst>
              <a:path w="54610" h="62230">
                <a:moveTo>
                  <a:pt x="54228" y="0"/>
                </a:moveTo>
                <a:lnTo>
                  <a:pt x="43916" y="17474"/>
                </a:lnTo>
                <a:lnTo>
                  <a:pt x="31353" y="33781"/>
                </a:lnTo>
                <a:lnTo>
                  <a:pt x="16670" y="48755"/>
                </a:lnTo>
                <a:lnTo>
                  <a:pt x="0" y="6223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7822" y="4062221"/>
            <a:ext cx="1266825" cy="767080"/>
          </a:xfrm>
          <a:custGeom>
            <a:avLst/>
            <a:gdLst/>
            <a:ahLst/>
            <a:cxnLst/>
            <a:rect l="l" t="t" r="r" b="b"/>
            <a:pathLst>
              <a:path w="1266825" h="767079">
                <a:moveTo>
                  <a:pt x="0" y="0"/>
                </a:moveTo>
                <a:lnTo>
                  <a:pt x="1266444" y="0"/>
                </a:lnTo>
                <a:lnTo>
                  <a:pt x="1266444" y="766572"/>
                </a:lnTo>
                <a:lnTo>
                  <a:pt x="0" y="766572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9422" y="4151121"/>
            <a:ext cx="1075055" cy="575310"/>
          </a:xfrm>
          <a:custGeom>
            <a:avLst/>
            <a:gdLst/>
            <a:ahLst/>
            <a:cxnLst/>
            <a:rect l="l" t="t" r="r" b="b"/>
            <a:pathLst>
              <a:path w="1075055" h="575310">
                <a:moveTo>
                  <a:pt x="0" y="0"/>
                </a:moveTo>
                <a:lnTo>
                  <a:pt x="0" y="574929"/>
                </a:lnTo>
                <a:lnTo>
                  <a:pt x="1074864" y="574929"/>
                </a:lnTo>
                <a:lnTo>
                  <a:pt x="1074864" y="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9622" y="4824221"/>
            <a:ext cx="398145" cy="169545"/>
          </a:xfrm>
          <a:custGeom>
            <a:avLst/>
            <a:gdLst/>
            <a:ahLst/>
            <a:cxnLst/>
            <a:rect l="l" t="t" r="r" b="b"/>
            <a:pathLst>
              <a:path w="398144" h="169545">
                <a:moveTo>
                  <a:pt x="0" y="169164"/>
                </a:moveTo>
                <a:lnTo>
                  <a:pt x="42291" y="0"/>
                </a:lnTo>
                <a:lnTo>
                  <a:pt x="355473" y="0"/>
                </a:lnTo>
                <a:lnTo>
                  <a:pt x="397764" y="169164"/>
                </a:lnTo>
                <a:lnTo>
                  <a:pt x="0" y="169164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23822" y="4697221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6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4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8" y="581786"/>
                </a:lnTo>
                <a:lnTo>
                  <a:pt x="757428" y="94741"/>
                </a:lnTo>
                <a:lnTo>
                  <a:pt x="378714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8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4" y="94741"/>
                </a:lnTo>
                <a:lnTo>
                  <a:pt x="757428" y="94741"/>
                </a:lnTo>
                <a:lnTo>
                  <a:pt x="757428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23822" y="4608321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4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4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4" y="189356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8" y="94614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4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19250" y="46037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3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6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6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3"/>
                </a:lnTo>
                <a:lnTo>
                  <a:pt x="757428" y="94615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19250" y="46926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9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19250" y="23685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7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3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7" y="581787"/>
                </a:lnTo>
                <a:lnTo>
                  <a:pt x="757427" y="94741"/>
                </a:lnTo>
                <a:lnTo>
                  <a:pt x="378713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7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3" y="94741"/>
                </a:lnTo>
                <a:lnTo>
                  <a:pt x="757427" y="94741"/>
                </a:lnTo>
                <a:lnTo>
                  <a:pt x="757427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19250" y="22669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3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4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3" y="189357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7" y="94614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3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19250" y="22669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3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3"/>
                </a:lnTo>
                <a:lnTo>
                  <a:pt x="757428" y="94615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19250" y="23685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9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43300" y="2354579"/>
            <a:ext cx="434339" cy="213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67050" y="22542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79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67050" y="22542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2250" y="22542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32250" y="22542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11040" y="2354579"/>
            <a:ext cx="441959" cy="2133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10150" y="22542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10150" y="22542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43300" y="4716779"/>
            <a:ext cx="434339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67050" y="46291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67050" y="46291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32250" y="4629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32250" y="4629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11040" y="4716779"/>
            <a:ext cx="1424939" cy="2362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81700" y="4625340"/>
            <a:ext cx="411479" cy="419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88050" y="50863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5"/>
                </a:lnTo>
                <a:lnTo>
                  <a:pt x="914400" y="440055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88050" y="50863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7"/>
                </a:moveTo>
                <a:lnTo>
                  <a:pt x="152400" y="139827"/>
                </a:lnTo>
                <a:lnTo>
                  <a:pt x="266700" y="0"/>
                </a:lnTo>
                <a:lnTo>
                  <a:pt x="381000" y="139827"/>
                </a:lnTo>
                <a:lnTo>
                  <a:pt x="914400" y="139827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7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10150" y="16700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10150" y="16700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54450" y="4108450"/>
            <a:ext cx="1548765" cy="429895"/>
          </a:xfrm>
          <a:custGeom>
            <a:avLst/>
            <a:gdLst/>
            <a:ahLst/>
            <a:cxnLst/>
            <a:rect l="l" t="t" r="r" b="b"/>
            <a:pathLst>
              <a:path w="1548764" h="429895">
                <a:moveTo>
                  <a:pt x="645160" y="300227"/>
                </a:moveTo>
                <a:lnTo>
                  <a:pt x="258063" y="300227"/>
                </a:lnTo>
                <a:lnTo>
                  <a:pt x="451612" y="429641"/>
                </a:lnTo>
                <a:lnTo>
                  <a:pt x="645160" y="300227"/>
                </a:lnTo>
                <a:close/>
              </a:path>
              <a:path w="1548764" h="429895">
                <a:moveTo>
                  <a:pt x="1548384" y="0"/>
                </a:moveTo>
                <a:lnTo>
                  <a:pt x="0" y="0"/>
                </a:lnTo>
                <a:lnTo>
                  <a:pt x="0" y="300227"/>
                </a:lnTo>
                <a:lnTo>
                  <a:pt x="1548384" y="300227"/>
                </a:lnTo>
                <a:lnTo>
                  <a:pt x="1548384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54450" y="4108450"/>
            <a:ext cx="1548765" cy="429895"/>
          </a:xfrm>
          <a:custGeom>
            <a:avLst/>
            <a:gdLst/>
            <a:ahLst/>
            <a:cxnLst/>
            <a:rect l="l" t="t" r="r" b="b"/>
            <a:pathLst>
              <a:path w="1548764" h="429895">
                <a:moveTo>
                  <a:pt x="0" y="0"/>
                </a:moveTo>
                <a:lnTo>
                  <a:pt x="258064" y="0"/>
                </a:lnTo>
                <a:lnTo>
                  <a:pt x="645160" y="0"/>
                </a:lnTo>
                <a:lnTo>
                  <a:pt x="1548384" y="0"/>
                </a:lnTo>
                <a:lnTo>
                  <a:pt x="1548384" y="175133"/>
                </a:lnTo>
                <a:lnTo>
                  <a:pt x="1548384" y="250190"/>
                </a:lnTo>
                <a:lnTo>
                  <a:pt x="1548384" y="300228"/>
                </a:lnTo>
                <a:lnTo>
                  <a:pt x="645160" y="300228"/>
                </a:lnTo>
                <a:lnTo>
                  <a:pt x="451612" y="429641"/>
                </a:lnTo>
                <a:lnTo>
                  <a:pt x="258064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51197" y="3194050"/>
            <a:ext cx="157464" cy="1573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27250" y="3244850"/>
            <a:ext cx="0" cy="1193165"/>
          </a:xfrm>
          <a:custGeom>
            <a:avLst/>
            <a:gdLst/>
            <a:ahLst/>
            <a:cxnLst/>
            <a:rect l="l" t="t" r="r" b="b"/>
            <a:pathLst>
              <a:path h="1193164">
                <a:moveTo>
                  <a:pt x="0" y="0"/>
                </a:moveTo>
                <a:lnTo>
                  <a:pt x="0" y="1192911"/>
                </a:lnTo>
              </a:path>
            </a:pathLst>
          </a:custGeom>
          <a:ln w="3505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10250" y="3016250"/>
            <a:ext cx="762000" cy="746760"/>
          </a:xfrm>
          <a:custGeom>
            <a:avLst/>
            <a:gdLst/>
            <a:ahLst/>
            <a:cxnLst/>
            <a:rect l="l" t="t" r="r" b="b"/>
            <a:pathLst>
              <a:path w="762000" h="746760">
                <a:moveTo>
                  <a:pt x="381000" y="0"/>
                </a:moveTo>
                <a:lnTo>
                  <a:pt x="0" y="746760"/>
                </a:lnTo>
                <a:lnTo>
                  <a:pt x="762000" y="746760"/>
                </a:lnTo>
                <a:lnTo>
                  <a:pt x="381000" y="0"/>
                </a:lnTo>
                <a:close/>
              </a:path>
            </a:pathLst>
          </a:custGeom>
          <a:solidFill>
            <a:srgbClr val="FE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10250" y="3016250"/>
            <a:ext cx="762000" cy="746760"/>
          </a:xfrm>
          <a:custGeom>
            <a:avLst/>
            <a:gdLst/>
            <a:ahLst/>
            <a:cxnLst/>
            <a:rect l="l" t="t" r="r" b="b"/>
            <a:pathLst>
              <a:path w="762000" h="746760">
                <a:moveTo>
                  <a:pt x="0" y="746760"/>
                </a:moveTo>
                <a:lnTo>
                  <a:pt x="381000" y="0"/>
                </a:lnTo>
                <a:lnTo>
                  <a:pt x="762000" y="746760"/>
                </a:lnTo>
                <a:lnTo>
                  <a:pt x="0" y="746760"/>
                </a:lnTo>
                <a:close/>
              </a:path>
            </a:pathLst>
          </a:custGeom>
          <a:ln w="28956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2787650" y="723900"/>
            <a:ext cx="39338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Exemplo </a:t>
            </a:r>
            <a:r>
              <a:rPr dirty="0"/>
              <a:t>de</a:t>
            </a:r>
            <a:r>
              <a:rPr spc="-250" dirty="0"/>
              <a:t> </a:t>
            </a:r>
            <a:r>
              <a:rPr spc="-5" dirty="0"/>
              <a:t>Aplicação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625475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9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151368" y="1689100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mast</a:t>
            </a:r>
            <a:r>
              <a:rPr sz="1800" b="1" spc="-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25500" y="1917700"/>
            <a:ext cx="107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Servidor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552700" y="3606800"/>
            <a:ext cx="652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505050"/>
                </a:solidFill>
                <a:latin typeface="Times New Roman"/>
                <a:cs typeface="Times New Roman"/>
              </a:rPr>
              <a:t>push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248400" y="3149600"/>
            <a:ext cx="228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303030"/>
                </a:solidFill>
                <a:latin typeface="Times New Roman"/>
                <a:cs typeface="Times New Roman"/>
              </a:rPr>
              <a:t>!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781800" y="3060700"/>
            <a:ext cx="223456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latin typeface="Times New Roman"/>
                <a:cs typeface="Times New Roman"/>
              </a:rPr>
              <a:t>Repositório local  está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desatualizado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168400" y="4089400"/>
            <a:ext cx="39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986326" y="4165600"/>
            <a:ext cx="146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E9A8"/>
                </a:solidFill>
                <a:latin typeface="Times New Roman"/>
                <a:cs typeface="Times New Roman"/>
              </a:rPr>
              <a:t>o </a:t>
            </a:r>
            <a:r>
              <a:rPr sz="1800" b="1" spc="-5" dirty="0">
                <a:solidFill>
                  <a:srgbClr val="FFE9A8"/>
                </a:solidFill>
                <a:latin typeface="Times New Roman"/>
                <a:cs typeface="Times New Roman"/>
              </a:rPr>
              <a:t>rigin</a:t>
            </a:r>
            <a:r>
              <a:rPr sz="1800" b="1" spc="-60" dirty="0">
                <a:solidFill>
                  <a:srgbClr val="FFE9A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E9A8"/>
                </a:solidFill>
                <a:latin typeface="Times New Roman"/>
                <a:cs typeface="Times New Roman"/>
              </a:rPr>
              <a:t>/master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178550" y="5257800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mast</a:t>
            </a:r>
            <a:r>
              <a:rPr sz="1800" b="1" spc="-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38150" y="5899150"/>
            <a:ext cx="828040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303530">
              <a:lnSpc>
                <a:spcPct val="100000"/>
              </a:lnSpc>
              <a:spcBef>
                <a:spcPts val="115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push #Tenta atualizar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o</a:t>
            </a:r>
            <a:r>
              <a:rPr sz="2400" b="1" spc="-5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servidor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4250" y="50736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186690" y="0"/>
                </a:moveTo>
                <a:lnTo>
                  <a:pt x="137058" y="6697"/>
                </a:lnTo>
                <a:lnTo>
                  <a:pt x="92461" y="25597"/>
                </a:lnTo>
                <a:lnTo>
                  <a:pt x="54678" y="54911"/>
                </a:lnTo>
                <a:lnTo>
                  <a:pt x="25487" y="92851"/>
                </a:lnTo>
                <a:lnTo>
                  <a:pt x="6668" y="137627"/>
                </a:lnTo>
                <a:lnTo>
                  <a:pt x="0" y="187452"/>
                </a:lnTo>
                <a:lnTo>
                  <a:pt x="6668" y="237276"/>
                </a:lnTo>
                <a:lnTo>
                  <a:pt x="25487" y="282052"/>
                </a:lnTo>
                <a:lnTo>
                  <a:pt x="54678" y="319992"/>
                </a:lnTo>
                <a:lnTo>
                  <a:pt x="92461" y="349306"/>
                </a:lnTo>
                <a:lnTo>
                  <a:pt x="137058" y="368206"/>
                </a:lnTo>
                <a:lnTo>
                  <a:pt x="186690" y="374903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71550" y="50609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0" y="187452"/>
                </a:moveTo>
                <a:lnTo>
                  <a:pt x="6668" y="137627"/>
                </a:lnTo>
                <a:lnTo>
                  <a:pt x="25487" y="92851"/>
                </a:lnTo>
                <a:lnTo>
                  <a:pt x="54678" y="54911"/>
                </a:lnTo>
                <a:lnTo>
                  <a:pt x="92461" y="25597"/>
                </a:lnTo>
                <a:lnTo>
                  <a:pt x="137058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8" y="368206"/>
                </a:lnTo>
                <a:lnTo>
                  <a:pt x="92461" y="349306"/>
                </a:lnTo>
                <a:lnTo>
                  <a:pt x="54678" y="319992"/>
                </a:lnTo>
                <a:lnTo>
                  <a:pt x="25487" y="282052"/>
                </a:lnTo>
                <a:lnTo>
                  <a:pt x="6668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19450" y="5289550"/>
            <a:ext cx="187325" cy="0"/>
          </a:xfrm>
          <a:custGeom>
            <a:avLst/>
            <a:gdLst/>
            <a:ahLst/>
            <a:cxnLst/>
            <a:rect l="l" t="t" r="r" b="b"/>
            <a:pathLst>
              <a:path w="187325">
                <a:moveTo>
                  <a:pt x="0" y="0"/>
                </a:moveTo>
                <a:lnTo>
                  <a:pt x="187198" y="0"/>
                </a:lnTo>
              </a:path>
            </a:pathLst>
          </a:custGeom>
          <a:ln w="3505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09950" y="50990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2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5" y="349306"/>
                </a:lnTo>
                <a:lnTo>
                  <a:pt x="137054" y="368206"/>
                </a:lnTo>
                <a:lnTo>
                  <a:pt x="186689" y="374903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09950" y="50990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0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0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94759" y="5212079"/>
            <a:ext cx="449579" cy="175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79" y="4960620"/>
            <a:ext cx="388620" cy="182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27450" y="5022850"/>
            <a:ext cx="149860" cy="125095"/>
          </a:xfrm>
          <a:custGeom>
            <a:avLst/>
            <a:gdLst/>
            <a:ahLst/>
            <a:cxnLst/>
            <a:rect l="l" t="t" r="r" b="b"/>
            <a:pathLst>
              <a:path w="149860" h="125095">
                <a:moveTo>
                  <a:pt x="0" y="125094"/>
                </a:moveTo>
                <a:lnTo>
                  <a:pt x="149860" y="0"/>
                </a:lnTo>
              </a:path>
            </a:pathLst>
          </a:custGeom>
          <a:ln w="38099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92850" y="50736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90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5" y="347895"/>
                </a:lnTo>
                <a:lnTo>
                  <a:pt x="137054" y="366712"/>
                </a:lnTo>
                <a:lnTo>
                  <a:pt x="186689" y="373380"/>
                </a:lnTo>
                <a:lnTo>
                  <a:pt x="236325" y="366712"/>
                </a:lnTo>
                <a:lnTo>
                  <a:pt x="280924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90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92850" y="50736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90"/>
                </a:moveTo>
                <a:lnTo>
                  <a:pt x="6667" y="137054"/>
                </a:lnTo>
                <a:lnTo>
                  <a:pt x="25484" y="92455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5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00750" y="5264150"/>
            <a:ext cx="294005" cy="0"/>
          </a:xfrm>
          <a:custGeom>
            <a:avLst/>
            <a:gdLst/>
            <a:ahLst/>
            <a:cxnLst/>
            <a:rect l="l" t="t" r="r" b="b"/>
            <a:pathLst>
              <a:path w="294004">
                <a:moveTo>
                  <a:pt x="0" y="0"/>
                </a:moveTo>
                <a:lnTo>
                  <a:pt x="293624" y="0"/>
                </a:lnTo>
              </a:path>
            </a:pathLst>
          </a:custGeom>
          <a:ln w="3505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75119" y="5189220"/>
            <a:ext cx="350520" cy="1828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00750" y="4959350"/>
            <a:ext cx="154940" cy="635"/>
          </a:xfrm>
          <a:custGeom>
            <a:avLst/>
            <a:gdLst/>
            <a:ahLst/>
            <a:cxnLst/>
            <a:rect l="l" t="t" r="r" b="b"/>
            <a:pathLst>
              <a:path w="154939" h="635">
                <a:moveTo>
                  <a:pt x="-19050" y="254"/>
                </a:moveTo>
                <a:lnTo>
                  <a:pt x="173482" y="254"/>
                </a:lnTo>
              </a:path>
            </a:pathLst>
          </a:custGeom>
          <a:ln w="3860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41720" y="4960620"/>
            <a:ext cx="236220" cy="1981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74520" y="3208020"/>
            <a:ext cx="982980" cy="2209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92250" y="3105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92250" y="3105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25750" y="3105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25750" y="3105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0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0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71950" y="3105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71950" y="3105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08020" y="3208020"/>
            <a:ext cx="982980" cy="2209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05450" y="3105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05450" y="3105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56759" y="3208020"/>
            <a:ext cx="967739" cy="2209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71950" y="25336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71950" y="25336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90"/>
                </a:moveTo>
                <a:lnTo>
                  <a:pt x="6697" y="137054"/>
                </a:lnTo>
                <a:lnTo>
                  <a:pt x="25597" y="92455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5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55950" y="2724150"/>
            <a:ext cx="535940" cy="447040"/>
          </a:xfrm>
          <a:custGeom>
            <a:avLst/>
            <a:gdLst/>
            <a:ahLst/>
            <a:cxnLst/>
            <a:rect l="l" t="t" r="r" b="b"/>
            <a:pathLst>
              <a:path w="535939" h="447039">
                <a:moveTo>
                  <a:pt x="0" y="447040"/>
                </a:moveTo>
                <a:lnTo>
                  <a:pt x="535559" y="0"/>
                </a:lnTo>
              </a:path>
            </a:pathLst>
          </a:custGeom>
          <a:ln w="381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40250" y="2724150"/>
            <a:ext cx="493395" cy="5715"/>
          </a:xfrm>
          <a:custGeom>
            <a:avLst/>
            <a:gdLst/>
            <a:ahLst/>
            <a:cxnLst/>
            <a:rect l="l" t="t" r="r" b="b"/>
            <a:pathLst>
              <a:path w="493395" h="5714">
                <a:moveTo>
                  <a:pt x="0" y="0"/>
                </a:moveTo>
                <a:lnTo>
                  <a:pt x="493141" y="5461"/>
                </a:lnTo>
              </a:path>
            </a:pathLst>
          </a:custGeom>
          <a:ln w="381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21579" y="2712720"/>
            <a:ext cx="556260" cy="4800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38950" y="31305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3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38950" y="31305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90259" y="3223260"/>
            <a:ext cx="967739" cy="2209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88079" y="2621279"/>
            <a:ext cx="502920" cy="2362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2038350" y="723900"/>
            <a:ext cx="53181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Sistema </a:t>
            </a:r>
            <a:r>
              <a:rPr dirty="0"/>
              <a:t>de </a:t>
            </a:r>
            <a:r>
              <a:rPr spc="-5" dirty="0"/>
              <a:t>Controle </a:t>
            </a:r>
            <a:r>
              <a:rPr dirty="0"/>
              <a:t>de</a:t>
            </a:r>
            <a:r>
              <a:rPr spc="-125" dirty="0"/>
              <a:t> </a:t>
            </a:r>
            <a:r>
              <a:rPr spc="-65" dirty="0"/>
              <a:t>Versão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6192654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12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42468" y="2247900"/>
            <a:ext cx="984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Função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2*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30350" y="3543300"/>
            <a:ext cx="558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íci</a:t>
            </a:r>
            <a:r>
              <a:rPr sz="1800" dirty="0">
                <a:latin typeface="Times New Roman"/>
                <a:cs typeface="Times New Roman"/>
              </a:rPr>
              <a:t>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655751" y="3543300"/>
            <a:ext cx="869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Função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90466" y="3543300"/>
            <a:ext cx="869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Função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274889" y="3543300"/>
            <a:ext cx="998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Função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2+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489101" y="3543300"/>
            <a:ext cx="1174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Funções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600200" y="5067300"/>
            <a:ext cx="1007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</a:t>
            </a:r>
            <a:r>
              <a:rPr sz="2400" b="1" dirty="0">
                <a:latin typeface="Times New Roman"/>
                <a:cs typeface="Times New Roman"/>
              </a:rPr>
              <a:t>omm</a:t>
            </a:r>
            <a:r>
              <a:rPr sz="2400" b="1" spc="-5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02116" y="5067300"/>
            <a:ext cx="957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b</a:t>
            </a:r>
            <a:r>
              <a:rPr sz="2400" b="1" spc="-5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an</a:t>
            </a:r>
            <a:r>
              <a:rPr sz="2400" b="1" spc="-5" dirty="0">
                <a:latin typeface="Times New Roman"/>
                <a:cs typeface="Times New Roman"/>
              </a:rPr>
              <a:t>c</a:t>
            </a:r>
            <a:r>
              <a:rPr sz="2400" b="1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163406" y="5067300"/>
            <a:ext cx="837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m</a:t>
            </a:r>
            <a:r>
              <a:rPr sz="2400" b="1" spc="-5" dirty="0">
                <a:latin typeface="Times New Roman"/>
                <a:cs typeface="Times New Roman"/>
              </a:rPr>
              <a:t>er</a:t>
            </a:r>
            <a:r>
              <a:rPr sz="2400" b="1" dirty="0">
                <a:latin typeface="Times New Roman"/>
                <a:cs typeface="Times New Roman"/>
              </a:rPr>
              <a:t>ge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3553" y="1679957"/>
            <a:ext cx="1617980" cy="1005205"/>
          </a:xfrm>
          <a:custGeom>
            <a:avLst/>
            <a:gdLst/>
            <a:ahLst/>
            <a:cxnLst/>
            <a:rect l="l" t="t" r="r" b="b"/>
            <a:pathLst>
              <a:path w="1617980" h="1005205">
                <a:moveTo>
                  <a:pt x="146479" y="330501"/>
                </a:moveTo>
                <a:lnTo>
                  <a:pt x="144703" y="287187"/>
                </a:lnTo>
                <a:lnTo>
                  <a:pt x="152903" y="245711"/>
                </a:lnTo>
                <a:lnTo>
                  <a:pt x="170209" y="207042"/>
                </a:lnTo>
                <a:lnTo>
                  <a:pt x="195750" y="172148"/>
                </a:lnTo>
                <a:lnTo>
                  <a:pt x="228657" y="141999"/>
                </a:lnTo>
                <a:lnTo>
                  <a:pt x="268060" y="117564"/>
                </a:lnTo>
                <a:lnTo>
                  <a:pt x="313089" y="99811"/>
                </a:lnTo>
                <a:lnTo>
                  <a:pt x="362874" y="89709"/>
                </a:lnTo>
                <a:lnTo>
                  <a:pt x="404942" y="87852"/>
                </a:lnTo>
                <a:lnTo>
                  <a:pt x="446507" y="91900"/>
                </a:lnTo>
                <a:lnTo>
                  <a:pt x="486715" y="101711"/>
                </a:lnTo>
                <a:lnTo>
                  <a:pt x="524710" y="117141"/>
                </a:lnTo>
                <a:lnTo>
                  <a:pt x="555900" y="80242"/>
                </a:lnTo>
                <a:lnTo>
                  <a:pt x="596040" y="52540"/>
                </a:lnTo>
                <a:lnTo>
                  <a:pt x="642557" y="34702"/>
                </a:lnTo>
                <a:lnTo>
                  <a:pt x="692877" y="27394"/>
                </a:lnTo>
                <a:lnTo>
                  <a:pt x="744428" y="31284"/>
                </a:lnTo>
                <a:lnTo>
                  <a:pt x="794636" y="47037"/>
                </a:lnTo>
                <a:lnTo>
                  <a:pt x="830355" y="67611"/>
                </a:lnTo>
                <a:lnTo>
                  <a:pt x="840991" y="75866"/>
                </a:lnTo>
                <a:lnTo>
                  <a:pt x="871493" y="39903"/>
                </a:lnTo>
                <a:lnTo>
                  <a:pt x="912280" y="14687"/>
                </a:lnTo>
                <a:lnTo>
                  <a:pt x="959735" y="1242"/>
                </a:lnTo>
                <a:lnTo>
                  <a:pt x="1010244" y="593"/>
                </a:lnTo>
                <a:lnTo>
                  <a:pt x="1060193" y="13763"/>
                </a:lnTo>
                <a:lnTo>
                  <a:pt x="1076387" y="21657"/>
                </a:lnTo>
                <a:lnTo>
                  <a:pt x="1091356" y="31003"/>
                </a:lnTo>
                <a:lnTo>
                  <a:pt x="1104966" y="41731"/>
                </a:lnTo>
                <a:lnTo>
                  <a:pt x="1117089" y="53768"/>
                </a:lnTo>
                <a:lnTo>
                  <a:pt x="1153332" y="26151"/>
                </a:lnTo>
                <a:lnTo>
                  <a:pt x="1195414" y="8175"/>
                </a:lnTo>
                <a:lnTo>
                  <a:pt x="1240897" y="0"/>
                </a:lnTo>
                <a:lnTo>
                  <a:pt x="1287343" y="1783"/>
                </a:lnTo>
                <a:lnTo>
                  <a:pt x="1332317" y="13684"/>
                </a:lnTo>
                <a:lnTo>
                  <a:pt x="1373381" y="35861"/>
                </a:lnTo>
                <a:lnTo>
                  <a:pt x="1413291" y="76342"/>
                </a:lnTo>
                <a:lnTo>
                  <a:pt x="1434722" y="125777"/>
                </a:lnTo>
                <a:lnTo>
                  <a:pt x="1484072" y="143470"/>
                </a:lnTo>
                <a:lnTo>
                  <a:pt x="1524807" y="170589"/>
                </a:lnTo>
                <a:lnTo>
                  <a:pt x="1555593" y="205152"/>
                </a:lnTo>
                <a:lnTo>
                  <a:pt x="1575096" y="245176"/>
                </a:lnTo>
                <a:lnTo>
                  <a:pt x="1581982" y="288678"/>
                </a:lnTo>
                <a:lnTo>
                  <a:pt x="1574918" y="333676"/>
                </a:lnTo>
                <a:lnTo>
                  <a:pt x="1572505" y="341296"/>
                </a:lnTo>
                <a:lnTo>
                  <a:pt x="1569469" y="348662"/>
                </a:lnTo>
                <a:lnTo>
                  <a:pt x="1565786" y="355901"/>
                </a:lnTo>
                <a:lnTo>
                  <a:pt x="1592836" y="392895"/>
                </a:lnTo>
                <a:lnTo>
                  <a:pt x="1610112" y="432488"/>
                </a:lnTo>
                <a:lnTo>
                  <a:pt x="1617804" y="473472"/>
                </a:lnTo>
                <a:lnTo>
                  <a:pt x="1616104" y="514635"/>
                </a:lnTo>
                <a:lnTo>
                  <a:pt x="1605200" y="554769"/>
                </a:lnTo>
                <a:lnTo>
                  <a:pt x="1585282" y="592663"/>
                </a:lnTo>
                <a:lnTo>
                  <a:pt x="1556540" y="627107"/>
                </a:lnTo>
                <a:lnTo>
                  <a:pt x="1519165" y="656891"/>
                </a:lnTo>
                <a:lnTo>
                  <a:pt x="1463058" y="684514"/>
                </a:lnTo>
                <a:lnTo>
                  <a:pt x="1400559" y="699182"/>
                </a:lnTo>
                <a:lnTo>
                  <a:pt x="1394424" y="741160"/>
                </a:lnTo>
                <a:lnTo>
                  <a:pt x="1377761" y="779610"/>
                </a:lnTo>
                <a:lnTo>
                  <a:pt x="1351876" y="813446"/>
                </a:lnTo>
                <a:lnTo>
                  <a:pt x="1318076" y="841581"/>
                </a:lnTo>
                <a:lnTo>
                  <a:pt x="1277665" y="862929"/>
                </a:lnTo>
                <a:lnTo>
                  <a:pt x="1231951" y="876404"/>
                </a:lnTo>
                <a:lnTo>
                  <a:pt x="1182240" y="880919"/>
                </a:lnTo>
                <a:lnTo>
                  <a:pt x="1152544" y="878985"/>
                </a:lnTo>
                <a:lnTo>
                  <a:pt x="1123550" y="873633"/>
                </a:lnTo>
                <a:lnTo>
                  <a:pt x="1095676" y="864971"/>
                </a:lnTo>
                <a:lnTo>
                  <a:pt x="1069337" y="853106"/>
                </a:lnTo>
                <a:lnTo>
                  <a:pt x="1049683" y="893229"/>
                </a:lnTo>
                <a:lnTo>
                  <a:pt x="1021854" y="928155"/>
                </a:lnTo>
                <a:lnTo>
                  <a:pt x="987120" y="957307"/>
                </a:lnTo>
                <a:lnTo>
                  <a:pt x="946747" y="980106"/>
                </a:lnTo>
                <a:lnTo>
                  <a:pt x="902003" y="995976"/>
                </a:lnTo>
                <a:lnTo>
                  <a:pt x="854157" y="1004340"/>
                </a:lnTo>
                <a:lnTo>
                  <a:pt x="804474" y="1004618"/>
                </a:lnTo>
                <a:lnTo>
                  <a:pt x="754225" y="996235"/>
                </a:lnTo>
                <a:lnTo>
                  <a:pt x="713794" y="982549"/>
                </a:lnTo>
                <a:lnTo>
                  <a:pt x="676991" y="963326"/>
                </a:lnTo>
                <a:lnTo>
                  <a:pt x="644591" y="939032"/>
                </a:lnTo>
                <a:lnTo>
                  <a:pt x="617369" y="910129"/>
                </a:lnTo>
                <a:lnTo>
                  <a:pt x="570454" y="929477"/>
                </a:lnTo>
                <a:lnTo>
                  <a:pt x="521639" y="941111"/>
                </a:lnTo>
                <a:lnTo>
                  <a:pt x="472045" y="945266"/>
                </a:lnTo>
                <a:lnTo>
                  <a:pt x="422792" y="942177"/>
                </a:lnTo>
                <a:lnTo>
                  <a:pt x="375000" y="932080"/>
                </a:lnTo>
                <a:lnTo>
                  <a:pt x="329789" y="915209"/>
                </a:lnTo>
                <a:lnTo>
                  <a:pt x="288278" y="891801"/>
                </a:lnTo>
                <a:lnTo>
                  <a:pt x="251587" y="862089"/>
                </a:lnTo>
                <a:lnTo>
                  <a:pt x="220837" y="826309"/>
                </a:lnTo>
                <a:lnTo>
                  <a:pt x="219796" y="824785"/>
                </a:lnTo>
                <a:lnTo>
                  <a:pt x="218780" y="823388"/>
                </a:lnTo>
                <a:lnTo>
                  <a:pt x="217777" y="821864"/>
                </a:lnTo>
                <a:lnTo>
                  <a:pt x="165580" y="819972"/>
                </a:lnTo>
                <a:lnTo>
                  <a:pt x="118389" y="804954"/>
                </a:lnTo>
                <a:lnTo>
                  <a:pt x="79187" y="778805"/>
                </a:lnTo>
                <a:lnTo>
                  <a:pt x="50955" y="743519"/>
                </a:lnTo>
                <a:lnTo>
                  <a:pt x="36675" y="701087"/>
                </a:lnTo>
                <a:lnTo>
                  <a:pt x="36405" y="671040"/>
                </a:lnTo>
                <a:lnTo>
                  <a:pt x="43733" y="641969"/>
                </a:lnTo>
                <a:lnTo>
                  <a:pt x="58267" y="614898"/>
                </a:lnTo>
                <a:lnTo>
                  <a:pt x="79614" y="590851"/>
                </a:lnTo>
                <a:lnTo>
                  <a:pt x="39445" y="562660"/>
                </a:lnTo>
                <a:lnTo>
                  <a:pt x="12588" y="526502"/>
                </a:lnTo>
                <a:lnTo>
                  <a:pt x="0" y="485503"/>
                </a:lnTo>
                <a:lnTo>
                  <a:pt x="2638" y="442792"/>
                </a:lnTo>
                <a:lnTo>
                  <a:pt x="21460" y="401494"/>
                </a:lnTo>
                <a:lnTo>
                  <a:pt x="73779" y="355012"/>
                </a:lnTo>
                <a:lnTo>
                  <a:pt x="145120" y="333676"/>
                </a:lnTo>
                <a:lnTo>
                  <a:pt x="146479" y="330501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5697" y="2663698"/>
            <a:ext cx="217932" cy="372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82394" y="1793494"/>
            <a:ext cx="3175" cy="29845"/>
          </a:xfrm>
          <a:custGeom>
            <a:avLst/>
            <a:gdLst/>
            <a:ahLst/>
            <a:cxnLst/>
            <a:rect l="l" t="t" r="r" b="b"/>
            <a:pathLst>
              <a:path w="3175" h="29844">
                <a:moveTo>
                  <a:pt x="0" y="0"/>
                </a:moveTo>
                <a:lnTo>
                  <a:pt x="1329" y="7280"/>
                </a:lnTo>
                <a:lnTo>
                  <a:pt x="2254" y="14620"/>
                </a:lnTo>
                <a:lnTo>
                  <a:pt x="2750" y="21984"/>
                </a:lnTo>
                <a:lnTo>
                  <a:pt x="2794" y="29337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58594" y="2022094"/>
            <a:ext cx="54610" cy="62230"/>
          </a:xfrm>
          <a:custGeom>
            <a:avLst/>
            <a:gdLst/>
            <a:ahLst/>
            <a:cxnLst/>
            <a:rect l="l" t="t" r="r" b="b"/>
            <a:pathLst>
              <a:path w="54610" h="62230">
                <a:moveTo>
                  <a:pt x="54228" y="0"/>
                </a:moveTo>
                <a:lnTo>
                  <a:pt x="43916" y="17474"/>
                </a:lnTo>
                <a:lnTo>
                  <a:pt x="31353" y="33781"/>
                </a:lnTo>
                <a:lnTo>
                  <a:pt x="16670" y="48755"/>
                </a:lnTo>
                <a:lnTo>
                  <a:pt x="0" y="6223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3494" y="2250694"/>
            <a:ext cx="95250" cy="19050"/>
          </a:xfrm>
          <a:custGeom>
            <a:avLst/>
            <a:gdLst/>
            <a:ahLst/>
            <a:cxnLst/>
            <a:rect l="l" t="t" r="r" b="b"/>
            <a:pathLst>
              <a:path w="95250" h="19050">
                <a:moveTo>
                  <a:pt x="94805" y="18541"/>
                </a:moveTo>
                <a:lnTo>
                  <a:pt x="70062" y="18555"/>
                </a:lnTo>
                <a:lnTo>
                  <a:pt x="45735" y="15414"/>
                </a:lnTo>
                <a:lnTo>
                  <a:pt x="22242" y="9201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1210" y="1996694"/>
            <a:ext cx="8890" cy="33020"/>
          </a:xfrm>
          <a:custGeom>
            <a:avLst/>
            <a:gdLst/>
            <a:ahLst/>
            <a:cxnLst/>
            <a:rect l="l" t="t" r="r" b="b"/>
            <a:pathLst>
              <a:path w="8890" h="33019">
                <a:moveTo>
                  <a:pt x="8483" y="33020"/>
                </a:moveTo>
                <a:lnTo>
                  <a:pt x="5786" y="24878"/>
                </a:lnTo>
                <a:lnTo>
                  <a:pt x="3470" y="16652"/>
                </a:lnTo>
                <a:lnTo>
                  <a:pt x="1539" y="8356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3194" y="2479294"/>
            <a:ext cx="41910" cy="8890"/>
          </a:xfrm>
          <a:custGeom>
            <a:avLst/>
            <a:gdLst/>
            <a:ahLst/>
            <a:cxnLst/>
            <a:rect l="l" t="t" r="r" b="b"/>
            <a:pathLst>
              <a:path w="41909" h="8889">
                <a:moveTo>
                  <a:pt x="41478" y="0"/>
                </a:moveTo>
                <a:lnTo>
                  <a:pt x="31387" y="3067"/>
                </a:lnTo>
                <a:lnTo>
                  <a:pt x="21086" y="5588"/>
                </a:lnTo>
                <a:lnTo>
                  <a:pt x="10611" y="7536"/>
                </a:lnTo>
                <a:lnTo>
                  <a:pt x="0" y="8890"/>
                </a:lnTo>
              </a:path>
            </a:pathLst>
          </a:custGeom>
          <a:ln w="12191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7994" y="1780794"/>
            <a:ext cx="48895" cy="31750"/>
          </a:xfrm>
          <a:custGeom>
            <a:avLst/>
            <a:gdLst/>
            <a:ahLst/>
            <a:cxnLst/>
            <a:rect l="l" t="t" r="r" b="b"/>
            <a:pathLst>
              <a:path w="48894" h="31750">
                <a:moveTo>
                  <a:pt x="0" y="0"/>
                </a:moveTo>
                <a:lnTo>
                  <a:pt x="12993" y="6901"/>
                </a:lnTo>
                <a:lnTo>
                  <a:pt x="25455" y="14446"/>
                </a:lnTo>
                <a:lnTo>
                  <a:pt x="37352" y="22609"/>
                </a:lnTo>
                <a:lnTo>
                  <a:pt x="48653" y="31368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4194" y="2530094"/>
            <a:ext cx="25400" cy="40640"/>
          </a:xfrm>
          <a:custGeom>
            <a:avLst/>
            <a:gdLst/>
            <a:ahLst/>
            <a:cxnLst/>
            <a:rect l="l" t="t" r="r" b="b"/>
            <a:pathLst>
              <a:path w="25400" h="40639">
                <a:moveTo>
                  <a:pt x="24993" y="40513"/>
                </a:moveTo>
                <a:lnTo>
                  <a:pt x="17796" y="30825"/>
                </a:lnTo>
                <a:lnTo>
                  <a:pt x="11225" y="20828"/>
                </a:lnTo>
                <a:lnTo>
                  <a:pt x="5289" y="10545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72794" y="1742694"/>
            <a:ext cx="13970" cy="32384"/>
          </a:xfrm>
          <a:custGeom>
            <a:avLst/>
            <a:gdLst/>
            <a:ahLst/>
            <a:cxnLst/>
            <a:rect l="l" t="t" r="r" b="b"/>
            <a:pathLst>
              <a:path w="13969" h="32385">
                <a:moveTo>
                  <a:pt x="0" y="32258"/>
                </a:moveTo>
                <a:lnTo>
                  <a:pt x="2496" y="23931"/>
                </a:lnTo>
                <a:lnTo>
                  <a:pt x="5587" y="15747"/>
                </a:lnTo>
                <a:lnTo>
                  <a:pt x="9251" y="7754"/>
                </a:lnTo>
                <a:lnTo>
                  <a:pt x="13462" y="0"/>
                </a:lnTo>
              </a:path>
            </a:pathLst>
          </a:custGeom>
          <a:ln w="12191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14094" y="2479294"/>
            <a:ext cx="10160" cy="44450"/>
          </a:xfrm>
          <a:custGeom>
            <a:avLst/>
            <a:gdLst/>
            <a:ahLst/>
            <a:cxnLst/>
            <a:rect l="l" t="t" r="r" b="b"/>
            <a:pathLst>
              <a:path w="10159" h="44450">
                <a:moveTo>
                  <a:pt x="10033" y="0"/>
                </a:moveTo>
                <a:lnTo>
                  <a:pt x="8554" y="11285"/>
                </a:lnTo>
                <a:lnTo>
                  <a:pt x="6397" y="22463"/>
                </a:lnTo>
                <a:lnTo>
                  <a:pt x="3550" y="33521"/>
                </a:lnTo>
                <a:lnTo>
                  <a:pt x="0" y="4445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39494" y="1717294"/>
            <a:ext cx="27940" cy="38100"/>
          </a:xfrm>
          <a:custGeom>
            <a:avLst/>
            <a:gdLst/>
            <a:ahLst/>
            <a:cxnLst/>
            <a:rect l="l" t="t" r="r" b="b"/>
            <a:pathLst>
              <a:path w="27940" h="38100">
                <a:moveTo>
                  <a:pt x="0" y="37591"/>
                </a:moveTo>
                <a:lnTo>
                  <a:pt x="5738" y="27574"/>
                </a:lnTo>
                <a:lnTo>
                  <a:pt x="12287" y="17938"/>
                </a:lnTo>
                <a:lnTo>
                  <a:pt x="19645" y="8731"/>
                </a:lnTo>
                <a:lnTo>
                  <a:pt x="27813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994" y="2199894"/>
            <a:ext cx="121920" cy="166370"/>
          </a:xfrm>
          <a:custGeom>
            <a:avLst/>
            <a:gdLst/>
            <a:ahLst/>
            <a:cxnLst/>
            <a:rect l="l" t="t" r="r" b="b"/>
            <a:pathLst>
              <a:path w="121919" h="166369">
                <a:moveTo>
                  <a:pt x="0" y="0"/>
                </a:moveTo>
                <a:lnTo>
                  <a:pt x="41487" y="22408"/>
                </a:lnTo>
                <a:lnTo>
                  <a:pt x="75379" y="51559"/>
                </a:lnTo>
                <a:lnTo>
                  <a:pt x="100693" y="86118"/>
                </a:lnTo>
                <a:lnTo>
                  <a:pt x="116449" y="124748"/>
                </a:lnTo>
                <a:lnTo>
                  <a:pt x="121666" y="166116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7822" y="4062221"/>
            <a:ext cx="1266825" cy="767080"/>
          </a:xfrm>
          <a:custGeom>
            <a:avLst/>
            <a:gdLst/>
            <a:ahLst/>
            <a:cxnLst/>
            <a:rect l="l" t="t" r="r" b="b"/>
            <a:pathLst>
              <a:path w="1266825" h="767079">
                <a:moveTo>
                  <a:pt x="0" y="0"/>
                </a:moveTo>
                <a:lnTo>
                  <a:pt x="1266444" y="0"/>
                </a:lnTo>
                <a:lnTo>
                  <a:pt x="1266444" y="766572"/>
                </a:lnTo>
                <a:lnTo>
                  <a:pt x="0" y="766572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9422" y="4151121"/>
            <a:ext cx="1075055" cy="575310"/>
          </a:xfrm>
          <a:custGeom>
            <a:avLst/>
            <a:gdLst/>
            <a:ahLst/>
            <a:cxnLst/>
            <a:rect l="l" t="t" r="r" b="b"/>
            <a:pathLst>
              <a:path w="1075055" h="575310">
                <a:moveTo>
                  <a:pt x="0" y="0"/>
                </a:moveTo>
                <a:lnTo>
                  <a:pt x="0" y="574929"/>
                </a:lnTo>
                <a:lnTo>
                  <a:pt x="1074864" y="574929"/>
                </a:lnTo>
                <a:lnTo>
                  <a:pt x="1074864" y="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9622" y="4824221"/>
            <a:ext cx="398145" cy="169545"/>
          </a:xfrm>
          <a:custGeom>
            <a:avLst/>
            <a:gdLst/>
            <a:ahLst/>
            <a:cxnLst/>
            <a:rect l="l" t="t" r="r" b="b"/>
            <a:pathLst>
              <a:path w="398144" h="169545">
                <a:moveTo>
                  <a:pt x="0" y="169164"/>
                </a:moveTo>
                <a:lnTo>
                  <a:pt x="42291" y="0"/>
                </a:lnTo>
                <a:lnTo>
                  <a:pt x="355473" y="0"/>
                </a:lnTo>
                <a:lnTo>
                  <a:pt x="397764" y="169164"/>
                </a:lnTo>
                <a:lnTo>
                  <a:pt x="0" y="169164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23822" y="4697221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6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4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8" y="581786"/>
                </a:lnTo>
                <a:lnTo>
                  <a:pt x="757428" y="94741"/>
                </a:lnTo>
                <a:lnTo>
                  <a:pt x="378714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8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4" y="94741"/>
                </a:lnTo>
                <a:lnTo>
                  <a:pt x="757428" y="94741"/>
                </a:lnTo>
                <a:lnTo>
                  <a:pt x="757428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23822" y="4608321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4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4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4" y="189356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8" y="94614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4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19250" y="46037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3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6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6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3"/>
                </a:lnTo>
                <a:lnTo>
                  <a:pt x="757428" y="94615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19250" y="46926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9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19250" y="23685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7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3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7" y="581787"/>
                </a:lnTo>
                <a:lnTo>
                  <a:pt x="757427" y="94741"/>
                </a:lnTo>
                <a:lnTo>
                  <a:pt x="378713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7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3" y="94741"/>
                </a:lnTo>
                <a:lnTo>
                  <a:pt x="757427" y="94741"/>
                </a:lnTo>
                <a:lnTo>
                  <a:pt x="757427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19250" y="22669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3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4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3" y="189357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7" y="94614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3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19250" y="22669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3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3"/>
                </a:lnTo>
                <a:lnTo>
                  <a:pt x="757428" y="94615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19250" y="23685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9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43300" y="2354579"/>
            <a:ext cx="434339" cy="213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67050" y="22542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79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67050" y="22542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2250" y="22542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32250" y="22542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11040" y="2354579"/>
            <a:ext cx="441959" cy="2133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10150" y="22542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10150" y="22542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43300" y="4716779"/>
            <a:ext cx="434339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67050" y="46291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67050" y="46291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32250" y="4629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32250" y="4629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11040" y="4716779"/>
            <a:ext cx="1424939" cy="2362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81700" y="4625340"/>
            <a:ext cx="411479" cy="419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88050" y="50863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5"/>
                </a:lnTo>
                <a:lnTo>
                  <a:pt x="914400" y="440055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88050" y="50863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7"/>
                </a:moveTo>
                <a:lnTo>
                  <a:pt x="152400" y="139827"/>
                </a:lnTo>
                <a:lnTo>
                  <a:pt x="266700" y="0"/>
                </a:lnTo>
                <a:lnTo>
                  <a:pt x="381000" y="139827"/>
                </a:lnTo>
                <a:lnTo>
                  <a:pt x="914400" y="139827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7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10150" y="16700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10150" y="16700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54450" y="4108450"/>
            <a:ext cx="1548765" cy="429895"/>
          </a:xfrm>
          <a:custGeom>
            <a:avLst/>
            <a:gdLst/>
            <a:ahLst/>
            <a:cxnLst/>
            <a:rect l="l" t="t" r="r" b="b"/>
            <a:pathLst>
              <a:path w="1548764" h="429895">
                <a:moveTo>
                  <a:pt x="645160" y="300227"/>
                </a:moveTo>
                <a:lnTo>
                  <a:pt x="258063" y="300227"/>
                </a:lnTo>
                <a:lnTo>
                  <a:pt x="451612" y="429641"/>
                </a:lnTo>
                <a:lnTo>
                  <a:pt x="645160" y="300227"/>
                </a:lnTo>
                <a:close/>
              </a:path>
              <a:path w="1548764" h="429895">
                <a:moveTo>
                  <a:pt x="1548384" y="0"/>
                </a:moveTo>
                <a:lnTo>
                  <a:pt x="0" y="0"/>
                </a:lnTo>
                <a:lnTo>
                  <a:pt x="0" y="300227"/>
                </a:lnTo>
                <a:lnTo>
                  <a:pt x="1548384" y="300227"/>
                </a:lnTo>
                <a:lnTo>
                  <a:pt x="1548384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54450" y="4108450"/>
            <a:ext cx="1548765" cy="429895"/>
          </a:xfrm>
          <a:custGeom>
            <a:avLst/>
            <a:gdLst/>
            <a:ahLst/>
            <a:cxnLst/>
            <a:rect l="l" t="t" r="r" b="b"/>
            <a:pathLst>
              <a:path w="1548764" h="429895">
                <a:moveTo>
                  <a:pt x="0" y="0"/>
                </a:moveTo>
                <a:lnTo>
                  <a:pt x="258064" y="0"/>
                </a:lnTo>
                <a:lnTo>
                  <a:pt x="645160" y="0"/>
                </a:lnTo>
                <a:lnTo>
                  <a:pt x="1548384" y="0"/>
                </a:lnTo>
                <a:lnTo>
                  <a:pt x="1548384" y="175133"/>
                </a:lnTo>
                <a:lnTo>
                  <a:pt x="1548384" y="250190"/>
                </a:lnTo>
                <a:lnTo>
                  <a:pt x="1548384" y="300228"/>
                </a:lnTo>
                <a:lnTo>
                  <a:pt x="645160" y="300228"/>
                </a:lnTo>
                <a:lnTo>
                  <a:pt x="451612" y="429641"/>
                </a:lnTo>
                <a:lnTo>
                  <a:pt x="258064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1911350" y="723900"/>
            <a:ext cx="582168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Solução </a:t>
            </a:r>
            <a:r>
              <a:rPr b="1" dirty="0">
                <a:latin typeface="Times New Roman"/>
                <a:cs typeface="Times New Roman"/>
              </a:rPr>
              <a:t>1</a:t>
            </a:r>
            <a:r>
              <a:rPr dirty="0"/>
              <a:t>: </a:t>
            </a:r>
            <a:r>
              <a:rPr i="1" spc="-5" dirty="0">
                <a:latin typeface="Times New Roman"/>
                <a:cs typeface="Times New Roman"/>
              </a:rPr>
              <a:t>fetch </a:t>
            </a:r>
            <a:r>
              <a:rPr i="1" dirty="0">
                <a:latin typeface="Times New Roman"/>
                <a:cs typeface="Times New Roman"/>
              </a:rPr>
              <a:t>+ </a:t>
            </a:r>
            <a:r>
              <a:rPr i="1" spc="-25" dirty="0">
                <a:latin typeface="Times New Roman"/>
                <a:cs typeface="Times New Roman"/>
              </a:rPr>
              <a:t>rebase </a:t>
            </a:r>
            <a:r>
              <a:rPr i="1" dirty="0">
                <a:latin typeface="Times New Roman"/>
                <a:cs typeface="Times New Roman"/>
              </a:rPr>
              <a:t>+</a:t>
            </a:r>
            <a:r>
              <a:rPr i="1" spc="-25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push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625475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8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146812" y="1689100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mast</a:t>
            </a:r>
            <a:r>
              <a:rPr sz="1800" b="1" spc="-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25500" y="1917700"/>
            <a:ext cx="107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Servidor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89456" y="4267200"/>
            <a:ext cx="39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044950" y="4140200"/>
            <a:ext cx="146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E9A8"/>
                </a:solidFill>
                <a:latin typeface="Times New Roman"/>
                <a:cs typeface="Times New Roman"/>
              </a:rPr>
              <a:t>o </a:t>
            </a:r>
            <a:r>
              <a:rPr sz="1800" b="1" spc="-5" dirty="0">
                <a:solidFill>
                  <a:srgbClr val="FFE9A8"/>
                </a:solidFill>
                <a:latin typeface="Times New Roman"/>
                <a:cs typeface="Times New Roman"/>
              </a:rPr>
              <a:t>rigin</a:t>
            </a:r>
            <a:r>
              <a:rPr sz="1800" b="1" spc="-60" dirty="0">
                <a:solidFill>
                  <a:srgbClr val="FFE9A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E9A8"/>
                </a:solidFill>
                <a:latin typeface="Times New Roman"/>
                <a:cs typeface="Times New Roman"/>
              </a:rPr>
              <a:t>/master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178550" y="5257800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mast</a:t>
            </a:r>
            <a:r>
              <a:rPr sz="1800" b="1" spc="-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3553" y="1679957"/>
            <a:ext cx="1617980" cy="1005205"/>
          </a:xfrm>
          <a:custGeom>
            <a:avLst/>
            <a:gdLst/>
            <a:ahLst/>
            <a:cxnLst/>
            <a:rect l="l" t="t" r="r" b="b"/>
            <a:pathLst>
              <a:path w="1617980" h="1005205">
                <a:moveTo>
                  <a:pt x="146479" y="330501"/>
                </a:moveTo>
                <a:lnTo>
                  <a:pt x="144703" y="287187"/>
                </a:lnTo>
                <a:lnTo>
                  <a:pt x="152903" y="245711"/>
                </a:lnTo>
                <a:lnTo>
                  <a:pt x="170209" y="207042"/>
                </a:lnTo>
                <a:lnTo>
                  <a:pt x="195750" y="172148"/>
                </a:lnTo>
                <a:lnTo>
                  <a:pt x="228657" y="141999"/>
                </a:lnTo>
                <a:lnTo>
                  <a:pt x="268060" y="117564"/>
                </a:lnTo>
                <a:lnTo>
                  <a:pt x="313089" y="99811"/>
                </a:lnTo>
                <a:lnTo>
                  <a:pt x="362874" y="89709"/>
                </a:lnTo>
                <a:lnTo>
                  <a:pt x="404942" y="87852"/>
                </a:lnTo>
                <a:lnTo>
                  <a:pt x="446507" y="91900"/>
                </a:lnTo>
                <a:lnTo>
                  <a:pt x="486715" y="101711"/>
                </a:lnTo>
                <a:lnTo>
                  <a:pt x="524710" y="117141"/>
                </a:lnTo>
                <a:lnTo>
                  <a:pt x="555900" y="80242"/>
                </a:lnTo>
                <a:lnTo>
                  <a:pt x="596040" y="52540"/>
                </a:lnTo>
                <a:lnTo>
                  <a:pt x="642557" y="34702"/>
                </a:lnTo>
                <a:lnTo>
                  <a:pt x="692877" y="27394"/>
                </a:lnTo>
                <a:lnTo>
                  <a:pt x="744428" y="31284"/>
                </a:lnTo>
                <a:lnTo>
                  <a:pt x="794636" y="47037"/>
                </a:lnTo>
                <a:lnTo>
                  <a:pt x="830355" y="67611"/>
                </a:lnTo>
                <a:lnTo>
                  <a:pt x="840991" y="75866"/>
                </a:lnTo>
                <a:lnTo>
                  <a:pt x="871493" y="39903"/>
                </a:lnTo>
                <a:lnTo>
                  <a:pt x="912280" y="14687"/>
                </a:lnTo>
                <a:lnTo>
                  <a:pt x="959735" y="1242"/>
                </a:lnTo>
                <a:lnTo>
                  <a:pt x="1010244" y="593"/>
                </a:lnTo>
                <a:lnTo>
                  <a:pt x="1060193" y="13763"/>
                </a:lnTo>
                <a:lnTo>
                  <a:pt x="1076387" y="21657"/>
                </a:lnTo>
                <a:lnTo>
                  <a:pt x="1091356" y="31003"/>
                </a:lnTo>
                <a:lnTo>
                  <a:pt x="1104966" y="41731"/>
                </a:lnTo>
                <a:lnTo>
                  <a:pt x="1117089" y="53768"/>
                </a:lnTo>
                <a:lnTo>
                  <a:pt x="1153332" y="26151"/>
                </a:lnTo>
                <a:lnTo>
                  <a:pt x="1195414" y="8175"/>
                </a:lnTo>
                <a:lnTo>
                  <a:pt x="1240897" y="0"/>
                </a:lnTo>
                <a:lnTo>
                  <a:pt x="1287343" y="1783"/>
                </a:lnTo>
                <a:lnTo>
                  <a:pt x="1332317" y="13684"/>
                </a:lnTo>
                <a:lnTo>
                  <a:pt x="1373381" y="35861"/>
                </a:lnTo>
                <a:lnTo>
                  <a:pt x="1413291" y="76342"/>
                </a:lnTo>
                <a:lnTo>
                  <a:pt x="1434722" y="125777"/>
                </a:lnTo>
                <a:lnTo>
                  <a:pt x="1484072" y="143470"/>
                </a:lnTo>
                <a:lnTo>
                  <a:pt x="1524807" y="170589"/>
                </a:lnTo>
                <a:lnTo>
                  <a:pt x="1555593" y="205152"/>
                </a:lnTo>
                <a:lnTo>
                  <a:pt x="1575096" y="245176"/>
                </a:lnTo>
                <a:lnTo>
                  <a:pt x="1581982" y="288678"/>
                </a:lnTo>
                <a:lnTo>
                  <a:pt x="1574918" y="333676"/>
                </a:lnTo>
                <a:lnTo>
                  <a:pt x="1572505" y="341296"/>
                </a:lnTo>
                <a:lnTo>
                  <a:pt x="1569469" y="348662"/>
                </a:lnTo>
                <a:lnTo>
                  <a:pt x="1565786" y="355901"/>
                </a:lnTo>
                <a:lnTo>
                  <a:pt x="1592836" y="392895"/>
                </a:lnTo>
                <a:lnTo>
                  <a:pt x="1610112" y="432488"/>
                </a:lnTo>
                <a:lnTo>
                  <a:pt x="1617804" y="473472"/>
                </a:lnTo>
                <a:lnTo>
                  <a:pt x="1616104" y="514635"/>
                </a:lnTo>
                <a:lnTo>
                  <a:pt x="1605200" y="554769"/>
                </a:lnTo>
                <a:lnTo>
                  <a:pt x="1585282" y="592663"/>
                </a:lnTo>
                <a:lnTo>
                  <a:pt x="1556540" y="627107"/>
                </a:lnTo>
                <a:lnTo>
                  <a:pt x="1519165" y="656891"/>
                </a:lnTo>
                <a:lnTo>
                  <a:pt x="1463058" y="684514"/>
                </a:lnTo>
                <a:lnTo>
                  <a:pt x="1400559" y="699182"/>
                </a:lnTo>
                <a:lnTo>
                  <a:pt x="1394424" y="741160"/>
                </a:lnTo>
                <a:lnTo>
                  <a:pt x="1377761" y="779610"/>
                </a:lnTo>
                <a:lnTo>
                  <a:pt x="1351876" y="813446"/>
                </a:lnTo>
                <a:lnTo>
                  <a:pt x="1318076" y="841581"/>
                </a:lnTo>
                <a:lnTo>
                  <a:pt x="1277665" y="862929"/>
                </a:lnTo>
                <a:lnTo>
                  <a:pt x="1231951" y="876404"/>
                </a:lnTo>
                <a:lnTo>
                  <a:pt x="1182240" y="880919"/>
                </a:lnTo>
                <a:lnTo>
                  <a:pt x="1152544" y="878985"/>
                </a:lnTo>
                <a:lnTo>
                  <a:pt x="1123550" y="873633"/>
                </a:lnTo>
                <a:lnTo>
                  <a:pt x="1095676" y="864971"/>
                </a:lnTo>
                <a:lnTo>
                  <a:pt x="1069337" y="853106"/>
                </a:lnTo>
                <a:lnTo>
                  <a:pt x="1049683" y="893229"/>
                </a:lnTo>
                <a:lnTo>
                  <a:pt x="1021854" y="928155"/>
                </a:lnTo>
                <a:lnTo>
                  <a:pt x="987120" y="957307"/>
                </a:lnTo>
                <a:lnTo>
                  <a:pt x="946747" y="980106"/>
                </a:lnTo>
                <a:lnTo>
                  <a:pt x="902003" y="995976"/>
                </a:lnTo>
                <a:lnTo>
                  <a:pt x="854157" y="1004340"/>
                </a:lnTo>
                <a:lnTo>
                  <a:pt x="804474" y="1004618"/>
                </a:lnTo>
                <a:lnTo>
                  <a:pt x="754225" y="996235"/>
                </a:lnTo>
                <a:lnTo>
                  <a:pt x="713794" y="982549"/>
                </a:lnTo>
                <a:lnTo>
                  <a:pt x="676991" y="963326"/>
                </a:lnTo>
                <a:lnTo>
                  <a:pt x="644591" y="939032"/>
                </a:lnTo>
                <a:lnTo>
                  <a:pt x="617369" y="910129"/>
                </a:lnTo>
                <a:lnTo>
                  <a:pt x="570454" y="929477"/>
                </a:lnTo>
                <a:lnTo>
                  <a:pt x="521639" y="941111"/>
                </a:lnTo>
                <a:lnTo>
                  <a:pt x="472045" y="945266"/>
                </a:lnTo>
                <a:lnTo>
                  <a:pt x="422792" y="942177"/>
                </a:lnTo>
                <a:lnTo>
                  <a:pt x="375000" y="932080"/>
                </a:lnTo>
                <a:lnTo>
                  <a:pt x="329789" y="915209"/>
                </a:lnTo>
                <a:lnTo>
                  <a:pt x="288278" y="891801"/>
                </a:lnTo>
                <a:lnTo>
                  <a:pt x="251587" y="862089"/>
                </a:lnTo>
                <a:lnTo>
                  <a:pt x="220837" y="826309"/>
                </a:lnTo>
                <a:lnTo>
                  <a:pt x="219796" y="824785"/>
                </a:lnTo>
                <a:lnTo>
                  <a:pt x="218780" y="823388"/>
                </a:lnTo>
                <a:lnTo>
                  <a:pt x="217777" y="821864"/>
                </a:lnTo>
                <a:lnTo>
                  <a:pt x="165580" y="819972"/>
                </a:lnTo>
                <a:lnTo>
                  <a:pt x="118389" y="804954"/>
                </a:lnTo>
                <a:lnTo>
                  <a:pt x="79187" y="778805"/>
                </a:lnTo>
                <a:lnTo>
                  <a:pt x="50955" y="743519"/>
                </a:lnTo>
                <a:lnTo>
                  <a:pt x="36675" y="701087"/>
                </a:lnTo>
                <a:lnTo>
                  <a:pt x="36405" y="671040"/>
                </a:lnTo>
                <a:lnTo>
                  <a:pt x="43733" y="641969"/>
                </a:lnTo>
                <a:lnTo>
                  <a:pt x="58267" y="614898"/>
                </a:lnTo>
                <a:lnTo>
                  <a:pt x="79614" y="590851"/>
                </a:lnTo>
                <a:lnTo>
                  <a:pt x="39445" y="562660"/>
                </a:lnTo>
                <a:lnTo>
                  <a:pt x="12588" y="526502"/>
                </a:lnTo>
                <a:lnTo>
                  <a:pt x="0" y="485503"/>
                </a:lnTo>
                <a:lnTo>
                  <a:pt x="2638" y="442792"/>
                </a:lnTo>
                <a:lnTo>
                  <a:pt x="21460" y="401494"/>
                </a:lnTo>
                <a:lnTo>
                  <a:pt x="73779" y="355012"/>
                </a:lnTo>
                <a:lnTo>
                  <a:pt x="145120" y="333676"/>
                </a:lnTo>
                <a:lnTo>
                  <a:pt x="146479" y="330501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5697" y="2663698"/>
            <a:ext cx="217932" cy="372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29994" y="2199894"/>
            <a:ext cx="121920" cy="166370"/>
          </a:xfrm>
          <a:custGeom>
            <a:avLst/>
            <a:gdLst/>
            <a:ahLst/>
            <a:cxnLst/>
            <a:rect l="l" t="t" r="r" b="b"/>
            <a:pathLst>
              <a:path w="121919" h="166369">
                <a:moveTo>
                  <a:pt x="0" y="0"/>
                </a:moveTo>
                <a:lnTo>
                  <a:pt x="41487" y="22408"/>
                </a:lnTo>
                <a:lnTo>
                  <a:pt x="75379" y="51559"/>
                </a:lnTo>
                <a:lnTo>
                  <a:pt x="100693" y="86118"/>
                </a:lnTo>
                <a:lnTo>
                  <a:pt x="116449" y="124748"/>
                </a:lnTo>
                <a:lnTo>
                  <a:pt x="121666" y="166116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82394" y="1793494"/>
            <a:ext cx="3175" cy="29845"/>
          </a:xfrm>
          <a:custGeom>
            <a:avLst/>
            <a:gdLst/>
            <a:ahLst/>
            <a:cxnLst/>
            <a:rect l="l" t="t" r="r" b="b"/>
            <a:pathLst>
              <a:path w="3175" h="29844">
                <a:moveTo>
                  <a:pt x="0" y="0"/>
                </a:moveTo>
                <a:lnTo>
                  <a:pt x="1329" y="7280"/>
                </a:lnTo>
                <a:lnTo>
                  <a:pt x="2254" y="14620"/>
                </a:lnTo>
                <a:lnTo>
                  <a:pt x="2750" y="21984"/>
                </a:lnTo>
                <a:lnTo>
                  <a:pt x="2794" y="29337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58594" y="2022094"/>
            <a:ext cx="54610" cy="62230"/>
          </a:xfrm>
          <a:custGeom>
            <a:avLst/>
            <a:gdLst/>
            <a:ahLst/>
            <a:cxnLst/>
            <a:rect l="l" t="t" r="r" b="b"/>
            <a:pathLst>
              <a:path w="54610" h="62230">
                <a:moveTo>
                  <a:pt x="54228" y="0"/>
                </a:moveTo>
                <a:lnTo>
                  <a:pt x="43916" y="17474"/>
                </a:lnTo>
                <a:lnTo>
                  <a:pt x="31353" y="33781"/>
                </a:lnTo>
                <a:lnTo>
                  <a:pt x="16670" y="48755"/>
                </a:lnTo>
                <a:lnTo>
                  <a:pt x="0" y="6223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1210" y="1996694"/>
            <a:ext cx="8890" cy="33020"/>
          </a:xfrm>
          <a:custGeom>
            <a:avLst/>
            <a:gdLst/>
            <a:ahLst/>
            <a:cxnLst/>
            <a:rect l="l" t="t" r="r" b="b"/>
            <a:pathLst>
              <a:path w="8890" h="33019">
                <a:moveTo>
                  <a:pt x="8483" y="33020"/>
                </a:moveTo>
                <a:lnTo>
                  <a:pt x="5786" y="24878"/>
                </a:lnTo>
                <a:lnTo>
                  <a:pt x="3470" y="16652"/>
                </a:lnTo>
                <a:lnTo>
                  <a:pt x="1539" y="8356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3494" y="2250694"/>
            <a:ext cx="95250" cy="19050"/>
          </a:xfrm>
          <a:custGeom>
            <a:avLst/>
            <a:gdLst/>
            <a:ahLst/>
            <a:cxnLst/>
            <a:rect l="l" t="t" r="r" b="b"/>
            <a:pathLst>
              <a:path w="95250" h="19050">
                <a:moveTo>
                  <a:pt x="94805" y="18541"/>
                </a:moveTo>
                <a:lnTo>
                  <a:pt x="70062" y="18555"/>
                </a:lnTo>
                <a:lnTo>
                  <a:pt x="45735" y="15414"/>
                </a:lnTo>
                <a:lnTo>
                  <a:pt x="22242" y="9201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3194" y="2479294"/>
            <a:ext cx="41910" cy="8890"/>
          </a:xfrm>
          <a:custGeom>
            <a:avLst/>
            <a:gdLst/>
            <a:ahLst/>
            <a:cxnLst/>
            <a:rect l="l" t="t" r="r" b="b"/>
            <a:pathLst>
              <a:path w="41909" h="8889">
                <a:moveTo>
                  <a:pt x="41478" y="0"/>
                </a:moveTo>
                <a:lnTo>
                  <a:pt x="31387" y="3067"/>
                </a:lnTo>
                <a:lnTo>
                  <a:pt x="21086" y="5588"/>
                </a:lnTo>
                <a:lnTo>
                  <a:pt x="10611" y="7536"/>
                </a:lnTo>
                <a:lnTo>
                  <a:pt x="0" y="8890"/>
                </a:lnTo>
              </a:path>
            </a:pathLst>
          </a:custGeom>
          <a:ln w="12191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7994" y="1780794"/>
            <a:ext cx="48895" cy="31750"/>
          </a:xfrm>
          <a:custGeom>
            <a:avLst/>
            <a:gdLst/>
            <a:ahLst/>
            <a:cxnLst/>
            <a:rect l="l" t="t" r="r" b="b"/>
            <a:pathLst>
              <a:path w="48894" h="31750">
                <a:moveTo>
                  <a:pt x="0" y="0"/>
                </a:moveTo>
                <a:lnTo>
                  <a:pt x="12993" y="6901"/>
                </a:lnTo>
                <a:lnTo>
                  <a:pt x="25455" y="14446"/>
                </a:lnTo>
                <a:lnTo>
                  <a:pt x="37352" y="22609"/>
                </a:lnTo>
                <a:lnTo>
                  <a:pt x="48653" y="31368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44194" y="2530094"/>
            <a:ext cx="25400" cy="40640"/>
          </a:xfrm>
          <a:custGeom>
            <a:avLst/>
            <a:gdLst/>
            <a:ahLst/>
            <a:cxnLst/>
            <a:rect l="l" t="t" r="r" b="b"/>
            <a:pathLst>
              <a:path w="25400" h="40639">
                <a:moveTo>
                  <a:pt x="24993" y="40513"/>
                </a:moveTo>
                <a:lnTo>
                  <a:pt x="17796" y="30825"/>
                </a:lnTo>
                <a:lnTo>
                  <a:pt x="11225" y="20828"/>
                </a:lnTo>
                <a:lnTo>
                  <a:pt x="5289" y="10545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72794" y="1742694"/>
            <a:ext cx="13970" cy="32384"/>
          </a:xfrm>
          <a:custGeom>
            <a:avLst/>
            <a:gdLst/>
            <a:ahLst/>
            <a:cxnLst/>
            <a:rect l="l" t="t" r="r" b="b"/>
            <a:pathLst>
              <a:path w="13969" h="32385">
                <a:moveTo>
                  <a:pt x="0" y="32258"/>
                </a:moveTo>
                <a:lnTo>
                  <a:pt x="2496" y="23931"/>
                </a:lnTo>
                <a:lnTo>
                  <a:pt x="5587" y="15747"/>
                </a:lnTo>
                <a:lnTo>
                  <a:pt x="9251" y="7754"/>
                </a:lnTo>
                <a:lnTo>
                  <a:pt x="13462" y="0"/>
                </a:lnTo>
              </a:path>
            </a:pathLst>
          </a:custGeom>
          <a:ln w="12191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14094" y="2479294"/>
            <a:ext cx="10160" cy="44450"/>
          </a:xfrm>
          <a:custGeom>
            <a:avLst/>
            <a:gdLst/>
            <a:ahLst/>
            <a:cxnLst/>
            <a:rect l="l" t="t" r="r" b="b"/>
            <a:pathLst>
              <a:path w="10159" h="44450">
                <a:moveTo>
                  <a:pt x="10033" y="0"/>
                </a:moveTo>
                <a:lnTo>
                  <a:pt x="8554" y="11285"/>
                </a:lnTo>
                <a:lnTo>
                  <a:pt x="6397" y="22463"/>
                </a:lnTo>
                <a:lnTo>
                  <a:pt x="3550" y="33521"/>
                </a:lnTo>
                <a:lnTo>
                  <a:pt x="0" y="4445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39494" y="1717294"/>
            <a:ext cx="27940" cy="38100"/>
          </a:xfrm>
          <a:custGeom>
            <a:avLst/>
            <a:gdLst/>
            <a:ahLst/>
            <a:cxnLst/>
            <a:rect l="l" t="t" r="r" b="b"/>
            <a:pathLst>
              <a:path w="27940" h="38100">
                <a:moveTo>
                  <a:pt x="0" y="37591"/>
                </a:moveTo>
                <a:lnTo>
                  <a:pt x="5738" y="27574"/>
                </a:lnTo>
                <a:lnTo>
                  <a:pt x="12287" y="17938"/>
                </a:lnTo>
                <a:lnTo>
                  <a:pt x="19645" y="8731"/>
                </a:lnTo>
                <a:lnTo>
                  <a:pt x="27813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7822" y="4062221"/>
            <a:ext cx="1266825" cy="767080"/>
          </a:xfrm>
          <a:custGeom>
            <a:avLst/>
            <a:gdLst/>
            <a:ahLst/>
            <a:cxnLst/>
            <a:rect l="l" t="t" r="r" b="b"/>
            <a:pathLst>
              <a:path w="1266825" h="767079">
                <a:moveTo>
                  <a:pt x="0" y="0"/>
                </a:moveTo>
                <a:lnTo>
                  <a:pt x="1266444" y="0"/>
                </a:lnTo>
                <a:lnTo>
                  <a:pt x="1266444" y="766572"/>
                </a:lnTo>
                <a:lnTo>
                  <a:pt x="0" y="766572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9422" y="4151121"/>
            <a:ext cx="1075055" cy="575310"/>
          </a:xfrm>
          <a:custGeom>
            <a:avLst/>
            <a:gdLst/>
            <a:ahLst/>
            <a:cxnLst/>
            <a:rect l="l" t="t" r="r" b="b"/>
            <a:pathLst>
              <a:path w="1075055" h="575310">
                <a:moveTo>
                  <a:pt x="0" y="0"/>
                </a:moveTo>
                <a:lnTo>
                  <a:pt x="0" y="574929"/>
                </a:lnTo>
                <a:lnTo>
                  <a:pt x="1074864" y="574929"/>
                </a:lnTo>
                <a:lnTo>
                  <a:pt x="1074864" y="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9622" y="4824221"/>
            <a:ext cx="398145" cy="169545"/>
          </a:xfrm>
          <a:custGeom>
            <a:avLst/>
            <a:gdLst/>
            <a:ahLst/>
            <a:cxnLst/>
            <a:rect l="l" t="t" r="r" b="b"/>
            <a:pathLst>
              <a:path w="398144" h="169545">
                <a:moveTo>
                  <a:pt x="0" y="169164"/>
                </a:moveTo>
                <a:lnTo>
                  <a:pt x="42291" y="0"/>
                </a:lnTo>
                <a:lnTo>
                  <a:pt x="355473" y="0"/>
                </a:lnTo>
                <a:lnTo>
                  <a:pt x="397764" y="169164"/>
                </a:lnTo>
                <a:lnTo>
                  <a:pt x="0" y="169164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23822" y="4697221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6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4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8" y="581786"/>
                </a:lnTo>
                <a:lnTo>
                  <a:pt x="757428" y="94741"/>
                </a:lnTo>
                <a:lnTo>
                  <a:pt x="378714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8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4" y="94741"/>
                </a:lnTo>
                <a:lnTo>
                  <a:pt x="757428" y="94741"/>
                </a:lnTo>
                <a:lnTo>
                  <a:pt x="757428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23822" y="4608321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4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4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4" y="189356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8" y="94614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4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19250" y="46037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3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6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6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3"/>
                </a:lnTo>
                <a:lnTo>
                  <a:pt x="757428" y="94615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19250" y="46926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9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19250" y="23685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7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3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7" y="581787"/>
                </a:lnTo>
                <a:lnTo>
                  <a:pt x="757427" y="94741"/>
                </a:lnTo>
                <a:lnTo>
                  <a:pt x="378713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7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3" y="94741"/>
                </a:lnTo>
                <a:lnTo>
                  <a:pt x="757427" y="94741"/>
                </a:lnTo>
                <a:lnTo>
                  <a:pt x="757427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19250" y="22669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3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4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3" y="189357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7" y="94614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3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19250" y="22669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3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3"/>
                </a:lnTo>
                <a:lnTo>
                  <a:pt x="757428" y="94615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19250" y="23685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9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43300" y="2354579"/>
            <a:ext cx="434339" cy="213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67050" y="22542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79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67050" y="22542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2250" y="22542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32250" y="22542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11040" y="2354579"/>
            <a:ext cx="441959" cy="2133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10150" y="22542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10150" y="22542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43300" y="4716779"/>
            <a:ext cx="434339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67050" y="46291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67050" y="46291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32250" y="4629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32250" y="4629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11040" y="4716779"/>
            <a:ext cx="1424939" cy="2362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81700" y="4625340"/>
            <a:ext cx="411479" cy="419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10150" y="16700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10150" y="16700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32350" y="3409950"/>
            <a:ext cx="1548765" cy="429895"/>
          </a:xfrm>
          <a:custGeom>
            <a:avLst/>
            <a:gdLst/>
            <a:ahLst/>
            <a:cxnLst/>
            <a:rect l="l" t="t" r="r" b="b"/>
            <a:pathLst>
              <a:path w="1548764" h="429895">
                <a:moveTo>
                  <a:pt x="645160" y="300227"/>
                </a:moveTo>
                <a:lnTo>
                  <a:pt x="258063" y="300227"/>
                </a:lnTo>
                <a:lnTo>
                  <a:pt x="451612" y="429641"/>
                </a:lnTo>
                <a:lnTo>
                  <a:pt x="645160" y="300227"/>
                </a:lnTo>
                <a:close/>
              </a:path>
              <a:path w="1548764" h="429895">
                <a:moveTo>
                  <a:pt x="1548384" y="0"/>
                </a:moveTo>
                <a:lnTo>
                  <a:pt x="0" y="0"/>
                </a:lnTo>
                <a:lnTo>
                  <a:pt x="0" y="300227"/>
                </a:lnTo>
                <a:lnTo>
                  <a:pt x="1548384" y="300227"/>
                </a:lnTo>
                <a:lnTo>
                  <a:pt x="1548384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832350" y="3409950"/>
            <a:ext cx="1548765" cy="429895"/>
          </a:xfrm>
          <a:custGeom>
            <a:avLst/>
            <a:gdLst/>
            <a:ahLst/>
            <a:cxnLst/>
            <a:rect l="l" t="t" r="r" b="b"/>
            <a:pathLst>
              <a:path w="1548764" h="429895">
                <a:moveTo>
                  <a:pt x="0" y="0"/>
                </a:moveTo>
                <a:lnTo>
                  <a:pt x="258064" y="0"/>
                </a:lnTo>
                <a:lnTo>
                  <a:pt x="645160" y="0"/>
                </a:lnTo>
                <a:lnTo>
                  <a:pt x="1548384" y="0"/>
                </a:lnTo>
                <a:lnTo>
                  <a:pt x="1548384" y="175133"/>
                </a:lnTo>
                <a:lnTo>
                  <a:pt x="1548384" y="250190"/>
                </a:lnTo>
                <a:lnTo>
                  <a:pt x="1548384" y="300228"/>
                </a:lnTo>
                <a:lnTo>
                  <a:pt x="645160" y="300228"/>
                </a:lnTo>
                <a:lnTo>
                  <a:pt x="451612" y="429641"/>
                </a:lnTo>
                <a:lnTo>
                  <a:pt x="258064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73579" y="3192779"/>
            <a:ext cx="213360" cy="12420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10150" y="39560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10150" y="39560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57700" y="4274820"/>
            <a:ext cx="495300" cy="3124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88050" y="50863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5"/>
                </a:lnTo>
                <a:lnTo>
                  <a:pt x="914400" y="440055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88050" y="50863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7"/>
                </a:moveTo>
                <a:lnTo>
                  <a:pt x="152400" y="139827"/>
                </a:lnTo>
                <a:lnTo>
                  <a:pt x="266700" y="0"/>
                </a:lnTo>
                <a:lnTo>
                  <a:pt x="381000" y="139827"/>
                </a:lnTo>
                <a:lnTo>
                  <a:pt x="914400" y="139827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7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1911350" y="723900"/>
            <a:ext cx="582168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Solução </a:t>
            </a:r>
            <a:r>
              <a:rPr b="1" dirty="0">
                <a:latin typeface="Times New Roman"/>
                <a:cs typeface="Times New Roman"/>
              </a:rPr>
              <a:t>1</a:t>
            </a:r>
            <a:r>
              <a:rPr dirty="0"/>
              <a:t>: </a:t>
            </a:r>
            <a:r>
              <a:rPr i="1" spc="-5" dirty="0">
                <a:latin typeface="Times New Roman"/>
                <a:cs typeface="Times New Roman"/>
              </a:rPr>
              <a:t>fetch </a:t>
            </a:r>
            <a:r>
              <a:rPr i="1" dirty="0">
                <a:latin typeface="Times New Roman"/>
                <a:cs typeface="Times New Roman"/>
              </a:rPr>
              <a:t>+ </a:t>
            </a:r>
            <a:r>
              <a:rPr i="1" spc="-25" dirty="0">
                <a:latin typeface="Times New Roman"/>
                <a:cs typeface="Times New Roman"/>
              </a:rPr>
              <a:t>rebase </a:t>
            </a:r>
            <a:r>
              <a:rPr i="1" dirty="0">
                <a:latin typeface="Times New Roman"/>
                <a:cs typeface="Times New Roman"/>
              </a:rPr>
              <a:t>+</a:t>
            </a:r>
            <a:r>
              <a:rPr i="1" spc="-25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push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625475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10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146812" y="1689100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mast</a:t>
            </a:r>
            <a:r>
              <a:rPr sz="1800" b="1" spc="-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25500" y="1917700"/>
            <a:ext cx="107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Servidor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286000" y="3390900"/>
            <a:ext cx="668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505050"/>
                </a:solidFill>
                <a:latin typeface="Times New Roman"/>
                <a:cs typeface="Times New Roman"/>
              </a:rPr>
              <a:t>f</a:t>
            </a:r>
            <a:r>
              <a:rPr sz="2400" b="1" spc="-5" dirty="0">
                <a:solidFill>
                  <a:srgbClr val="505050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505050"/>
                </a:solidFill>
                <a:latin typeface="Times New Roman"/>
                <a:cs typeface="Times New Roman"/>
              </a:rPr>
              <a:t>t</a:t>
            </a:r>
            <a:r>
              <a:rPr sz="2400" b="1" spc="-5" dirty="0">
                <a:solidFill>
                  <a:srgbClr val="505050"/>
                </a:solidFill>
                <a:latin typeface="Times New Roman"/>
                <a:cs typeface="Times New Roman"/>
              </a:rPr>
              <a:t>c</a:t>
            </a:r>
            <a:r>
              <a:rPr sz="2400" b="1" dirty="0">
                <a:solidFill>
                  <a:srgbClr val="505050"/>
                </a:solidFill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978019" y="3467100"/>
            <a:ext cx="146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E9A8"/>
                </a:solidFill>
                <a:latin typeface="Times New Roman"/>
                <a:cs typeface="Times New Roman"/>
              </a:rPr>
              <a:t>o </a:t>
            </a:r>
            <a:r>
              <a:rPr sz="1800" b="1" spc="-5" dirty="0">
                <a:solidFill>
                  <a:srgbClr val="FFE9A8"/>
                </a:solidFill>
                <a:latin typeface="Times New Roman"/>
                <a:cs typeface="Times New Roman"/>
              </a:rPr>
              <a:t>rigin</a:t>
            </a:r>
            <a:r>
              <a:rPr sz="1800" b="1" spc="-60" dirty="0">
                <a:solidFill>
                  <a:srgbClr val="FFE9A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E9A8"/>
                </a:solidFill>
                <a:latin typeface="Times New Roman"/>
                <a:cs typeface="Times New Roman"/>
              </a:rPr>
              <a:t>/master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68400" y="4267200"/>
            <a:ext cx="39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178550" y="5257800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mast</a:t>
            </a:r>
            <a:r>
              <a:rPr sz="1800" b="1" spc="-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38150" y="5899150"/>
            <a:ext cx="828040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303530">
              <a:lnSpc>
                <a:spcPct val="100000"/>
              </a:lnSpc>
              <a:spcBef>
                <a:spcPts val="115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fetch #Baixa os dados do</a:t>
            </a:r>
            <a:r>
              <a:rPr sz="2400" b="1" spc="-5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servidor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3553" y="1679957"/>
            <a:ext cx="1617980" cy="1005205"/>
          </a:xfrm>
          <a:custGeom>
            <a:avLst/>
            <a:gdLst/>
            <a:ahLst/>
            <a:cxnLst/>
            <a:rect l="l" t="t" r="r" b="b"/>
            <a:pathLst>
              <a:path w="1617980" h="1005205">
                <a:moveTo>
                  <a:pt x="146479" y="330501"/>
                </a:moveTo>
                <a:lnTo>
                  <a:pt x="144703" y="287187"/>
                </a:lnTo>
                <a:lnTo>
                  <a:pt x="152903" y="245711"/>
                </a:lnTo>
                <a:lnTo>
                  <a:pt x="170209" y="207042"/>
                </a:lnTo>
                <a:lnTo>
                  <a:pt x="195750" y="172148"/>
                </a:lnTo>
                <a:lnTo>
                  <a:pt x="228657" y="141999"/>
                </a:lnTo>
                <a:lnTo>
                  <a:pt x="268060" y="117564"/>
                </a:lnTo>
                <a:lnTo>
                  <a:pt x="313089" y="99811"/>
                </a:lnTo>
                <a:lnTo>
                  <a:pt x="362874" y="89709"/>
                </a:lnTo>
                <a:lnTo>
                  <a:pt x="404942" y="87852"/>
                </a:lnTo>
                <a:lnTo>
                  <a:pt x="446507" y="91900"/>
                </a:lnTo>
                <a:lnTo>
                  <a:pt x="486715" y="101711"/>
                </a:lnTo>
                <a:lnTo>
                  <a:pt x="524710" y="117141"/>
                </a:lnTo>
                <a:lnTo>
                  <a:pt x="555900" y="80242"/>
                </a:lnTo>
                <a:lnTo>
                  <a:pt x="596040" y="52540"/>
                </a:lnTo>
                <a:lnTo>
                  <a:pt x="642557" y="34702"/>
                </a:lnTo>
                <a:lnTo>
                  <a:pt x="692877" y="27394"/>
                </a:lnTo>
                <a:lnTo>
                  <a:pt x="744428" y="31284"/>
                </a:lnTo>
                <a:lnTo>
                  <a:pt x="794636" y="47037"/>
                </a:lnTo>
                <a:lnTo>
                  <a:pt x="830355" y="67611"/>
                </a:lnTo>
                <a:lnTo>
                  <a:pt x="840991" y="75866"/>
                </a:lnTo>
                <a:lnTo>
                  <a:pt x="871493" y="39903"/>
                </a:lnTo>
                <a:lnTo>
                  <a:pt x="912280" y="14687"/>
                </a:lnTo>
                <a:lnTo>
                  <a:pt x="959735" y="1242"/>
                </a:lnTo>
                <a:lnTo>
                  <a:pt x="1010244" y="593"/>
                </a:lnTo>
                <a:lnTo>
                  <a:pt x="1060193" y="13763"/>
                </a:lnTo>
                <a:lnTo>
                  <a:pt x="1076387" y="21657"/>
                </a:lnTo>
                <a:lnTo>
                  <a:pt x="1091356" y="31003"/>
                </a:lnTo>
                <a:lnTo>
                  <a:pt x="1104966" y="41731"/>
                </a:lnTo>
                <a:lnTo>
                  <a:pt x="1117089" y="53768"/>
                </a:lnTo>
                <a:lnTo>
                  <a:pt x="1153332" y="26151"/>
                </a:lnTo>
                <a:lnTo>
                  <a:pt x="1195414" y="8175"/>
                </a:lnTo>
                <a:lnTo>
                  <a:pt x="1240897" y="0"/>
                </a:lnTo>
                <a:lnTo>
                  <a:pt x="1287343" y="1783"/>
                </a:lnTo>
                <a:lnTo>
                  <a:pt x="1332317" y="13684"/>
                </a:lnTo>
                <a:lnTo>
                  <a:pt x="1373381" y="35861"/>
                </a:lnTo>
                <a:lnTo>
                  <a:pt x="1413291" y="76342"/>
                </a:lnTo>
                <a:lnTo>
                  <a:pt x="1434722" y="125777"/>
                </a:lnTo>
                <a:lnTo>
                  <a:pt x="1484072" y="143470"/>
                </a:lnTo>
                <a:lnTo>
                  <a:pt x="1524807" y="170589"/>
                </a:lnTo>
                <a:lnTo>
                  <a:pt x="1555593" y="205152"/>
                </a:lnTo>
                <a:lnTo>
                  <a:pt x="1575096" y="245176"/>
                </a:lnTo>
                <a:lnTo>
                  <a:pt x="1581982" y="288678"/>
                </a:lnTo>
                <a:lnTo>
                  <a:pt x="1574918" y="333676"/>
                </a:lnTo>
                <a:lnTo>
                  <a:pt x="1572505" y="341296"/>
                </a:lnTo>
                <a:lnTo>
                  <a:pt x="1569469" y="348662"/>
                </a:lnTo>
                <a:lnTo>
                  <a:pt x="1565786" y="355901"/>
                </a:lnTo>
                <a:lnTo>
                  <a:pt x="1592836" y="392895"/>
                </a:lnTo>
                <a:lnTo>
                  <a:pt x="1610112" y="432488"/>
                </a:lnTo>
                <a:lnTo>
                  <a:pt x="1617804" y="473472"/>
                </a:lnTo>
                <a:lnTo>
                  <a:pt x="1616104" y="514635"/>
                </a:lnTo>
                <a:lnTo>
                  <a:pt x="1605200" y="554769"/>
                </a:lnTo>
                <a:lnTo>
                  <a:pt x="1585282" y="592663"/>
                </a:lnTo>
                <a:lnTo>
                  <a:pt x="1556540" y="627107"/>
                </a:lnTo>
                <a:lnTo>
                  <a:pt x="1519165" y="656891"/>
                </a:lnTo>
                <a:lnTo>
                  <a:pt x="1463058" y="684514"/>
                </a:lnTo>
                <a:lnTo>
                  <a:pt x="1400559" y="699182"/>
                </a:lnTo>
                <a:lnTo>
                  <a:pt x="1394424" y="741160"/>
                </a:lnTo>
                <a:lnTo>
                  <a:pt x="1377761" y="779610"/>
                </a:lnTo>
                <a:lnTo>
                  <a:pt x="1351876" y="813446"/>
                </a:lnTo>
                <a:lnTo>
                  <a:pt x="1318076" y="841581"/>
                </a:lnTo>
                <a:lnTo>
                  <a:pt x="1277665" y="862929"/>
                </a:lnTo>
                <a:lnTo>
                  <a:pt x="1231951" y="876404"/>
                </a:lnTo>
                <a:lnTo>
                  <a:pt x="1182240" y="880919"/>
                </a:lnTo>
                <a:lnTo>
                  <a:pt x="1152544" y="878985"/>
                </a:lnTo>
                <a:lnTo>
                  <a:pt x="1123550" y="873633"/>
                </a:lnTo>
                <a:lnTo>
                  <a:pt x="1095676" y="864971"/>
                </a:lnTo>
                <a:lnTo>
                  <a:pt x="1069337" y="853106"/>
                </a:lnTo>
                <a:lnTo>
                  <a:pt x="1049683" y="893229"/>
                </a:lnTo>
                <a:lnTo>
                  <a:pt x="1021854" y="928155"/>
                </a:lnTo>
                <a:lnTo>
                  <a:pt x="987120" y="957307"/>
                </a:lnTo>
                <a:lnTo>
                  <a:pt x="946747" y="980106"/>
                </a:lnTo>
                <a:lnTo>
                  <a:pt x="902003" y="995976"/>
                </a:lnTo>
                <a:lnTo>
                  <a:pt x="854157" y="1004340"/>
                </a:lnTo>
                <a:lnTo>
                  <a:pt x="804474" y="1004618"/>
                </a:lnTo>
                <a:lnTo>
                  <a:pt x="754225" y="996235"/>
                </a:lnTo>
                <a:lnTo>
                  <a:pt x="713794" y="982549"/>
                </a:lnTo>
                <a:lnTo>
                  <a:pt x="676991" y="963326"/>
                </a:lnTo>
                <a:lnTo>
                  <a:pt x="644591" y="939032"/>
                </a:lnTo>
                <a:lnTo>
                  <a:pt x="617369" y="910129"/>
                </a:lnTo>
                <a:lnTo>
                  <a:pt x="570454" y="929477"/>
                </a:lnTo>
                <a:lnTo>
                  <a:pt x="521639" y="941111"/>
                </a:lnTo>
                <a:lnTo>
                  <a:pt x="472045" y="945266"/>
                </a:lnTo>
                <a:lnTo>
                  <a:pt x="422792" y="942177"/>
                </a:lnTo>
                <a:lnTo>
                  <a:pt x="375000" y="932080"/>
                </a:lnTo>
                <a:lnTo>
                  <a:pt x="329789" y="915209"/>
                </a:lnTo>
                <a:lnTo>
                  <a:pt x="288278" y="891801"/>
                </a:lnTo>
                <a:lnTo>
                  <a:pt x="251587" y="862089"/>
                </a:lnTo>
                <a:lnTo>
                  <a:pt x="220837" y="826309"/>
                </a:lnTo>
                <a:lnTo>
                  <a:pt x="219796" y="824785"/>
                </a:lnTo>
                <a:lnTo>
                  <a:pt x="218780" y="823388"/>
                </a:lnTo>
                <a:lnTo>
                  <a:pt x="217777" y="821864"/>
                </a:lnTo>
                <a:lnTo>
                  <a:pt x="165580" y="819972"/>
                </a:lnTo>
                <a:lnTo>
                  <a:pt x="118389" y="804954"/>
                </a:lnTo>
                <a:lnTo>
                  <a:pt x="79187" y="778805"/>
                </a:lnTo>
                <a:lnTo>
                  <a:pt x="50955" y="743519"/>
                </a:lnTo>
                <a:lnTo>
                  <a:pt x="36675" y="701087"/>
                </a:lnTo>
                <a:lnTo>
                  <a:pt x="36405" y="671040"/>
                </a:lnTo>
                <a:lnTo>
                  <a:pt x="43733" y="641969"/>
                </a:lnTo>
                <a:lnTo>
                  <a:pt x="58267" y="614898"/>
                </a:lnTo>
                <a:lnTo>
                  <a:pt x="79614" y="590851"/>
                </a:lnTo>
                <a:lnTo>
                  <a:pt x="39445" y="562660"/>
                </a:lnTo>
                <a:lnTo>
                  <a:pt x="12588" y="526502"/>
                </a:lnTo>
                <a:lnTo>
                  <a:pt x="0" y="485503"/>
                </a:lnTo>
                <a:lnTo>
                  <a:pt x="2638" y="442792"/>
                </a:lnTo>
                <a:lnTo>
                  <a:pt x="21460" y="401494"/>
                </a:lnTo>
                <a:lnTo>
                  <a:pt x="73779" y="355012"/>
                </a:lnTo>
                <a:lnTo>
                  <a:pt x="145120" y="333676"/>
                </a:lnTo>
                <a:lnTo>
                  <a:pt x="146479" y="330501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5697" y="2663698"/>
            <a:ext cx="217932" cy="372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82394" y="1793494"/>
            <a:ext cx="3175" cy="29845"/>
          </a:xfrm>
          <a:custGeom>
            <a:avLst/>
            <a:gdLst/>
            <a:ahLst/>
            <a:cxnLst/>
            <a:rect l="l" t="t" r="r" b="b"/>
            <a:pathLst>
              <a:path w="3175" h="29844">
                <a:moveTo>
                  <a:pt x="0" y="0"/>
                </a:moveTo>
                <a:lnTo>
                  <a:pt x="1329" y="7280"/>
                </a:lnTo>
                <a:lnTo>
                  <a:pt x="2254" y="14620"/>
                </a:lnTo>
                <a:lnTo>
                  <a:pt x="2750" y="21984"/>
                </a:lnTo>
                <a:lnTo>
                  <a:pt x="2794" y="29337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58594" y="2022094"/>
            <a:ext cx="54610" cy="62230"/>
          </a:xfrm>
          <a:custGeom>
            <a:avLst/>
            <a:gdLst/>
            <a:ahLst/>
            <a:cxnLst/>
            <a:rect l="l" t="t" r="r" b="b"/>
            <a:pathLst>
              <a:path w="54610" h="62230">
                <a:moveTo>
                  <a:pt x="54228" y="0"/>
                </a:moveTo>
                <a:lnTo>
                  <a:pt x="43916" y="17474"/>
                </a:lnTo>
                <a:lnTo>
                  <a:pt x="31353" y="33781"/>
                </a:lnTo>
                <a:lnTo>
                  <a:pt x="16670" y="48755"/>
                </a:lnTo>
                <a:lnTo>
                  <a:pt x="0" y="6223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3494" y="2250694"/>
            <a:ext cx="95250" cy="19050"/>
          </a:xfrm>
          <a:custGeom>
            <a:avLst/>
            <a:gdLst/>
            <a:ahLst/>
            <a:cxnLst/>
            <a:rect l="l" t="t" r="r" b="b"/>
            <a:pathLst>
              <a:path w="95250" h="19050">
                <a:moveTo>
                  <a:pt x="94805" y="18541"/>
                </a:moveTo>
                <a:lnTo>
                  <a:pt x="70062" y="18555"/>
                </a:lnTo>
                <a:lnTo>
                  <a:pt x="45735" y="15414"/>
                </a:lnTo>
                <a:lnTo>
                  <a:pt x="22242" y="9201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1210" y="1996694"/>
            <a:ext cx="8890" cy="33020"/>
          </a:xfrm>
          <a:custGeom>
            <a:avLst/>
            <a:gdLst/>
            <a:ahLst/>
            <a:cxnLst/>
            <a:rect l="l" t="t" r="r" b="b"/>
            <a:pathLst>
              <a:path w="8890" h="33019">
                <a:moveTo>
                  <a:pt x="8483" y="33020"/>
                </a:moveTo>
                <a:lnTo>
                  <a:pt x="5786" y="24878"/>
                </a:lnTo>
                <a:lnTo>
                  <a:pt x="3470" y="16652"/>
                </a:lnTo>
                <a:lnTo>
                  <a:pt x="1539" y="8356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3194" y="2479294"/>
            <a:ext cx="41910" cy="8890"/>
          </a:xfrm>
          <a:custGeom>
            <a:avLst/>
            <a:gdLst/>
            <a:ahLst/>
            <a:cxnLst/>
            <a:rect l="l" t="t" r="r" b="b"/>
            <a:pathLst>
              <a:path w="41909" h="8889">
                <a:moveTo>
                  <a:pt x="41478" y="0"/>
                </a:moveTo>
                <a:lnTo>
                  <a:pt x="31387" y="3067"/>
                </a:lnTo>
                <a:lnTo>
                  <a:pt x="21086" y="5588"/>
                </a:lnTo>
                <a:lnTo>
                  <a:pt x="10611" y="7536"/>
                </a:lnTo>
                <a:lnTo>
                  <a:pt x="0" y="8890"/>
                </a:lnTo>
              </a:path>
            </a:pathLst>
          </a:custGeom>
          <a:ln w="12191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7994" y="1780794"/>
            <a:ext cx="48895" cy="31750"/>
          </a:xfrm>
          <a:custGeom>
            <a:avLst/>
            <a:gdLst/>
            <a:ahLst/>
            <a:cxnLst/>
            <a:rect l="l" t="t" r="r" b="b"/>
            <a:pathLst>
              <a:path w="48894" h="31750">
                <a:moveTo>
                  <a:pt x="0" y="0"/>
                </a:moveTo>
                <a:lnTo>
                  <a:pt x="12993" y="6901"/>
                </a:lnTo>
                <a:lnTo>
                  <a:pt x="25455" y="14446"/>
                </a:lnTo>
                <a:lnTo>
                  <a:pt x="37352" y="22609"/>
                </a:lnTo>
                <a:lnTo>
                  <a:pt x="48653" y="31368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4194" y="2530094"/>
            <a:ext cx="25400" cy="40640"/>
          </a:xfrm>
          <a:custGeom>
            <a:avLst/>
            <a:gdLst/>
            <a:ahLst/>
            <a:cxnLst/>
            <a:rect l="l" t="t" r="r" b="b"/>
            <a:pathLst>
              <a:path w="25400" h="40639">
                <a:moveTo>
                  <a:pt x="24993" y="40513"/>
                </a:moveTo>
                <a:lnTo>
                  <a:pt x="17796" y="30825"/>
                </a:lnTo>
                <a:lnTo>
                  <a:pt x="11225" y="20828"/>
                </a:lnTo>
                <a:lnTo>
                  <a:pt x="5289" y="10545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72794" y="1742694"/>
            <a:ext cx="13970" cy="32384"/>
          </a:xfrm>
          <a:custGeom>
            <a:avLst/>
            <a:gdLst/>
            <a:ahLst/>
            <a:cxnLst/>
            <a:rect l="l" t="t" r="r" b="b"/>
            <a:pathLst>
              <a:path w="13969" h="32385">
                <a:moveTo>
                  <a:pt x="0" y="32258"/>
                </a:moveTo>
                <a:lnTo>
                  <a:pt x="2496" y="23931"/>
                </a:lnTo>
                <a:lnTo>
                  <a:pt x="5587" y="15747"/>
                </a:lnTo>
                <a:lnTo>
                  <a:pt x="9251" y="7754"/>
                </a:lnTo>
                <a:lnTo>
                  <a:pt x="13462" y="0"/>
                </a:lnTo>
              </a:path>
            </a:pathLst>
          </a:custGeom>
          <a:ln w="12191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14094" y="2479294"/>
            <a:ext cx="10160" cy="44450"/>
          </a:xfrm>
          <a:custGeom>
            <a:avLst/>
            <a:gdLst/>
            <a:ahLst/>
            <a:cxnLst/>
            <a:rect l="l" t="t" r="r" b="b"/>
            <a:pathLst>
              <a:path w="10159" h="44450">
                <a:moveTo>
                  <a:pt x="10033" y="0"/>
                </a:moveTo>
                <a:lnTo>
                  <a:pt x="8554" y="11285"/>
                </a:lnTo>
                <a:lnTo>
                  <a:pt x="6397" y="22463"/>
                </a:lnTo>
                <a:lnTo>
                  <a:pt x="3550" y="33521"/>
                </a:lnTo>
                <a:lnTo>
                  <a:pt x="0" y="4445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39494" y="1717294"/>
            <a:ext cx="27940" cy="38100"/>
          </a:xfrm>
          <a:custGeom>
            <a:avLst/>
            <a:gdLst/>
            <a:ahLst/>
            <a:cxnLst/>
            <a:rect l="l" t="t" r="r" b="b"/>
            <a:pathLst>
              <a:path w="27940" h="38100">
                <a:moveTo>
                  <a:pt x="0" y="37591"/>
                </a:moveTo>
                <a:lnTo>
                  <a:pt x="5738" y="27574"/>
                </a:lnTo>
                <a:lnTo>
                  <a:pt x="12287" y="17938"/>
                </a:lnTo>
                <a:lnTo>
                  <a:pt x="19645" y="8731"/>
                </a:lnTo>
                <a:lnTo>
                  <a:pt x="27813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994" y="2199894"/>
            <a:ext cx="121920" cy="166370"/>
          </a:xfrm>
          <a:custGeom>
            <a:avLst/>
            <a:gdLst/>
            <a:ahLst/>
            <a:cxnLst/>
            <a:rect l="l" t="t" r="r" b="b"/>
            <a:pathLst>
              <a:path w="121919" h="166369">
                <a:moveTo>
                  <a:pt x="0" y="0"/>
                </a:moveTo>
                <a:lnTo>
                  <a:pt x="41487" y="22408"/>
                </a:lnTo>
                <a:lnTo>
                  <a:pt x="75379" y="51559"/>
                </a:lnTo>
                <a:lnTo>
                  <a:pt x="100693" y="86118"/>
                </a:lnTo>
                <a:lnTo>
                  <a:pt x="116449" y="124748"/>
                </a:lnTo>
                <a:lnTo>
                  <a:pt x="121666" y="166116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7822" y="4062221"/>
            <a:ext cx="1266825" cy="767080"/>
          </a:xfrm>
          <a:custGeom>
            <a:avLst/>
            <a:gdLst/>
            <a:ahLst/>
            <a:cxnLst/>
            <a:rect l="l" t="t" r="r" b="b"/>
            <a:pathLst>
              <a:path w="1266825" h="767079">
                <a:moveTo>
                  <a:pt x="0" y="0"/>
                </a:moveTo>
                <a:lnTo>
                  <a:pt x="1266444" y="0"/>
                </a:lnTo>
                <a:lnTo>
                  <a:pt x="1266444" y="766572"/>
                </a:lnTo>
                <a:lnTo>
                  <a:pt x="0" y="766572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9422" y="4151121"/>
            <a:ext cx="1075055" cy="575310"/>
          </a:xfrm>
          <a:custGeom>
            <a:avLst/>
            <a:gdLst/>
            <a:ahLst/>
            <a:cxnLst/>
            <a:rect l="l" t="t" r="r" b="b"/>
            <a:pathLst>
              <a:path w="1075055" h="575310">
                <a:moveTo>
                  <a:pt x="0" y="0"/>
                </a:moveTo>
                <a:lnTo>
                  <a:pt x="0" y="574929"/>
                </a:lnTo>
                <a:lnTo>
                  <a:pt x="1074864" y="574929"/>
                </a:lnTo>
                <a:lnTo>
                  <a:pt x="1074864" y="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9622" y="4824221"/>
            <a:ext cx="398145" cy="169545"/>
          </a:xfrm>
          <a:custGeom>
            <a:avLst/>
            <a:gdLst/>
            <a:ahLst/>
            <a:cxnLst/>
            <a:rect l="l" t="t" r="r" b="b"/>
            <a:pathLst>
              <a:path w="398144" h="169545">
                <a:moveTo>
                  <a:pt x="0" y="169164"/>
                </a:moveTo>
                <a:lnTo>
                  <a:pt x="42291" y="0"/>
                </a:lnTo>
                <a:lnTo>
                  <a:pt x="355473" y="0"/>
                </a:lnTo>
                <a:lnTo>
                  <a:pt x="397764" y="169164"/>
                </a:lnTo>
                <a:lnTo>
                  <a:pt x="0" y="169164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23822" y="4697221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6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4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8" y="581786"/>
                </a:lnTo>
                <a:lnTo>
                  <a:pt x="757428" y="94741"/>
                </a:lnTo>
                <a:lnTo>
                  <a:pt x="378714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8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4" y="94741"/>
                </a:lnTo>
                <a:lnTo>
                  <a:pt x="757428" y="94741"/>
                </a:lnTo>
                <a:lnTo>
                  <a:pt x="757428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23822" y="4608321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4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4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4" y="189356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8" y="94614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4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19250" y="46037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3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6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6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3"/>
                </a:lnTo>
                <a:lnTo>
                  <a:pt x="757428" y="94615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19250" y="46926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9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19250" y="23685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7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3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7" y="581787"/>
                </a:lnTo>
                <a:lnTo>
                  <a:pt x="757427" y="94741"/>
                </a:lnTo>
                <a:lnTo>
                  <a:pt x="378713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7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3" y="94741"/>
                </a:lnTo>
                <a:lnTo>
                  <a:pt x="757427" y="94741"/>
                </a:lnTo>
                <a:lnTo>
                  <a:pt x="757427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19250" y="22669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3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4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3" y="189357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7" y="94614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3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19250" y="22669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3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3"/>
                </a:lnTo>
                <a:lnTo>
                  <a:pt x="757428" y="94615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19250" y="23685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9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43300" y="2354579"/>
            <a:ext cx="434339" cy="213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67050" y="22542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79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67050" y="22542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2250" y="22542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32250" y="22542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11040" y="2354579"/>
            <a:ext cx="441959" cy="2133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10150" y="22542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10150" y="22542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43300" y="4716779"/>
            <a:ext cx="434339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67050" y="46291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67050" y="46291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32250" y="4629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32250" y="4629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8150" y="5899150"/>
            <a:ext cx="8280400" cy="600710"/>
          </a:xfrm>
          <a:custGeom>
            <a:avLst/>
            <a:gdLst/>
            <a:ahLst/>
            <a:cxnLst/>
            <a:rect l="l" t="t" r="r" b="b"/>
            <a:pathLst>
              <a:path w="8280400" h="600710">
                <a:moveTo>
                  <a:pt x="0" y="600456"/>
                </a:moveTo>
                <a:lnTo>
                  <a:pt x="8279892" y="600456"/>
                </a:lnTo>
                <a:lnTo>
                  <a:pt x="8279892" y="0"/>
                </a:lnTo>
                <a:lnTo>
                  <a:pt x="0" y="0"/>
                </a:lnTo>
                <a:lnTo>
                  <a:pt x="0" y="6004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10150" y="16700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10150" y="16700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32350" y="3409950"/>
            <a:ext cx="1548765" cy="429895"/>
          </a:xfrm>
          <a:custGeom>
            <a:avLst/>
            <a:gdLst/>
            <a:ahLst/>
            <a:cxnLst/>
            <a:rect l="l" t="t" r="r" b="b"/>
            <a:pathLst>
              <a:path w="1548764" h="429895">
                <a:moveTo>
                  <a:pt x="645160" y="300227"/>
                </a:moveTo>
                <a:lnTo>
                  <a:pt x="258063" y="300227"/>
                </a:lnTo>
                <a:lnTo>
                  <a:pt x="451612" y="429641"/>
                </a:lnTo>
                <a:lnTo>
                  <a:pt x="645160" y="300227"/>
                </a:lnTo>
                <a:close/>
              </a:path>
              <a:path w="1548764" h="429895">
                <a:moveTo>
                  <a:pt x="1548384" y="0"/>
                </a:moveTo>
                <a:lnTo>
                  <a:pt x="0" y="0"/>
                </a:lnTo>
                <a:lnTo>
                  <a:pt x="0" y="300227"/>
                </a:lnTo>
                <a:lnTo>
                  <a:pt x="1548384" y="300227"/>
                </a:lnTo>
                <a:lnTo>
                  <a:pt x="1548384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32350" y="3409950"/>
            <a:ext cx="1548765" cy="429895"/>
          </a:xfrm>
          <a:custGeom>
            <a:avLst/>
            <a:gdLst/>
            <a:ahLst/>
            <a:cxnLst/>
            <a:rect l="l" t="t" r="r" b="b"/>
            <a:pathLst>
              <a:path w="1548764" h="429895">
                <a:moveTo>
                  <a:pt x="0" y="0"/>
                </a:moveTo>
                <a:lnTo>
                  <a:pt x="258064" y="0"/>
                </a:lnTo>
                <a:lnTo>
                  <a:pt x="645160" y="0"/>
                </a:lnTo>
                <a:lnTo>
                  <a:pt x="1548384" y="0"/>
                </a:lnTo>
                <a:lnTo>
                  <a:pt x="1548384" y="175133"/>
                </a:lnTo>
                <a:lnTo>
                  <a:pt x="1548384" y="250190"/>
                </a:lnTo>
                <a:lnTo>
                  <a:pt x="1548384" y="300228"/>
                </a:lnTo>
                <a:lnTo>
                  <a:pt x="645160" y="300228"/>
                </a:lnTo>
                <a:lnTo>
                  <a:pt x="451612" y="429641"/>
                </a:lnTo>
                <a:lnTo>
                  <a:pt x="258064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10150" y="39560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10150" y="39560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57700" y="4274820"/>
            <a:ext cx="495300" cy="3124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64250" y="44259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5"/>
                </a:lnTo>
                <a:lnTo>
                  <a:pt x="914400" y="440055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64250" y="44259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7"/>
                </a:moveTo>
                <a:lnTo>
                  <a:pt x="152400" y="139827"/>
                </a:lnTo>
                <a:lnTo>
                  <a:pt x="266700" y="0"/>
                </a:lnTo>
                <a:lnTo>
                  <a:pt x="381000" y="139827"/>
                </a:lnTo>
                <a:lnTo>
                  <a:pt x="914400" y="139827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7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0220" y="4046220"/>
            <a:ext cx="449580" cy="2209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65520" y="3954779"/>
            <a:ext cx="411479" cy="419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1911350" y="723900"/>
            <a:ext cx="582168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Solução </a:t>
            </a:r>
            <a:r>
              <a:rPr b="1" dirty="0">
                <a:latin typeface="Times New Roman"/>
                <a:cs typeface="Times New Roman"/>
              </a:rPr>
              <a:t>1</a:t>
            </a:r>
            <a:r>
              <a:rPr dirty="0"/>
              <a:t>: </a:t>
            </a:r>
            <a:r>
              <a:rPr i="1" spc="-5" dirty="0">
                <a:latin typeface="Times New Roman"/>
                <a:cs typeface="Times New Roman"/>
              </a:rPr>
              <a:t>fetch </a:t>
            </a:r>
            <a:r>
              <a:rPr i="1" dirty="0">
                <a:latin typeface="Times New Roman"/>
                <a:cs typeface="Times New Roman"/>
              </a:rPr>
              <a:t>+ </a:t>
            </a:r>
            <a:r>
              <a:rPr i="1" spc="-25" dirty="0">
                <a:latin typeface="Times New Roman"/>
                <a:cs typeface="Times New Roman"/>
              </a:rPr>
              <a:t>rebase </a:t>
            </a:r>
            <a:r>
              <a:rPr i="1" dirty="0">
                <a:latin typeface="Times New Roman"/>
                <a:cs typeface="Times New Roman"/>
              </a:rPr>
              <a:t>+</a:t>
            </a:r>
            <a:r>
              <a:rPr i="1" spc="-25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push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6196726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9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146812" y="1689100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mast</a:t>
            </a:r>
            <a:r>
              <a:rPr sz="1800" b="1" spc="-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25500" y="1917700"/>
            <a:ext cx="107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Servidor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035550" y="3429000"/>
            <a:ext cx="146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E9A8"/>
                </a:solidFill>
                <a:latin typeface="Times New Roman"/>
                <a:cs typeface="Times New Roman"/>
              </a:rPr>
              <a:t>o </a:t>
            </a:r>
            <a:r>
              <a:rPr sz="1800" b="1" spc="-5" dirty="0">
                <a:solidFill>
                  <a:srgbClr val="FFE9A8"/>
                </a:solidFill>
                <a:latin typeface="Times New Roman"/>
                <a:cs typeface="Times New Roman"/>
              </a:rPr>
              <a:t>rigin</a:t>
            </a:r>
            <a:r>
              <a:rPr sz="1800" b="1" spc="-60" dirty="0">
                <a:solidFill>
                  <a:srgbClr val="FFE9A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E9A8"/>
                </a:solidFill>
                <a:latin typeface="Times New Roman"/>
                <a:cs typeface="Times New Roman"/>
              </a:rPr>
              <a:t>/master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168400" y="4267200"/>
            <a:ext cx="39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209939" y="4597400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mast</a:t>
            </a:r>
            <a:r>
              <a:rPr sz="1800" b="1" spc="-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29010" y="6032500"/>
            <a:ext cx="8072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rebase origin/master #Realiza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o</a:t>
            </a:r>
            <a:r>
              <a:rPr sz="2400" b="1" spc="-9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rebase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3553" y="1679957"/>
            <a:ext cx="1617980" cy="1005205"/>
          </a:xfrm>
          <a:custGeom>
            <a:avLst/>
            <a:gdLst/>
            <a:ahLst/>
            <a:cxnLst/>
            <a:rect l="l" t="t" r="r" b="b"/>
            <a:pathLst>
              <a:path w="1617980" h="1005205">
                <a:moveTo>
                  <a:pt x="146479" y="330501"/>
                </a:moveTo>
                <a:lnTo>
                  <a:pt x="144703" y="287187"/>
                </a:lnTo>
                <a:lnTo>
                  <a:pt x="152903" y="245711"/>
                </a:lnTo>
                <a:lnTo>
                  <a:pt x="170209" y="207042"/>
                </a:lnTo>
                <a:lnTo>
                  <a:pt x="195750" y="172148"/>
                </a:lnTo>
                <a:lnTo>
                  <a:pt x="228657" y="141999"/>
                </a:lnTo>
                <a:lnTo>
                  <a:pt x="268060" y="117564"/>
                </a:lnTo>
                <a:lnTo>
                  <a:pt x="313089" y="99811"/>
                </a:lnTo>
                <a:lnTo>
                  <a:pt x="362874" y="89709"/>
                </a:lnTo>
                <a:lnTo>
                  <a:pt x="404942" y="87852"/>
                </a:lnTo>
                <a:lnTo>
                  <a:pt x="446507" y="91900"/>
                </a:lnTo>
                <a:lnTo>
                  <a:pt x="486715" y="101711"/>
                </a:lnTo>
                <a:lnTo>
                  <a:pt x="524710" y="117141"/>
                </a:lnTo>
                <a:lnTo>
                  <a:pt x="555900" y="80242"/>
                </a:lnTo>
                <a:lnTo>
                  <a:pt x="596040" y="52540"/>
                </a:lnTo>
                <a:lnTo>
                  <a:pt x="642557" y="34702"/>
                </a:lnTo>
                <a:lnTo>
                  <a:pt x="692877" y="27394"/>
                </a:lnTo>
                <a:lnTo>
                  <a:pt x="744428" y="31284"/>
                </a:lnTo>
                <a:lnTo>
                  <a:pt x="794636" y="47037"/>
                </a:lnTo>
                <a:lnTo>
                  <a:pt x="830355" y="67611"/>
                </a:lnTo>
                <a:lnTo>
                  <a:pt x="840991" y="75866"/>
                </a:lnTo>
                <a:lnTo>
                  <a:pt x="871493" y="39903"/>
                </a:lnTo>
                <a:lnTo>
                  <a:pt x="912280" y="14687"/>
                </a:lnTo>
                <a:lnTo>
                  <a:pt x="959735" y="1242"/>
                </a:lnTo>
                <a:lnTo>
                  <a:pt x="1010244" y="593"/>
                </a:lnTo>
                <a:lnTo>
                  <a:pt x="1060193" y="13763"/>
                </a:lnTo>
                <a:lnTo>
                  <a:pt x="1076387" y="21657"/>
                </a:lnTo>
                <a:lnTo>
                  <a:pt x="1091356" y="31003"/>
                </a:lnTo>
                <a:lnTo>
                  <a:pt x="1104966" y="41731"/>
                </a:lnTo>
                <a:lnTo>
                  <a:pt x="1117089" y="53768"/>
                </a:lnTo>
                <a:lnTo>
                  <a:pt x="1153332" y="26151"/>
                </a:lnTo>
                <a:lnTo>
                  <a:pt x="1195414" y="8175"/>
                </a:lnTo>
                <a:lnTo>
                  <a:pt x="1240897" y="0"/>
                </a:lnTo>
                <a:lnTo>
                  <a:pt x="1287343" y="1783"/>
                </a:lnTo>
                <a:lnTo>
                  <a:pt x="1332317" y="13684"/>
                </a:lnTo>
                <a:lnTo>
                  <a:pt x="1373381" y="35861"/>
                </a:lnTo>
                <a:lnTo>
                  <a:pt x="1413291" y="76342"/>
                </a:lnTo>
                <a:lnTo>
                  <a:pt x="1434722" y="125777"/>
                </a:lnTo>
                <a:lnTo>
                  <a:pt x="1484072" y="143470"/>
                </a:lnTo>
                <a:lnTo>
                  <a:pt x="1524807" y="170589"/>
                </a:lnTo>
                <a:lnTo>
                  <a:pt x="1555593" y="205152"/>
                </a:lnTo>
                <a:lnTo>
                  <a:pt x="1575096" y="245176"/>
                </a:lnTo>
                <a:lnTo>
                  <a:pt x="1581982" y="288678"/>
                </a:lnTo>
                <a:lnTo>
                  <a:pt x="1574918" y="333676"/>
                </a:lnTo>
                <a:lnTo>
                  <a:pt x="1572505" y="341296"/>
                </a:lnTo>
                <a:lnTo>
                  <a:pt x="1569469" y="348662"/>
                </a:lnTo>
                <a:lnTo>
                  <a:pt x="1565786" y="355901"/>
                </a:lnTo>
                <a:lnTo>
                  <a:pt x="1592836" y="392895"/>
                </a:lnTo>
                <a:lnTo>
                  <a:pt x="1610112" y="432488"/>
                </a:lnTo>
                <a:lnTo>
                  <a:pt x="1617804" y="473472"/>
                </a:lnTo>
                <a:lnTo>
                  <a:pt x="1616104" y="514635"/>
                </a:lnTo>
                <a:lnTo>
                  <a:pt x="1605200" y="554769"/>
                </a:lnTo>
                <a:lnTo>
                  <a:pt x="1585282" y="592663"/>
                </a:lnTo>
                <a:lnTo>
                  <a:pt x="1556540" y="627107"/>
                </a:lnTo>
                <a:lnTo>
                  <a:pt x="1519165" y="656891"/>
                </a:lnTo>
                <a:lnTo>
                  <a:pt x="1463058" y="684514"/>
                </a:lnTo>
                <a:lnTo>
                  <a:pt x="1400559" y="699182"/>
                </a:lnTo>
                <a:lnTo>
                  <a:pt x="1394424" y="741160"/>
                </a:lnTo>
                <a:lnTo>
                  <a:pt x="1377761" y="779610"/>
                </a:lnTo>
                <a:lnTo>
                  <a:pt x="1351876" y="813446"/>
                </a:lnTo>
                <a:lnTo>
                  <a:pt x="1318076" y="841581"/>
                </a:lnTo>
                <a:lnTo>
                  <a:pt x="1277665" y="862929"/>
                </a:lnTo>
                <a:lnTo>
                  <a:pt x="1231951" y="876404"/>
                </a:lnTo>
                <a:lnTo>
                  <a:pt x="1182240" y="880919"/>
                </a:lnTo>
                <a:lnTo>
                  <a:pt x="1152544" y="878985"/>
                </a:lnTo>
                <a:lnTo>
                  <a:pt x="1123550" y="873633"/>
                </a:lnTo>
                <a:lnTo>
                  <a:pt x="1095676" y="864971"/>
                </a:lnTo>
                <a:lnTo>
                  <a:pt x="1069337" y="853106"/>
                </a:lnTo>
                <a:lnTo>
                  <a:pt x="1049683" y="893229"/>
                </a:lnTo>
                <a:lnTo>
                  <a:pt x="1021854" y="928155"/>
                </a:lnTo>
                <a:lnTo>
                  <a:pt x="987120" y="957307"/>
                </a:lnTo>
                <a:lnTo>
                  <a:pt x="946747" y="980106"/>
                </a:lnTo>
                <a:lnTo>
                  <a:pt x="902003" y="995976"/>
                </a:lnTo>
                <a:lnTo>
                  <a:pt x="854157" y="1004340"/>
                </a:lnTo>
                <a:lnTo>
                  <a:pt x="804474" y="1004618"/>
                </a:lnTo>
                <a:lnTo>
                  <a:pt x="754225" y="996235"/>
                </a:lnTo>
                <a:lnTo>
                  <a:pt x="713794" y="982549"/>
                </a:lnTo>
                <a:lnTo>
                  <a:pt x="676991" y="963326"/>
                </a:lnTo>
                <a:lnTo>
                  <a:pt x="644591" y="939032"/>
                </a:lnTo>
                <a:lnTo>
                  <a:pt x="617369" y="910129"/>
                </a:lnTo>
                <a:lnTo>
                  <a:pt x="570454" y="929477"/>
                </a:lnTo>
                <a:lnTo>
                  <a:pt x="521639" y="941111"/>
                </a:lnTo>
                <a:lnTo>
                  <a:pt x="472045" y="945266"/>
                </a:lnTo>
                <a:lnTo>
                  <a:pt x="422792" y="942177"/>
                </a:lnTo>
                <a:lnTo>
                  <a:pt x="375000" y="932080"/>
                </a:lnTo>
                <a:lnTo>
                  <a:pt x="329789" y="915209"/>
                </a:lnTo>
                <a:lnTo>
                  <a:pt x="288278" y="891801"/>
                </a:lnTo>
                <a:lnTo>
                  <a:pt x="251587" y="862089"/>
                </a:lnTo>
                <a:lnTo>
                  <a:pt x="220837" y="826309"/>
                </a:lnTo>
                <a:lnTo>
                  <a:pt x="219796" y="824785"/>
                </a:lnTo>
                <a:lnTo>
                  <a:pt x="218780" y="823388"/>
                </a:lnTo>
                <a:lnTo>
                  <a:pt x="217777" y="821864"/>
                </a:lnTo>
                <a:lnTo>
                  <a:pt x="165580" y="819972"/>
                </a:lnTo>
                <a:lnTo>
                  <a:pt x="118389" y="804954"/>
                </a:lnTo>
                <a:lnTo>
                  <a:pt x="79187" y="778805"/>
                </a:lnTo>
                <a:lnTo>
                  <a:pt x="50955" y="743519"/>
                </a:lnTo>
                <a:lnTo>
                  <a:pt x="36675" y="701087"/>
                </a:lnTo>
                <a:lnTo>
                  <a:pt x="36405" y="671040"/>
                </a:lnTo>
                <a:lnTo>
                  <a:pt x="43733" y="641969"/>
                </a:lnTo>
                <a:lnTo>
                  <a:pt x="58267" y="614898"/>
                </a:lnTo>
                <a:lnTo>
                  <a:pt x="79614" y="590851"/>
                </a:lnTo>
                <a:lnTo>
                  <a:pt x="39445" y="562660"/>
                </a:lnTo>
                <a:lnTo>
                  <a:pt x="12588" y="526502"/>
                </a:lnTo>
                <a:lnTo>
                  <a:pt x="0" y="485503"/>
                </a:lnTo>
                <a:lnTo>
                  <a:pt x="2638" y="442792"/>
                </a:lnTo>
                <a:lnTo>
                  <a:pt x="21460" y="401494"/>
                </a:lnTo>
                <a:lnTo>
                  <a:pt x="73779" y="355012"/>
                </a:lnTo>
                <a:lnTo>
                  <a:pt x="145120" y="333676"/>
                </a:lnTo>
                <a:lnTo>
                  <a:pt x="146479" y="330501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5697" y="2663698"/>
            <a:ext cx="217932" cy="372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9494" y="1717294"/>
            <a:ext cx="27940" cy="38100"/>
          </a:xfrm>
          <a:custGeom>
            <a:avLst/>
            <a:gdLst/>
            <a:ahLst/>
            <a:cxnLst/>
            <a:rect l="l" t="t" r="r" b="b"/>
            <a:pathLst>
              <a:path w="27940" h="38100">
                <a:moveTo>
                  <a:pt x="0" y="37591"/>
                </a:moveTo>
                <a:lnTo>
                  <a:pt x="5738" y="27574"/>
                </a:lnTo>
                <a:lnTo>
                  <a:pt x="12287" y="17938"/>
                </a:lnTo>
                <a:lnTo>
                  <a:pt x="19645" y="8731"/>
                </a:lnTo>
                <a:lnTo>
                  <a:pt x="27813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9994" y="2199894"/>
            <a:ext cx="121920" cy="166370"/>
          </a:xfrm>
          <a:custGeom>
            <a:avLst/>
            <a:gdLst/>
            <a:ahLst/>
            <a:cxnLst/>
            <a:rect l="l" t="t" r="r" b="b"/>
            <a:pathLst>
              <a:path w="121919" h="166369">
                <a:moveTo>
                  <a:pt x="0" y="0"/>
                </a:moveTo>
                <a:lnTo>
                  <a:pt x="41487" y="22408"/>
                </a:lnTo>
                <a:lnTo>
                  <a:pt x="75379" y="51559"/>
                </a:lnTo>
                <a:lnTo>
                  <a:pt x="100693" y="86118"/>
                </a:lnTo>
                <a:lnTo>
                  <a:pt x="116449" y="124748"/>
                </a:lnTo>
                <a:lnTo>
                  <a:pt x="121666" y="166116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82394" y="1793494"/>
            <a:ext cx="3175" cy="29845"/>
          </a:xfrm>
          <a:custGeom>
            <a:avLst/>
            <a:gdLst/>
            <a:ahLst/>
            <a:cxnLst/>
            <a:rect l="l" t="t" r="r" b="b"/>
            <a:pathLst>
              <a:path w="3175" h="29844">
                <a:moveTo>
                  <a:pt x="0" y="0"/>
                </a:moveTo>
                <a:lnTo>
                  <a:pt x="1329" y="7280"/>
                </a:lnTo>
                <a:lnTo>
                  <a:pt x="2254" y="14620"/>
                </a:lnTo>
                <a:lnTo>
                  <a:pt x="2750" y="21984"/>
                </a:lnTo>
                <a:lnTo>
                  <a:pt x="2794" y="29337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8594" y="2022094"/>
            <a:ext cx="54610" cy="62230"/>
          </a:xfrm>
          <a:custGeom>
            <a:avLst/>
            <a:gdLst/>
            <a:ahLst/>
            <a:cxnLst/>
            <a:rect l="l" t="t" r="r" b="b"/>
            <a:pathLst>
              <a:path w="54610" h="62230">
                <a:moveTo>
                  <a:pt x="54228" y="0"/>
                </a:moveTo>
                <a:lnTo>
                  <a:pt x="43916" y="17474"/>
                </a:lnTo>
                <a:lnTo>
                  <a:pt x="31353" y="33781"/>
                </a:lnTo>
                <a:lnTo>
                  <a:pt x="16670" y="48755"/>
                </a:lnTo>
                <a:lnTo>
                  <a:pt x="0" y="6223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3494" y="2250694"/>
            <a:ext cx="95250" cy="19050"/>
          </a:xfrm>
          <a:custGeom>
            <a:avLst/>
            <a:gdLst/>
            <a:ahLst/>
            <a:cxnLst/>
            <a:rect l="l" t="t" r="r" b="b"/>
            <a:pathLst>
              <a:path w="95250" h="19050">
                <a:moveTo>
                  <a:pt x="94805" y="18541"/>
                </a:moveTo>
                <a:lnTo>
                  <a:pt x="70062" y="18555"/>
                </a:lnTo>
                <a:lnTo>
                  <a:pt x="45735" y="15414"/>
                </a:lnTo>
                <a:lnTo>
                  <a:pt x="22242" y="9201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1210" y="1996694"/>
            <a:ext cx="8890" cy="33020"/>
          </a:xfrm>
          <a:custGeom>
            <a:avLst/>
            <a:gdLst/>
            <a:ahLst/>
            <a:cxnLst/>
            <a:rect l="l" t="t" r="r" b="b"/>
            <a:pathLst>
              <a:path w="8890" h="33019">
                <a:moveTo>
                  <a:pt x="8483" y="33020"/>
                </a:moveTo>
                <a:lnTo>
                  <a:pt x="5786" y="24878"/>
                </a:lnTo>
                <a:lnTo>
                  <a:pt x="3470" y="16652"/>
                </a:lnTo>
                <a:lnTo>
                  <a:pt x="1539" y="8356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3194" y="2479294"/>
            <a:ext cx="41910" cy="8890"/>
          </a:xfrm>
          <a:custGeom>
            <a:avLst/>
            <a:gdLst/>
            <a:ahLst/>
            <a:cxnLst/>
            <a:rect l="l" t="t" r="r" b="b"/>
            <a:pathLst>
              <a:path w="41909" h="8889">
                <a:moveTo>
                  <a:pt x="41478" y="0"/>
                </a:moveTo>
                <a:lnTo>
                  <a:pt x="31387" y="3067"/>
                </a:lnTo>
                <a:lnTo>
                  <a:pt x="21086" y="5588"/>
                </a:lnTo>
                <a:lnTo>
                  <a:pt x="10611" y="7536"/>
                </a:lnTo>
                <a:lnTo>
                  <a:pt x="0" y="8890"/>
                </a:lnTo>
              </a:path>
            </a:pathLst>
          </a:custGeom>
          <a:ln w="12191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67994" y="1780794"/>
            <a:ext cx="48895" cy="31750"/>
          </a:xfrm>
          <a:custGeom>
            <a:avLst/>
            <a:gdLst/>
            <a:ahLst/>
            <a:cxnLst/>
            <a:rect l="l" t="t" r="r" b="b"/>
            <a:pathLst>
              <a:path w="48894" h="31750">
                <a:moveTo>
                  <a:pt x="0" y="0"/>
                </a:moveTo>
                <a:lnTo>
                  <a:pt x="12993" y="6901"/>
                </a:lnTo>
                <a:lnTo>
                  <a:pt x="25455" y="14446"/>
                </a:lnTo>
                <a:lnTo>
                  <a:pt x="37352" y="22609"/>
                </a:lnTo>
                <a:lnTo>
                  <a:pt x="48653" y="31368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44194" y="2530094"/>
            <a:ext cx="25400" cy="40640"/>
          </a:xfrm>
          <a:custGeom>
            <a:avLst/>
            <a:gdLst/>
            <a:ahLst/>
            <a:cxnLst/>
            <a:rect l="l" t="t" r="r" b="b"/>
            <a:pathLst>
              <a:path w="25400" h="40639">
                <a:moveTo>
                  <a:pt x="24993" y="40513"/>
                </a:moveTo>
                <a:lnTo>
                  <a:pt x="17796" y="30825"/>
                </a:lnTo>
                <a:lnTo>
                  <a:pt x="11225" y="20828"/>
                </a:lnTo>
                <a:lnTo>
                  <a:pt x="5289" y="10545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2794" y="1742694"/>
            <a:ext cx="13970" cy="32384"/>
          </a:xfrm>
          <a:custGeom>
            <a:avLst/>
            <a:gdLst/>
            <a:ahLst/>
            <a:cxnLst/>
            <a:rect l="l" t="t" r="r" b="b"/>
            <a:pathLst>
              <a:path w="13969" h="32385">
                <a:moveTo>
                  <a:pt x="0" y="32258"/>
                </a:moveTo>
                <a:lnTo>
                  <a:pt x="2496" y="23931"/>
                </a:lnTo>
                <a:lnTo>
                  <a:pt x="5587" y="15747"/>
                </a:lnTo>
                <a:lnTo>
                  <a:pt x="9251" y="7754"/>
                </a:lnTo>
                <a:lnTo>
                  <a:pt x="13462" y="0"/>
                </a:lnTo>
              </a:path>
            </a:pathLst>
          </a:custGeom>
          <a:ln w="12191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14094" y="2479294"/>
            <a:ext cx="10160" cy="44450"/>
          </a:xfrm>
          <a:custGeom>
            <a:avLst/>
            <a:gdLst/>
            <a:ahLst/>
            <a:cxnLst/>
            <a:rect l="l" t="t" r="r" b="b"/>
            <a:pathLst>
              <a:path w="10159" h="44450">
                <a:moveTo>
                  <a:pt x="10033" y="0"/>
                </a:moveTo>
                <a:lnTo>
                  <a:pt x="8554" y="11285"/>
                </a:lnTo>
                <a:lnTo>
                  <a:pt x="6397" y="22463"/>
                </a:lnTo>
                <a:lnTo>
                  <a:pt x="3550" y="33521"/>
                </a:lnTo>
                <a:lnTo>
                  <a:pt x="0" y="4445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7822" y="4062221"/>
            <a:ext cx="1266825" cy="767080"/>
          </a:xfrm>
          <a:custGeom>
            <a:avLst/>
            <a:gdLst/>
            <a:ahLst/>
            <a:cxnLst/>
            <a:rect l="l" t="t" r="r" b="b"/>
            <a:pathLst>
              <a:path w="1266825" h="767079">
                <a:moveTo>
                  <a:pt x="0" y="0"/>
                </a:moveTo>
                <a:lnTo>
                  <a:pt x="1266444" y="0"/>
                </a:lnTo>
                <a:lnTo>
                  <a:pt x="1266444" y="766572"/>
                </a:lnTo>
                <a:lnTo>
                  <a:pt x="0" y="766572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9422" y="4151121"/>
            <a:ext cx="1075055" cy="575310"/>
          </a:xfrm>
          <a:custGeom>
            <a:avLst/>
            <a:gdLst/>
            <a:ahLst/>
            <a:cxnLst/>
            <a:rect l="l" t="t" r="r" b="b"/>
            <a:pathLst>
              <a:path w="1075055" h="575310">
                <a:moveTo>
                  <a:pt x="0" y="0"/>
                </a:moveTo>
                <a:lnTo>
                  <a:pt x="0" y="574929"/>
                </a:lnTo>
                <a:lnTo>
                  <a:pt x="1074864" y="574929"/>
                </a:lnTo>
                <a:lnTo>
                  <a:pt x="1074864" y="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9622" y="4824221"/>
            <a:ext cx="398145" cy="169545"/>
          </a:xfrm>
          <a:custGeom>
            <a:avLst/>
            <a:gdLst/>
            <a:ahLst/>
            <a:cxnLst/>
            <a:rect l="l" t="t" r="r" b="b"/>
            <a:pathLst>
              <a:path w="398144" h="169545">
                <a:moveTo>
                  <a:pt x="0" y="169164"/>
                </a:moveTo>
                <a:lnTo>
                  <a:pt x="42291" y="0"/>
                </a:lnTo>
                <a:lnTo>
                  <a:pt x="355473" y="0"/>
                </a:lnTo>
                <a:lnTo>
                  <a:pt x="397764" y="169164"/>
                </a:lnTo>
                <a:lnTo>
                  <a:pt x="0" y="169164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23822" y="4697221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6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4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8" y="581786"/>
                </a:lnTo>
                <a:lnTo>
                  <a:pt x="757428" y="94741"/>
                </a:lnTo>
                <a:lnTo>
                  <a:pt x="378714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8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4" y="94741"/>
                </a:lnTo>
                <a:lnTo>
                  <a:pt x="757428" y="94741"/>
                </a:lnTo>
                <a:lnTo>
                  <a:pt x="757428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23822" y="4608321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4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4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4" y="189356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8" y="94614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4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19250" y="46926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9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19250" y="46037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3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6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6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3"/>
                </a:lnTo>
                <a:lnTo>
                  <a:pt x="757428" y="94615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19250" y="23685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7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3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7" y="581787"/>
                </a:lnTo>
                <a:lnTo>
                  <a:pt x="757427" y="94741"/>
                </a:lnTo>
                <a:lnTo>
                  <a:pt x="378713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7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3" y="94741"/>
                </a:lnTo>
                <a:lnTo>
                  <a:pt x="757427" y="94741"/>
                </a:lnTo>
                <a:lnTo>
                  <a:pt x="757427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19250" y="22669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3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4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3" y="189357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7" y="94614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3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19250" y="22669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3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3"/>
                </a:lnTo>
                <a:lnTo>
                  <a:pt x="757428" y="94615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19250" y="23685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9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43300" y="4716779"/>
            <a:ext cx="434339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67050" y="46291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67050" y="46291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2250" y="4629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32250" y="4629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74997" y="3181350"/>
            <a:ext cx="157464" cy="1573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51050" y="3232150"/>
            <a:ext cx="0" cy="1193165"/>
          </a:xfrm>
          <a:custGeom>
            <a:avLst/>
            <a:gdLst/>
            <a:ahLst/>
            <a:cxnLst/>
            <a:rect l="l" t="t" r="r" b="b"/>
            <a:pathLst>
              <a:path h="1193164">
                <a:moveTo>
                  <a:pt x="0" y="0"/>
                </a:moveTo>
                <a:lnTo>
                  <a:pt x="0" y="1192911"/>
                </a:lnTo>
              </a:path>
            </a:pathLst>
          </a:custGeom>
          <a:ln w="3505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57700" y="4274820"/>
            <a:ext cx="495300" cy="3124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43300" y="2346960"/>
            <a:ext cx="434339" cy="2209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67050" y="22542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79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67050" y="22542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0" y="186690"/>
                </a:moveTo>
                <a:lnTo>
                  <a:pt x="6667" y="137054"/>
                </a:lnTo>
                <a:lnTo>
                  <a:pt x="25484" y="92455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5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32250" y="22542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32250" y="22542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90"/>
                </a:moveTo>
                <a:lnTo>
                  <a:pt x="6697" y="137054"/>
                </a:lnTo>
                <a:lnTo>
                  <a:pt x="25597" y="92455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5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81700" y="2247900"/>
            <a:ext cx="411479" cy="4114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86450" y="3435350"/>
            <a:ext cx="1548765" cy="429895"/>
          </a:xfrm>
          <a:custGeom>
            <a:avLst/>
            <a:gdLst/>
            <a:ahLst/>
            <a:cxnLst/>
            <a:rect l="l" t="t" r="r" b="b"/>
            <a:pathLst>
              <a:path w="1548765" h="429895">
                <a:moveTo>
                  <a:pt x="645159" y="300227"/>
                </a:moveTo>
                <a:lnTo>
                  <a:pt x="258063" y="300227"/>
                </a:lnTo>
                <a:lnTo>
                  <a:pt x="451612" y="429641"/>
                </a:lnTo>
                <a:lnTo>
                  <a:pt x="645159" y="300227"/>
                </a:lnTo>
                <a:close/>
              </a:path>
              <a:path w="1548765" h="429895">
                <a:moveTo>
                  <a:pt x="1548383" y="0"/>
                </a:moveTo>
                <a:lnTo>
                  <a:pt x="0" y="0"/>
                </a:lnTo>
                <a:lnTo>
                  <a:pt x="0" y="300227"/>
                </a:lnTo>
                <a:lnTo>
                  <a:pt x="1548383" y="300227"/>
                </a:lnTo>
                <a:lnTo>
                  <a:pt x="154838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86450" y="3435350"/>
            <a:ext cx="1548765" cy="429895"/>
          </a:xfrm>
          <a:custGeom>
            <a:avLst/>
            <a:gdLst/>
            <a:ahLst/>
            <a:cxnLst/>
            <a:rect l="l" t="t" r="r" b="b"/>
            <a:pathLst>
              <a:path w="1548765" h="429895">
                <a:moveTo>
                  <a:pt x="0" y="0"/>
                </a:moveTo>
                <a:lnTo>
                  <a:pt x="258064" y="0"/>
                </a:lnTo>
                <a:lnTo>
                  <a:pt x="645160" y="0"/>
                </a:lnTo>
                <a:lnTo>
                  <a:pt x="1548384" y="0"/>
                </a:lnTo>
                <a:lnTo>
                  <a:pt x="1548384" y="175133"/>
                </a:lnTo>
                <a:lnTo>
                  <a:pt x="1548384" y="250190"/>
                </a:lnTo>
                <a:lnTo>
                  <a:pt x="1548384" y="300228"/>
                </a:lnTo>
                <a:lnTo>
                  <a:pt x="645160" y="300228"/>
                </a:lnTo>
                <a:lnTo>
                  <a:pt x="451612" y="429641"/>
                </a:lnTo>
                <a:lnTo>
                  <a:pt x="258064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10150" y="39560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10150" y="39560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64250" y="44259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5"/>
                </a:lnTo>
                <a:lnTo>
                  <a:pt x="914400" y="440055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64250" y="44259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7"/>
                </a:moveTo>
                <a:lnTo>
                  <a:pt x="152400" y="139827"/>
                </a:lnTo>
                <a:lnTo>
                  <a:pt x="266700" y="0"/>
                </a:lnTo>
                <a:lnTo>
                  <a:pt x="381000" y="139827"/>
                </a:lnTo>
                <a:lnTo>
                  <a:pt x="914400" y="139827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7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70220" y="4046220"/>
            <a:ext cx="449580" cy="2209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65520" y="3954779"/>
            <a:ext cx="411479" cy="419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11040" y="2354579"/>
            <a:ext cx="441959" cy="2133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10150" y="22542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10150" y="22542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78779" y="2346960"/>
            <a:ext cx="441959" cy="2209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88050" y="16954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88050" y="16954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xfrm>
            <a:off x="1911350" y="723900"/>
            <a:ext cx="582168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Solução </a:t>
            </a:r>
            <a:r>
              <a:rPr b="1" dirty="0">
                <a:latin typeface="Times New Roman"/>
                <a:cs typeface="Times New Roman"/>
              </a:rPr>
              <a:t>1</a:t>
            </a:r>
            <a:r>
              <a:rPr dirty="0"/>
              <a:t>: </a:t>
            </a:r>
            <a:r>
              <a:rPr i="1" spc="-5" dirty="0">
                <a:latin typeface="Times New Roman"/>
                <a:cs typeface="Times New Roman"/>
              </a:rPr>
              <a:t>fetch </a:t>
            </a:r>
            <a:r>
              <a:rPr i="1" dirty="0">
                <a:latin typeface="Times New Roman"/>
                <a:cs typeface="Times New Roman"/>
              </a:rPr>
              <a:t>+ </a:t>
            </a:r>
            <a:r>
              <a:rPr i="1" spc="-25" dirty="0">
                <a:latin typeface="Times New Roman"/>
                <a:cs typeface="Times New Roman"/>
              </a:rPr>
              <a:t>rebase </a:t>
            </a:r>
            <a:r>
              <a:rPr i="1" dirty="0">
                <a:latin typeface="Times New Roman"/>
                <a:cs typeface="Times New Roman"/>
              </a:rPr>
              <a:t>+</a:t>
            </a:r>
            <a:r>
              <a:rPr i="1" spc="-25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push</a:t>
            </a:r>
          </a:p>
        </p:txBody>
      </p:sp>
      <p:sp>
        <p:nvSpPr>
          <p:cNvPr id="62" name="object 62"/>
          <p:cNvSpPr txBox="1"/>
          <p:nvPr/>
        </p:nvSpPr>
        <p:spPr>
          <a:xfrm>
            <a:off x="625475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12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25500" y="1676400"/>
            <a:ext cx="107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Servidor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125692" y="1752600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mast</a:t>
            </a:r>
            <a:r>
              <a:rPr sz="1800" b="1" spc="-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286000" y="3403600"/>
            <a:ext cx="652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505050"/>
                </a:solidFill>
                <a:latin typeface="Times New Roman"/>
                <a:cs typeface="Times New Roman"/>
              </a:rPr>
              <a:t>push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024371" y="3479800"/>
            <a:ext cx="146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E9A8"/>
                </a:solidFill>
                <a:latin typeface="Times New Roman"/>
                <a:cs typeface="Times New Roman"/>
              </a:rPr>
              <a:t>o </a:t>
            </a:r>
            <a:r>
              <a:rPr sz="1800" b="1" spc="-5" dirty="0">
                <a:solidFill>
                  <a:srgbClr val="FFE9A8"/>
                </a:solidFill>
                <a:latin typeface="Times New Roman"/>
                <a:cs typeface="Times New Roman"/>
              </a:rPr>
              <a:t>rigin</a:t>
            </a:r>
            <a:r>
              <a:rPr sz="1800" b="1" spc="-60" dirty="0">
                <a:solidFill>
                  <a:srgbClr val="FFE9A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E9A8"/>
                </a:solidFill>
                <a:latin typeface="Times New Roman"/>
                <a:cs typeface="Times New Roman"/>
              </a:rPr>
              <a:t>/master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168400" y="4267200"/>
            <a:ext cx="39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267450" y="4597400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mast</a:t>
            </a:r>
            <a:r>
              <a:rPr sz="1800" b="1" spc="-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38150" y="5899150"/>
            <a:ext cx="792353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303530">
              <a:lnSpc>
                <a:spcPct val="100000"/>
              </a:lnSpc>
              <a:spcBef>
                <a:spcPts val="115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push #Envia para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o</a:t>
            </a:r>
            <a:r>
              <a:rPr sz="2400" b="1" spc="-4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servidor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3553" y="1679957"/>
            <a:ext cx="1617980" cy="1005205"/>
          </a:xfrm>
          <a:custGeom>
            <a:avLst/>
            <a:gdLst/>
            <a:ahLst/>
            <a:cxnLst/>
            <a:rect l="l" t="t" r="r" b="b"/>
            <a:pathLst>
              <a:path w="1617980" h="1005205">
                <a:moveTo>
                  <a:pt x="146479" y="330501"/>
                </a:moveTo>
                <a:lnTo>
                  <a:pt x="144703" y="287187"/>
                </a:lnTo>
                <a:lnTo>
                  <a:pt x="152903" y="245711"/>
                </a:lnTo>
                <a:lnTo>
                  <a:pt x="170209" y="207042"/>
                </a:lnTo>
                <a:lnTo>
                  <a:pt x="195750" y="172148"/>
                </a:lnTo>
                <a:lnTo>
                  <a:pt x="228657" y="141999"/>
                </a:lnTo>
                <a:lnTo>
                  <a:pt x="268060" y="117564"/>
                </a:lnTo>
                <a:lnTo>
                  <a:pt x="313089" y="99811"/>
                </a:lnTo>
                <a:lnTo>
                  <a:pt x="362874" y="89709"/>
                </a:lnTo>
                <a:lnTo>
                  <a:pt x="404942" y="87852"/>
                </a:lnTo>
                <a:lnTo>
                  <a:pt x="446507" y="91900"/>
                </a:lnTo>
                <a:lnTo>
                  <a:pt x="486715" y="101711"/>
                </a:lnTo>
                <a:lnTo>
                  <a:pt x="524710" y="117141"/>
                </a:lnTo>
                <a:lnTo>
                  <a:pt x="555900" y="80242"/>
                </a:lnTo>
                <a:lnTo>
                  <a:pt x="596040" y="52540"/>
                </a:lnTo>
                <a:lnTo>
                  <a:pt x="642557" y="34702"/>
                </a:lnTo>
                <a:lnTo>
                  <a:pt x="692877" y="27394"/>
                </a:lnTo>
                <a:lnTo>
                  <a:pt x="744428" y="31284"/>
                </a:lnTo>
                <a:lnTo>
                  <a:pt x="794636" y="47037"/>
                </a:lnTo>
                <a:lnTo>
                  <a:pt x="830355" y="67611"/>
                </a:lnTo>
                <a:lnTo>
                  <a:pt x="840991" y="75866"/>
                </a:lnTo>
                <a:lnTo>
                  <a:pt x="871493" y="39903"/>
                </a:lnTo>
                <a:lnTo>
                  <a:pt x="912280" y="14687"/>
                </a:lnTo>
                <a:lnTo>
                  <a:pt x="959735" y="1242"/>
                </a:lnTo>
                <a:lnTo>
                  <a:pt x="1010244" y="593"/>
                </a:lnTo>
                <a:lnTo>
                  <a:pt x="1060193" y="13763"/>
                </a:lnTo>
                <a:lnTo>
                  <a:pt x="1076387" y="21657"/>
                </a:lnTo>
                <a:lnTo>
                  <a:pt x="1091356" y="31003"/>
                </a:lnTo>
                <a:lnTo>
                  <a:pt x="1104966" y="41731"/>
                </a:lnTo>
                <a:lnTo>
                  <a:pt x="1117089" y="53768"/>
                </a:lnTo>
                <a:lnTo>
                  <a:pt x="1153332" y="26151"/>
                </a:lnTo>
                <a:lnTo>
                  <a:pt x="1195414" y="8175"/>
                </a:lnTo>
                <a:lnTo>
                  <a:pt x="1240897" y="0"/>
                </a:lnTo>
                <a:lnTo>
                  <a:pt x="1287343" y="1783"/>
                </a:lnTo>
                <a:lnTo>
                  <a:pt x="1332317" y="13684"/>
                </a:lnTo>
                <a:lnTo>
                  <a:pt x="1373381" y="35861"/>
                </a:lnTo>
                <a:lnTo>
                  <a:pt x="1413291" y="76342"/>
                </a:lnTo>
                <a:lnTo>
                  <a:pt x="1434722" y="125777"/>
                </a:lnTo>
                <a:lnTo>
                  <a:pt x="1484072" y="143470"/>
                </a:lnTo>
                <a:lnTo>
                  <a:pt x="1524807" y="170589"/>
                </a:lnTo>
                <a:lnTo>
                  <a:pt x="1555593" y="205152"/>
                </a:lnTo>
                <a:lnTo>
                  <a:pt x="1575096" y="245176"/>
                </a:lnTo>
                <a:lnTo>
                  <a:pt x="1581982" y="288678"/>
                </a:lnTo>
                <a:lnTo>
                  <a:pt x="1574918" y="333676"/>
                </a:lnTo>
                <a:lnTo>
                  <a:pt x="1572505" y="341296"/>
                </a:lnTo>
                <a:lnTo>
                  <a:pt x="1569469" y="348662"/>
                </a:lnTo>
                <a:lnTo>
                  <a:pt x="1565786" y="355901"/>
                </a:lnTo>
                <a:lnTo>
                  <a:pt x="1592836" y="392895"/>
                </a:lnTo>
                <a:lnTo>
                  <a:pt x="1610112" y="432488"/>
                </a:lnTo>
                <a:lnTo>
                  <a:pt x="1617804" y="473472"/>
                </a:lnTo>
                <a:lnTo>
                  <a:pt x="1616104" y="514635"/>
                </a:lnTo>
                <a:lnTo>
                  <a:pt x="1605200" y="554769"/>
                </a:lnTo>
                <a:lnTo>
                  <a:pt x="1585282" y="592663"/>
                </a:lnTo>
                <a:lnTo>
                  <a:pt x="1556540" y="627107"/>
                </a:lnTo>
                <a:lnTo>
                  <a:pt x="1519165" y="656891"/>
                </a:lnTo>
                <a:lnTo>
                  <a:pt x="1463058" y="684514"/>
                </a:lnTo>
                <a:lnTo>
                  <a:pt x="1400559" y="699182"/>
                </a:lnTo>
                <a:lnTo>
                  <a:pt x="1394424" y="741160"/>
                </a:lnTo>
                <a:lnTo>
                  <a:pt x="1377761" y="779610"/>
                </a:lnTo>
                <a:lnTo>
                  <a:pt x="1351876" y="813446"/>
                </a:lnTo>
                <a:lnTo>
                  <a:pt x="1318076" y="841581"/>
                </a:lnTo>
                <a:lnTo>
                  <a:pt x="1277665" y="862929"/>
                </a:lnTo>
                <a:lnTo>
                  <a:pt x="1231951" y="876404"/>
                </a:lnTo>
                <a:lnTo>
                  <a:pt x="1182240" y="880919"/>
                </a:lnTo>
                <a:lnTo>
                  <a:pt x="1152544" y="878985"/>
                </a:lnTo>
                <a:lnTo>
                  <a:pt x="1123550" y="873633"/>
                </a:lnTo>
                <a:lnTo>
                  <a:pt x="1095676" y="864971"/>
                </a:lnTo>
                <a:lnTo>
                  <a:pt x="1069337" y="853106"/>
                </a:lnTo>
                <a:lnTo>
                  <a:pt x="1049683" y="893229"/>
                </a:lnTo>
                <a:lnTo>
                  <a:pt x="1021854" y="928155"/>
                </a:lnTo>
                <a:lnTo>
                  <a:pt x="987120" y="957307"/>
                </a:lnTo>
                <a:lnTo>
                  <a:pt x="946747" y="980106"/>
                </a:lnTo>
                <a:lnTo>
                  <a:pt x="902003" y="995976"/>
                </a:lnTo>
                <a:lnTo>
                  <a:pt x="854157" y="1004340"/>
                </a:lnTo>
                <a:lnTo>
                  <a:pt x="804474" y="1004618"/>
                </a:lnTo>
                <a:lnTo>
                  <a:pt x="754225" y="996235"/>
                </a:lnTo>
                <a:lnTo>
                  <a:pt x="713794" y="982549"/>
                </a:lnTo>
                <a:lnTo>
                  <a:pt x="676991" y="963326"/>
                </a:lnTo>
                <a:lnTo>
                  <a:pt x="644591" y="939032"/>
                </a:lnTo>
                <a:lnTo>
                  <a:pt x="617369" y="910129"/>
                </a:lnTo>
                <a:lnTo>
                  <a:pt x="570454" y="929477"/>
                </a:lnTo>
                <a:lnTo>
                  <a:pt x="521639" y="941111"/>
                </a:lnTo>
                <a:lnTo>
                  <a:pt x="472045" y="945266"/>
                </a:lnTo>
                <a:lnTo>
                  <a:pt x="422792" y="942177"/>
                </a:lnTo>
                <a:lnTo>
                  <a:pt x="375000" y="932080"/>
                </a:lnTo>
                <a:lnTo>
                  <a:pt x="329789" y="915209"/>
                </a:lnTo>
                <a:lnTo>
                  <a:pt x="288278" y="891801"/>
                </a:lnTo>
                <a:lnTo>
                  <a:pt x="251587" y="862089"/>
                </a:lnTo>
                <a:lnTo>
                  <a:pt x="220837" y="826309"/>
                </a:lnTo>
                <a:lnTo>
                  <a:pt x="219796" y="824785"/>
                </a:lnTo>
                <a:lnTo>
                  <a:pt x="218780" y="823388"/>
                </a:lnTo>
                <a:lnTo>
                  <a:pt x="217777" y="821864"/>
                </a:lnTo>
                <a:lnTo>
                  <a:pt x="165580" y="819972"/>
                </a:lnTo>
                <a:lnTo>
                  <a:pt x="118389" y="804954"/>
                </a:lnTo>
                <a:lnTo>
                  <a:pt x="79187" y="778805"/>
                </a:lnTo>
                <a:lnTo>
                  <a:pt x="50955" y="743519"/>
                </a:lnTo>
                <a:lnTo>
                  <a:pt x="36675" y="701087"/>
                </a:lnTo>
                <a:lnTo>
                  <a:pt x="36405" y="671040"/>
                </a:lnTo>
                <a:lnTo>
                  <a:pt x="43733" y="641969"/>
                </a:lnTo>
                <a:lnTo>
                  <a:pt x="58267" y="614898"/>
                </a:lnTo>
                <a:lnTo>
                  <a:pt x="79614" y="590851"/>
                </a:lnTo>
                <a:lnTo>
                  <a:pt x="39445" y="562660"/>
                </a:lnTo>
                <a:lnTo>
                  <a:pt x="12588" y="526502"/>
                </a:lnTo>
                <a:lnTo>
                  <a:pt x="0" y="485503"/>
                </a:lnTo>
                <a:lnTo>
                  <a:pt x="2638" y="442792"/>
                </a:lnTo>
                <a:lnTo>
                  <a:pt x="21460" y="401494"/>
                </a:lnTo>
                <a:lnTo>
                  <a:pt x="73779" y="355012"/>
                </a:lnTo>
                <a:lnTo>
                  <a:pt x="145120" y="333676"/>
                </a:lnTo>
                <a:lnTo>
                  <a:pt x="146479" y="330501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5697" y="2663698"/>
            <a:ext cx="217932" cy="372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82394" y="1793494"/>
            <a:ext cx="3175" cy="29845"/>
          </a:xfrm>
          <a:custGeom>
            <a:avLst/>
            <a:gdLst/>
            <a:ahLst/>
            <a:cxnLst/>
            <a:rect l="l" t="t" r="r" b="b"/>
            <a:pathLst>
              <a:path w="3175" h="29844">
                <a:moveTo>
                  <a:pt x="0" y="0"/>
                </a:moveTo>
                <a:lnTo>
                  <a:pt x="1329" y="7280"/>
                </a:lnTo>
                <a:lnTo>
                  <a:pt x="2254" y="14620"/>
                </a:lnTo>
                <a:lnTo>
                  <a:pt x="2750" y="21984"/>
                </a:lnTo>
                <a:lnTo>
                  <a:pt x="2794" y="29337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58594" y="2022094"/>
            <a:ext cx="54610" cy="62230"/>
          </a:xfrm>
          <a:custGeom>
            <a:avLst/>
            <a:gdLst/>
            <a:ahLst/>
            <a:cxnLst/>
            <a:rect l="l" t="t" r="r" b="b"/>
            <a:pathLst>
              <a:path w="54610" h="62230">
                <a:moveTo>
                  <a:pt x="54228" y="0"/>
                </a:moveTo>
                <a:lnTo>
                  <a:pt x="43916" y="17474"/>
                </a:lnTo>
                <a:lnTo>
                  <a:pt x="31353" y="33781"/>
                </a:lnTo>
                <a:lnTo>
                  <a:pt x="16670" y="48755"/>
                </a:lnTo>
                <a:lnTo>
                  <a:pt x="0" y="6223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3494" y="2250694"/>
            <a:ext cx="95250" cy="19050"/>
          </a:xfrm>
          <a:custGeom>
            <a:avLst/>
            <a:gdLst/>
            <a:ahLst/>
            <a:cxnLst/>
            <a:rect l="l" t="t" r="r" b="b"/>
            <a:pathLst>
              <a:path w="95250" h="19050">
                <a:moveTo>
                  <a:pt x="94805" y="18541"/>
                </a:moveTo>
                <a:lnTo>
                  <a:pt x="70062" y="18555"/>
                </a:lnTo>
                <a:lnTo>
                  <a:pt x="45735" y="15414"/>
                </a:lnTo>
                <a:lnTo>
                  <a:pt x="22242" y="9201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1210" y="1996694"/>
            <a:ext cx="8890" cy="33020"/>
          </a:xfrm>
          <a:custGeom>
            <a:avLst/>
            <a:gdLst/>
            <a:ahLst/>
            <a:cxnLst/>
            <a:rect l="l" t="t" r="r" b="b"/>
            <a:pathLst>
              <a:path w="8890" h="33019">
                <a:moveTo>
                  <a:pt x="8483" y="33020"/>
                </a:moveTo>
                <a:lnTo>
                  <a:pt x="5786" y="24878"/>
                </a:lnTo>
                <a:lnTo>
                  <a:pt x="3470" y="16652"/>
                </a:lnTo>
                <a:lnTo>
                  <a:pt x="1539" y="8356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3194" y="2479294"/>
            <a:ext cx="41910" cy="8890"/>
          </a:xfrm>
          <a:custGeom>
            <a:avLst/>
            <a:gdLst/>
            <a:ahLst/>
            <a:cxnLst/>
            <a:rect l="l" t="t" r="r" b="b"/>
            <a:pathLst>
              <a:path w="41909" h="8889">
                <a:moveTo>
                  <a:pt x="41478" y="0"/>
                </a:moveTo>
                <a:lnTo>
                  <a:pt x="31387" y="3067"/>
                </a:lnTo>
                <a:lnTo>
                  <a:pt x="21086" y="5588"/>
                </a:lnTo>
                <a:lnTo>
                  <a:pt x="10611" y="7536"/>
                </a:lnTo>
                <a:lnTo>
                  <a:pt x="0" y="8890"/>
                </a:lnTo>
              </a:path>
            </a:pathLst>
          </a:custGeom>
          <a:ln w="12191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7994" y="1780794"/>
            <a:ext cx="48895" cy="31750"/>
          </a:xfrm>
          <a:custGeom>
            <a:avLst/>
            <a:gdLst/>
            <a:ahLst/>
            <a:cxnLst/>
            <a:rect l="l" t="t" r="r" b="b"/>
            <a:pathLst>
              <a:path w="48894" h="31750">
                <a:moveTo>
                  <a:pt x="0" y="0"/>
                </a:moveTo>
                <a:lnTo>
                  <a:pt x="12993" y="6901"/>
                </a:lnTo>
                <a:lnTo>
                  <a:pt x="25455" y="14446"/>
                </a:lnTo>
                <a:lnTo>
                  <a:pt x="37352" y="22609"/>
                </a:lnTo>
                <a:lnTo>
                  <a:pt x="48653" y="31368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4194" y="2530094"/>
            <a:ext cx="25400" cy="40640"/>
          </a:xfrm>
          <a:custGeom>
            <a:avLst/>
            <a:gdLst/>
            <a:ahLst/>
            <a:cxnLst/>
            <a:rect l="l" t="t" r="r" b="b"/>
            <a:pathLst>
              <a:path w="25400" h="40639">
                <a:moveTo>
                  <a:pt x="24993" y="40513"/>
                </a:moveTo>
                <a:lnTo>
                  <a:pt x="17796" y="30825"/>
                </a:lnTo>
                <a:lnTo>
                  <a:pt x="11225" y="20828"/>
                </a:lnTo>
                <a:lnTo>
                  <a:pt x="5289" y="10545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72794" y="1742694"/>
            <a:ext cx="13970" cy="32384"/>
          </a:xfrm>
          <a:custGeom>
            <a:avLst/>
            <a:gdLst/>
            <a:ahLst/>
            <a:cxnLst/>
            <a:rect l="l" t="t" r="r" b="b"/>
            <a:pathLst>
              <a:path w="13969" h="32385">
                <a:moveTo>
                  <a:pt x="0" y="32258"/>
                </a:moveTo>
                <a:lnTo>
                  <a:pt x="2496" y="23931"/>
                </a:lnTo>
                <a:lnTo>
                  <a:pt x="5587" y="15747"/>
                </a:lnTo>
                <a:lnTo>
                  <a:pt x="9251" y="7754"/>
                </a:lnTo>
                <a:lnTo>
                  <a:pt x="13462" y="0"/>
                </a:lnTo>
              </a:path>
            </a:pathLst>
          </a:custGeom>
          <a:ln w="12191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14094" y="2479294"/>
            <a:ext cx="10160" cy="44450"/>
          </a:xfrm>
          <a:custGeom>
            <a:avLst/>
            <a:gdLst/>
            <a:ahLst/>
            <a:cxnLst/>
            <a:rect l="l" t="t" r="r" b="b"/>
            <a:pathLst>
              <a:path w="10159" h="44450">
                <a:moveTo>
                  <a:pt x="10033" y="0"/>
                </a:moveTo>
                <a:lnTo>
                  <a:pt x="8554" y="11285"/>
                </a:lnTo>
                <a:lnTo>
                  <a:pt x="6397" y="22463"/>
                </a:lnTo>
                <a:lnTo>
                  <a:pt x="3550" y="33521"/>
                </a:lnTo>
                <a:lnTo>
                  <a:pt x="0" y="4445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39494" y="1717294"/>
            <a:ext cx="27940" cy="38100"/>
          </a:xfrm>
          <a:custGeom>
            <a:avLst/>
            <a:gdLst/>
            <a:ahLst/>
            <a:cxnLst/>
            <a:rect l="l" t="t" r="r" b="b"/>
            <a:pathLst>
              <a:path w="27940" h="38100">
                <a:moveTo>
                  <a:pt x="0" y="37591"/>
                </a:moveTo>
                <a:lnTo>
                  <a:pt x="5738" y="27574"/>
                </a:lnTo>
                <a:lnTo>
                  <a:pt x="12287" y="17938"/>
                </a:lnTo>
                <a:lnTo>
                  <a:pt x="19645" y="8731"/>
                </a:lnTo>
                <a:lnTo>
                  <a:pt x="27813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994" y="2199894"/>
            <a:ext cx="121920" cy="166370"/>
          </a:xfrm>
          <a:custGeom>
            <a:avLst/>
            <a:gdLst/>
            <a:ahLst/>
            <a:cxnLst/>
            <a:rect l="l" t="t" r="r" b="b"/>
            <a:pathLst>
              <a:path w="121919" h="166369">
                <a:moveTo>
                  <a:pt x="0" y="0"/>
                </a:moveTo>
                <a:lnTo>
                  <a:pt x="41487" y="22408"/>
                </a:lnTo>
                <a:lnTo>
                  <a:pt x="75379" y="51559"/>
                </a:lnTo>
                <a:lnTo>
                  <a:pt x="100693" y="86118"/>
                </a:lnTo>
                <a:lnTo>
                  <a:pt x="116449" y="124748"/>
                </a:lnTo>
                <a:lnTo>
                  <a:pt x="121666" y="166116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7822" y="4062221"/>
            <a:ext cx="1266825" cy="767080"/>
          </a:xfrm>
          <a:custGeom>
            <a:avLst/>
            <a:gdLst/>
            <a:ahLst/>
            <a:cxnLst/>
            <a:rect l="l" t="t" r="r" b="b"/>
            <a:pathLst>
              <a:path w="1266825" h="767079">
                <a:moveTo>
                  <a:pt x="0" y="0"/>
                </a:moveTo>
                <a:lnTo>
                  <a:pt x="1266444" y="0"/>
                </a:lnTo>
                <a:lnTo>
                  <a:pt x="1266444" y="766572"/>
                </a:lnTo>
                <a:lnTo>
                  <a:pt x="0" y="766572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9422" y="4151121"/>
            <a:ext cx="1075055" cy="575310"/>
          </a:xfrm>
          <a:custGeom>
            <a:avLst/>
            <a:gdLst/>
            <a:ahLst/>
            <a:cxnLst/>
            <a:rect l="l" t="t" r="r" b="b"/>
            <a:pathLst>
              <a:path w="1075055" h="575310">
                <a:moveTo>
                  <a:pt x="0" y="0"/>
                </a:moveTo>
                <a:lnTo>
                  <a:pt x="0" y="574929"/>
                </a:lnTo>
                <a:lnTo>
                  <a:pt x="1074864" y="574929"/>
                </a:lnTo>
                <a:lnTo>
                  <a:pt x="1074864" y="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9622" y="4824221"/>
            <a:ext cx="398145" cy="169545"/>
          </a:xfrm>
          <a:custGeom>
            <a:avLst/>
            <a:gdLst/>
            <a:ahLst/>
            <a:cxnLst/>
            <a:rect l="l" t="t" r="r" b="b"/>
            <a:pathLst>
              <a:path w="398144" h="169545">
                <a:moveTo>
                  <a:pt x="0" y="169164"/>
                </a:moveTo>
                <a:lnTo>
                  <a:pt x="42291" y="0"/>
                </a:lnTo>
                <a:lnTo>
                  <a:pt x="355473" y="0"/>
                </a:lnTo>
                <a:lnTo>
                  <a:pt x="397764" y="169164"/>
                </a:lnTo>
                <a:lnTo>
                  <a:pt x="0" y="169164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23822" y="4697221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6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4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8" y="581786"/>
                </a:lnTo>
                <a:lnTo>
                  <a:pt x="757428" y="94741"/>
                </a:lnTo>
                <a:lnTo>
                  <a:pt x="378714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8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4" y="94741"/>
                </a:lnTo>
                <a:lnTo>
                  <a:pt x="757428" y="94741"/>
                </a:lnTo>
                <a:lnTo>
                  <a:pt x="757428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23822" y="4608321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4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4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4" y="189356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8" y="94614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4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19250" y="46037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3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6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6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3"/>
                </a:lnTo>
                <a:lnTo>
                  <a:pt x="757428" y="94615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19250" y="46926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9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19250" y="23685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7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3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7" y="581787"/>
                </a:lnTo>
                <a:lnTo>
                  <a:pt x="757427" y="94741"/>
                </a:lnTo>
                <a:lnTo>
                  <a:pt x="378713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7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3" y="94741"/>
                </a:lnTo>
                <a:lnTo>
                  <a:pt x="757427" y="94741"/>
                </a:lnTo>
                <a:lnTo>
                  <a:pt x="757427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19250" y="22669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3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4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3" y="189357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7" y="94614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3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19250" y="22669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3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3"/>
                </a:lnTo>
                <a:lnTo>
                  <a:pt x="757428" y="94615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19250" y="23685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9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43300" y="2354579"/>
            <a:ext cx="434339" cy="213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67050" y="22542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79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67050" y="22542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2250" y="22542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32250" y="22542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11040" y="2354579"/>
            <a:ext cx="441959" cy="2133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10150" y="22542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10150" y="22542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43300" y="4716779"/>
            <a:ext cx="434339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67050" y="46291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67050" y="46291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32250" y="4629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32250" y="4629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11040" y="4716779"/>
            <a:ext cx="1424939" cy="2362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81700" y="4625340"/>
            <a:ext cx="411479" cy="419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88050" y="50863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5"/>
                </a:lnTo>
                <a:lnTo>
                  <a:pt x="914400" y="440055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88050" y="50863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7"/>
                </a:moveTo>
                <a:lnTo>
                  <a:pt x="152400" y="139827"/>
                </a:lnTo>
                <a:lnTo>
                  <a:pt x="266700" y="0"/>
                </a:lnTo>
                <a:lnTo>
                  <a:pt x="381000" y="139827"/>
                </a:lnTo>
                <a:lnTo>
                  <a:pt x="914400" y="139827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7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10150" y="16700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10150" y="16700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54450" y="4108450"/>
            <a:ext cx="1548765" cy="429895"/>
          </a:xfrm>
          <a:custGeom>
            <a:avLst/>
            <a:gdLst/>
            <a:ahLst/>
            <a:cxnLst/>
            <a:rect l="l" t="t" r="r" b="b"/>
            <a:pathLst>
              <a:path w="1548764" h="429895">
                <a:moveTo>
                  <a:pt x="645160" y="300227"/>
                </a:moveTo>
                <a:lnTo>
                  <a:pt x="258063" y="300227"/>
                </a:lnTo>
                <a:lnTo>
                  <a:pt x="451612" y="429641"/>
                </a:lnTo>
                <a:lnTo>
                  <a:pt x="645160" y="300227"/>
                </a:lnTo>
                <a:close/>
              </a:path>
              <a:path w="1548764" h="429895">
                <a:moveTo>
                  <a:pt x="1548384" y="0"/>
                </a:moveTo>
                <a:lnTo>
                  <a:pt x="0" y="0"/>
                </a:lnTo>
                <a:lnTo>
                  <a:pt x="0" y="300227"/>
                </a:lnTo>
                <a:lnTo>
                  <a:pt x="1548384" y="300227"/>
                </a:lnTo>
                <a:lnTo>
                  <a:pt x="1548384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54450" y="4108450"/>
            <a:ext cx="1548765" cy="429895"/>
          </a:xfrm>
          <a:custGeom>
            <a:avLst/>
            <a:gdLst/>
            <a:ahLst/>
            <a:cxnLst/>
            <a:rect l="l" t="t" r="r" b="b"/>
            <a:pathLst>
              <a:path w="1548764" h="429895">
                <a:moveTo>
                  <a:pt x="0" y="0"/>
                </a:moveTo>
                <a:lnTo>
                  <a:pt x="258064" y="0"/>
                </a:lnTo>
                <a:lnTo>
                  <a:pt x="645160" y="0"/>
                </a:lnTo>
                <a:lnTo>
                  <a:pt x="1548384" y="0"/>
                </a:lnTo>
                <a:lnTo>
                  <a:pt x="1548384" y="175133"/>
                </a:lnTo>
                <a:lnTo>
                  <a:pt x="1548384" y="250190"/>
                </a:lnTo>
                <a:lnTo>
                  <a:pt x="1548384" y="300228"/>
                </a:lnTo>
                <a:lnTo>
                  <a:pt x="645160" y="300228"/>
                </a:lnTo>
                <a:lnTo>
                  <a:pt x="451612" y="429641"/>
                </a:lnTo>
                <a:lnTo>
                  <a:pt x="258064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2813050" y="723900"/>
            <a:ext cx="401192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Solução </a:t>
            </a:r>
            <a:r>
              <a:rPr b="1" dirty="0">
                <a:latin typeface="Times New Roman"/>
                <a:cs typeface="Times New Roman"/>
              </a:rPr>
              <a:t>2</a:t>
            </a:r>
            <a:r>
              <a:rPr dirty="0"/>
              <a:t>: </a:t>
            </a:r>
            <a:r>
              <a:rPr i="1" spc="-5" dirty="0">
                <a:latin typeface="Times New Roman"/>
                <a:cs typeface="Times New Roman"/>
              </a:rPr>
              <a:t>pull </a:t>
            </a:r>
            <a:r>
              <a:rPr i="1" dirty="0">
                <a:latin typeface="Times New Roman"/>
                <a:cs typeface="Times New Roman"/>
              </a:rPr>
              <a:t>+</a:t>
            </a:r>
            <a:r>
              <a:rPr i="1" spc="-55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push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625475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8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150868" y="1689100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mast</a:t>
            </a:r>
            <a:r>
              <a:rPr sz="1800" b="1" spc="-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25500" y="1917700"/>
            <a:ext cx="107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Servidor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89456" y="4267200"/>
            <a:ext cx="39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044950" y="4140200"/>
            <a:ext cx="146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E9A8"/>
                </a:solidFill>
                <a:latin typeface="Times New Roman"/>
                <a:cs typeface="Times New Roman"/>
              </a:rPr>
              <a:t>o </a:t>
            </a:r>
            <a:r>
              <a:rPr sz="1800" b="1" spc="-5" dirty="0">
                <a:solidFill>
                  <a:srgbClr val="FFE9A8"/>
                </a:solidFill>
                <a:latin typeface="Times New Roman"/>
                <a:cs typeface="Times New Roman"/>
              </a:rPr>
              <a:t>rigin</a:t>
            </a:r>
            <a:r>
              <a:rPr sz="1800" b="1" spc="-60" dirty="0">
                <a:solidFill>
                  <a:srgbClr val="FFE9A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E9A8"/>
                </a:solidFill>
                <a:latin typeface="Times New Roman"/>
                <a:cs typeface="Times New Roman"/>
              </a:rPr>
              <a:t>/master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178550" y="5257800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mast</a:t>
            </a:r>
            <a:r>
              <a:rPr sz="1800" b="1" spc="-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3553" y="1679957"/>
            <a:ext cx="1617980" cy="1005205"/>
          </a:xfrm>
          <a:custGeom>
            <a:avLst/>
            <a:gdLst/>
            <a:ahLst/>
            <a:cxnLst/>
            <a:rect l="l" t="t" r="r" b="b"/>
            <a:pathLst>
              <a:path w="1617980" h="1005205">
                <a:moveTo>
                  <a:pt x="146479" y="330501"/>
                </a:moveTo>
                <a:lnTo>
                  <a:pt x="144703" y="287187"/>
                </a:lnTo>
                <a:lnTo>
                  <a:pt x="152903" y="245711"/>
                </a:lnTo>
                <a:lnTo>
                  <a:pt x="170209" y="207042"/>
                </a:lnTo>
                <a:lnTo>
                  <a:pt x="195750" y="172148"/>
                </a:lnTo>
                <a:lnTo>
                  <a:pt x="228657" y="141999"/>
                </a:lnTo>
                <a:lnTo>
                  <a:pt x="268060" y="117564"/>
                </a:lnTo>
                <a:lnTo>
                  <a:pt x="313089" y="99811"/>
                </a:lnTo>
                <a:lnTo>
                  <a:pt x="362874" y="89709"/>
                </a:lnTo>
                <a:lnTo>
                  <a:pt x="404942" y="87852"/>
                </a:lnTo>
                <a:lnTo>
                  <a:pt x="446507" y="91900"/>
                </a:lnTo>
                <a:lnTo>
                  <a:pt x="486715" y="101711"/>
                </a:lnTo>
                <a:lnTo>
                  <a:pt x="524710" y="117141"/>
                </a:lnTo>
                <a:lnTo>
                  <a:pt x="555900" y="80242"/>
                </a:lnTo>
                <a:lnTo>
                  <a:pt x="596040" y="52540"/>
                </a:lnTo>
                <a:lnTo>
                  <a:pt x="642557" y="34702"/>
                </a:lnTo>
                <a:lnTo>
                  <a:pt x="692877" y="27394"/>
                </a:lnTo>
                <a:lnTo>
                  <a:pt x="744428" y="31284"/>
                </a:lnTo>
                <a:lnTo>
                  <a:pt x="794636" y="47037"/>
                </a:lnTo>
                <a:lnTo>
                  <a:pt x="830355" y="67611"/>
                </a:lnTo>
                <a:lnTo>
                  <a:pt x="840991" y="75866"/>
                </a:lnTo>
                <a:lnTo>
                  <a:pt x="871493" y="39903"/>
                </a:lnTo>
                <a:lnTo>
                  <a:pt x="912280" y="14687"/>
                </a:lnTo>
                <a:lnTo>
                  <a:pt x="959735" y="1242"/>
                </a:lnTo>
                <a:lnTo>
                  <a:pt x="1010244" y="593"/>
                </a:lnTo>
                <a:lnTo>
                  <a:pt x="1060193" y="13763"/>
                </a:lnTo>
                <a:lnTo>
                  <a:pt x="1076387" y="21657"/>
                </a:lnTo>
                <a:lnTo>
                  <a:pt x="1091356" y="31003"/>
                </a:lnTo>
                <a:lnTo>
                  <a:pt x="1104966" y="41731"/>
                </a:lnTo>
                <a:lnTo>
                  <a:pt x="1117089" y="53768"/>
                </a:lnTo>
                <a:lnTo>
                  <a:pt x="1153332" y="26151"/>
                </a:lnTo>
                <a:lnTo>
                  <a:pt x="1195414" y="8175"/>
                </a:lnTo>
                <a:lnTo>
                  <a:pt x="1240897" y="0"/>
                </a:lnTo>
                <a:lnTo>
                  <a:pt x="1287343" y="1783"/>
                </a:lnTo>
                <a:lnTo>
                  <a:pt x="1332317" y="13684"/>
                </a:lnTo>
                <a:lnTo>
                  <a:pt x="1373381" y="35861"/>
                </a:lnTo>
                <a:lnTo>
                  <a:pt x="1413291" y="76342"/>
                </a:lnTo>
                <a:lnTo>
                  <a:pt x="1434722" y="125777"/>
                </a:lnTo>
                <a:lnTo>
                  <a:pt x="1484072" y="143470"/>
                </a:lnTo>
                <a:lnTo>
                  <a:pt x="1524807" y="170589"/>
                </a:lnTo>
                <a:lnTo>
                  <a:pt x="1555593" y="205152"/>
                </a:lnTo>
                <a:lnTo>
                  <a:pt x="1575096" y="245176"/>
                </a:lnTo>
                <a:lnTo>
                  <a:pt x="1581982" y="288678"/>
                </a:lnTo>
                <a:lnTo>
                  <a:pt x="1574918" y="333676"/>
                </a:lnTo>
                <a:lnTo>
                  <a:pt x="1572505" y="341296"/>
                </a:lnTo>
                <a:lnTo>
                  <a:pt x="1569469" y="348662"/>
                </a:lnTo>
                <a:lnTo>
                  <a:pt x="1565786" y="355901"/>
                </a:lnTo>
                <a:lnTo>
                  <a:pt x="1592836" y="392895"/>
                </a:lnTo>
                <a:lnTo>
                  <a:pt x="1610112" y="432488"/>
                </a:lnTo>
                <a:lnTo>
                  <a:pt x="1617804" y="473472"/>
                </a:lnTo>
                <a:lnTo>
                  <a:pt x="1616104" y="514635"/>
                </a:lnTo>
                <a:lnTo>
                  <a:pt x="1605200" y="554769"/>
                </a:lnTo>
                <a:lnTo>
                  <a:pt x="1585282" y="592663"/>
                </a:lnTo>
                <a:lnTo>
                  <a:pt x="1556540" y="627107"/>
                </a:lnTo>
                <a:lnTo>
                  <a:pt x="1519165" y="656891"/>
                </a:lnTo>
                <a:lnTo>
                  <a:pt x="1463058" y="684514"/>
                </a:lnTo>
                <a:lnTo>
                  <a:pt x="1400559" y="699182"/>
                </a:lnTo>
                <a:lnTo>
                  <a:pt x="1394424" y="741160"/>
                </a:lnTo>
                <a:lnTo>
                  <a:pt x="1377761" y="779610"/>
                </a:lnTo>
                <a:lnTo>
                  <a:pt x="1351876" y="813446"/>
                </a:lnTo>
                <a:lnTo>
                  <a:pt x="1318076" y="841581"/>
                </a:lnTo>
                <a:lnTo>
                  <a:pt x="1277665" y="862929"/>
                </a:lnTo>
                <a:lnTo>
                  <a:pt x="1231951" y="876404"/>
                </a:lnTo>
                <a:lnTo>
                  <a:pt x="1182240" y="880919"/>
                </a:lnTo>
                <a:lnTo>
                  <a:pt x="1152544" y="878985"/>
                </a:lnTo>
                <a:lnTo>
                  <a:pt x="1123550" y="873633"/>
                </a:lnTo>
                <a:lnTo>
                  <a:pt x="1095676" y="864971"/>
                </a:lnTo>
                <a:lnTo>
                  <a:pt x="1069337" y="853106"/>
                </a:lnTo>
                <a:lnTo>
                  <a:pt x="1049683" y="893229"/>
                </a:lnTo>
                <a:lnTo>
                  <a:pt x="1021854" y="928155"/>
                </a:lnTo>
                <a:lnTo>
                  <a:pt x="987120" y="957307"/>
                </a:lnTo>
                <a:lnTo>
                  <a:pt x="946747" y="980106"/>
                </a:lnTo>
                <a:lnTo>
                  <a:pt x="902003" y="995976"/>
                </a:lnTo>
                <a:lnTo>
                  <a:pt x="854157" y="1004340"/>
                </a:lnTo>
                <a:lnTo>
                  <a:pt x="804474" y="1004618"/>
                </a:lnTo>
                <a:lnTo>
                  <a:pt x="754225" y="996235"/>
                </a:lnTo>
                <a:lnTo>
                  <a:pt x="713794" y="982549"/>
                </a:lnTo>
                <a:lnTo>
                  <a:pt x="676991" y="963326"/>
                </a:lnTo>
                <a:lnTo>
                  <a:pt x="644591" y="939032"/>
                </a:lnTo>
                <a:lnTo>
                  <a:pt x="617369" y="910129"/>
                </a:lnTo>
                <a:lnTo>
                  <a:pt x="570454" y="929477"/>
                </a:lnTo>
                <a:lnTo>
                  <a:pt x="521639" y="941111"/>
                </a:lnTo>
                <a:lnTo>
                  <a:pt x="472045" y="945266"/>
                </a:lnTo>
                <a:lnTo>
                  <a:pt x="422792" y="942177"/>
                </a:lnTo>
                <a:lnTo>
                  <a:pt x="375000" y="932080"/>
                </a:lnTo>
                <a:lnTo>
                  <a:pt x="329789" y="915209"/>
                </a:lnTo>
                <a:lnTo>
                  <a:pt x="288278" y="891801"/>
                </a:lnTo>
                <a:lnTo>
                  <a:pt x="251587" y="862089"/>
                </a:lnTo>
                <a:lnTo>
                  <a:pt x="220837" y="826309"/>
                </a:lnTo>
                <a:lnTo>
                  <a:pt x="219796" y="824785"/>
                </a:lnTo>
                <a:lnTo>
                  <a:pt x="218780" y="823388"/>
                </a:lnTo>
                <a:lnTo>
                  <a:pt x="217777" y="821864"/>
                </a:lnTo>
                <a:lnTo>
                  <a:pt x="165580" y="819972"/>
                </a:lnTo>
                <a:lnTo>
                  <a:pt x="118389" y="804954"/>
                </a:lnTo>
                <a:lnTo>
                  <a:pt x="79187" y="778805"/>
                </a:lnTo>
                <a:lnTo>
                  <a:pt x="50955" y="743519"/>
                </a:lnTo>
                <a:lnTo>
                  <a:pt x="36675" y="701087"/>
                </a:lnTo>
                <a:lnTo>
                  <a:pt x="36405" y="671040"/>
                </a:lnTo>
                <a:lnTo>
                  <a:pt x="43733" y="641969"/>
                </a:lnTo>
                <a:lnTo>
                  <a:pt x="58267" y="614898"/>
                </a:lnTo>
                <a:lnTo>
                  <a:pt x="79614" y="590851"/>
                </a:lnTo>
                <a:lnTo>
                  <a:pt x="39445" y="562660"/>
                </a:lnTo>
                <a:lnTo>
                  <a:pt x="12588" y="526502"/>
                </a:lnTo>
                <a:lnTo>
                  <a:pt x="0" y="485503"/>
                </a:lnTo>
                <a:lnTo>
                  <a:pt x="2638" y="442792"/>
                </a:lnTo>
                <a:lnTo>
                  <a:pt x="21460" y="401494"/>
                </a:lnTo>
                <a:lnTo>
                  <a:pt x="73779" y="355012"/>
                </a:lnTo>
                <a:lnTo>
                  <a:pt x="145120" y="333676"/>
                </a:lnTo>
                <a:lnTo>
                  <a:pt x="146479" y="330501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5697" y="2663698"/>
            <a:ext cx="217932" cy="372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3494" y="2250694"/>
            <a:ext cx="95250" cy="19050"/>
          </a:xfrm>
          <a:custGeom>
            <a:avLst/>
            <a:gdLst/>
            <a:ahLst/>
            <a:cxnLst/>
            <a:rect l="l" t="t" r="r" b="b"/>
            <a:pathLst>
              <a:path w="95250" h="19050">
                <a:moveTo>
                  <a:pt x="94805" y="18541"/>
                </a:moveTo>
                <a:lnTo>
                  <a:pt x="70062" y="18555"/>
                </a:lnTo>
                <a:lnTo>
                  <a:pt x="45735" y="15414"/>
                </a:lnTo>
                <a:lnTo>
                  <a:pt x="22242" y="9201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1210" y="1996694"/>
            <a:ext cx="8890" cy="33020"/>
          </a:xfrm>
          <a:custGeom>
            <a:avLst/>
            <a:gdLst/>
            <a:ahLst/>
            <a:cxnLst/>
            <a:rect l="l" t="t" r="r" b="b"/>
            <a:pathLst>
              <a:path w="8890" h="33019">
                <a:moveTo>
                  <a:pt x="8483" y="33020"/>
                </a:moveTo>
                <a:lnTo>
                  <a:pt x="5786" y="24878"/>
                </a:lnTo>
                <a:lnTo>
                  <a:pt x="3470" y="16652"/>
                </a:lnTo>
                <a:lnTo>
                  <a:pt x="1539" y="8356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3194" y="2479294"/>
            <a:ext cx="41910" cy="8890"/>
          </a:xfrm>
          <a:custGeom>
            <a:avLst/>
            <a:gdLst/>
            <a:ahLst/>
            <a:cxnLst/>
            <a:rect l="l" t="t" r="r" b="b"/>
            <a:pathLst>
              <a:path w="41909" h="8889">
                <a:moveTo>
                  <a:pt x="41478" y="0"/>
                </a:moveTo>
                <a:lnTo>
                  <a:pt x="31387" y="3067"/>
                </a:lnTo>
                <a:lnTo>
                  <a:pt x="21086" y="5588"/>
                </a:lnTo>
                <a:lnTo>
                  <a:pt x="10611" y="7536"/>
                </a:lnTo>
                <a:lnTo>
                  <a:pt x="0" y="8890"/>
                </a:lnTo>
              </a:path>
            </a:pathLst>
          </a:custGeom>
          <a:ln w="12191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994" y="1780794"/>
            <a:ext cx="48895" cy="31750"/>
          </a:xfrm>
          <a:custGeom>
            <a:avLst/>
            <a:gdLst/>
            <a:ahLst/>
            <a:cxnLst/>
            <a:rect l="l" t="t" r="r" b="b"/>
            <a:pathLst>
              <a:path w="48894" h="31750">
                <a:moveTo>
                  <a:pt x="0" y="0"/>
                </a:moveTo>
                <a:lnTo>
                  <a:pt x="12993" y="6901"/>
                </a:lnTo>
                <a:lnTo>
                  <a:pt x="25455" y="14446"/>
                </a:lnTo>
                <a:lnTo>
                  <a:pt x="37352" y="22609"/>
                </a:lnTo>
                <a:lnTo>
                  <a:pt x="48653" y="31368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4194" y="2530094"/>
            <a:ext cx="25400" cy="40640"/>
          </a:xfrm>
          <a:custGeom>
            <a:avLst/>
            <a:gdLst/>
            <a:ahLst/>
            <a:cxnLst/>
            <a:rect l="l" t="t" r="r" b="b"/>
            <a:pathLst>
              <a:path w="25400" h="40639">
                <a:moveTo>
                  <a:pt x="24993" y="40513"/>
                </a:moveTo>
                <a:lnTo>
                  <a:pt x="17796" y="30825"/>
                </a:lnTo>
                <a:lnTo>
                  <a:pt x="11225" y="20828"/>
                </a:lnTo>
                <a:lnTo>
                  <a:pt x="5289" y="10545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72794" y="1742694"/>
            <a:ext cx="13970" cy="32384"/>
          </a:xfrm>
          <a:custGeom>
            <a:avLst/>
            <a:gdLst/>
            <a:ahLst/>
            <a:cxnLst/>
            <a:rect l="l" t="t" r="r" b="b"/>
            <a:pathLst>
              <a:path w="13969" h="32385">
                <a:moveTo>
                  <a:pt x="0" y="32258"/>
                </a:moveTo>
                <a:lnTo>
                  <a:pt x="2496" y="23931"/>
                </a:lnTo>
                <a:lnTo>
                  <a:pt x="5587" y="15747"/>
                </a:lnTo>
                <a:lnTo>
                  <a:pt x="9251" y="7754"/>
                </a:lnTo>
                <a:lnTo>
                  <a:pt x="13462" y="0"/>
                </a:lnTo>
              </a:path>
            </a:pathLst>
          </a:custGeom>
          <a:ln w="12191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4094" y="2479294"/>
            <a:ext cx="10160" cy="44450"/>
          </a:xfrm>
          <a:custGeom>
            <a:avLst/>
            <a:gdLst/>
            <a:ahLst/>
            <a:cxnLst/>
            <a:rect l="l" t="t" r="r" b="b"/>
            <a:pathLst>
              <a:path w="10159" h="44450">
                <a:moveTo>
                  <a:pt x="10033" y="0"/>
                </a:moveTo>
                <a:lnTo>
                  <a:pt x="8554" y="11285"/>
                </a:lnTo>
                <a:lnTo>
                  <a:pt x="6397" y="22463"/>
                </a:lnTo>
                <a:lnTo>
                  <a:pt x="3550" y="33521"/>
                </a:lnTo>
                <a:lnTo>
                  <a:pt x="0" y="4445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39494" y="1717294"/>
            <a:ext cx="27940" cy="38100"/>
          </a:xfrm>
          <a:custGeom>
            <a:avLst/>
            <a:gdLst/>
            <a:ahLst/>
            <a:cxnLst/>
            <a:rect l="l" t="t" r="r" b="b"/>
            <a:pathLst>
              <a:path w="27940" h="38100">
                <a:moveTo>
                  <a:pt x="0" y="37591"/>
                </a:moveTo>
                <a:lnTo>
                  <a:pt x="5738" y="27574"/>
                </a:lnTo>
                <a:lnTo>
                  <a:pt x="12287" y="17938"/>
                </a:lnTo>
                <a:lnTo>
                  <a:pt x="19645" y="8731"/>
                </a:lnTo>
                <a:lnTo>
                  <a:pt x="27813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29994" y="2199894"/>
            <a:ext cx="121920" cy="166370"/>
          </a:xfrm>
          <a:custGeom>
            <a:avLst/>
            <a:gdLst/>
            <a:ahLst/>
            <a:cxnLst/>
            <a:rect l="l" t="t" r="r" b="b"/>
            <a:pathLst>
              <a:path w="121919" h="166369">
                <a:moveTo>
                  <a:pt x="0" y="0"/>
                </a:moveTo>
                <a:lnTo>
                  <a:pt x="41487" y="22408"/>
                </a:lnTo>
                <a:lnTo>
                  <a:pt x="75379" y="51559"/>
                </a:lnTo>
                <a:lnTo>
                  <a:pt x="100693" y="86118"/>
                </a:lnTo>
                <a:lnTo>
                  <a:pt x="116449" y="124748"/>
                </a:lnTo>
                <a:lnTo>
                  <a:pt x="121666" y="166116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82394" y="1793494"/>
            <a:ext cx="3175" cy="29845"/>
          </a:xfrm>
          <a:custGeom>
            <a:avLst/>
            <a:gdLst/>
            <a:ahLst/>
            <a:cxnLst/>
            <a:rect l="l" t="t" r="r" b="b"/>
            <a:pathLst>
              <a:path w="3175" h="29844">
                <a:moveTo>
                  <a:pt x="0" y="0"/>
                </a:moveTo>
                <a:lnTo>
                  <a:pt x="1329" y="7280"/>
                </a:lnTo>
                <a:lnTo>
                  <a:pt x="2254" y="14620"/>
                </a:lnTo>
                <a:lnTo>
                  <a:pt x="2750" y="21984"/>
                </a:lnTo>
                <a:lnTo>
                  <a:pt x="2794" y="29337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58594" y="2022094"/>
            <a:ext cx="54610" cy="62230"/>
          </a:xfrm>
          <a:custGeom>
            <a:avLst/>
            <a:gdLst/>
            <a:ahLst/>
            <a:cxnLst/>
            <a:rect l="l" t="t" r="r" b="b"/>
            <a:pathLst>
              <a:path w="54610" h="62230">
                <a:moveTo>
                  <a:pt x="54228" y="0"/>
                </a:moveTo>
                <a:lnTo>
                  <a:pt x="43916" y="17474"/>
                </a:lnTo>
                <a:lnTo>
                  <a:pt x="31353" y="33781"/>
                </a:lnTo>
                <a:lnTo>
                  <a:pt x="16670" y="48755"/>
                </a:lnTo>
                <a:lnTo>
                  <a:pt x="0" y="6223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7822" y="4062221"/>
            <a:ext cx="1266825" cy="767080"/>
          </a:xfrm>
          <a:custGeom>
            <a:avLst/>
            <a:gdLst/>
            <a:ahLst/>
            <a:cxnLst/>
            <a:rect l="l" t="t" r="r" b="b"/>
            <a:pathLst>
              <a:path w="1266825" h="767079">
                <a:moveTo>
                  <a:pt x="0" y="0"/>
                </a:moveTo>
                <a:lnTo>
                  <a:pt x="1266444" y="0"/>
                </a:lnTo>
                <a:lnTo>
                  <a:pt x="1266444" y="766572"/>
                </a:lnTo>
                <a:lnTo>
                  <a:pt x="0" y="766572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9422" y="4151121"/>
            <a:ext cx="1075055" cy="575310"/>
          </a:xfrm>
          <a:custGeom>
            <a:avLst/>
            <a:gdLst/>
            <a:ahLst/>
            <a:cxnLst/>
            <a:rect l="l" t="t" r="r" b="b"/>
            <a:pathLst>
              <a:path w="1075055" h="575310">
                <a:moveTo>
                  <a:pt x="0" y="0"/>
                </a:moveTo>
                <a:lnTo>
                  <a:pt x="0" y="574929"/>
                </a:lnTo>
                <a:lnTo>
                  <a:pt x="1074864" y="574929"/>
                </a:lnTo>
                <a:lnTo>
                  <a:pt x="1074864" y="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9622" y="4824221"/>
            <a:ext cx="398145" cy="169545"/>
          </a:xfrm>
          <a:custGeom>
            <a:avLst/>
            <a:gdLst/>
            <a:ahLst/>
            <a:cxnLst/>
            <a:rect l="l" t="t" r="r" b="b"/>
            <a:pathLst>
              <a:path w="398144" h="169545">
                <a:moveTo>
                  <a:pt x="0" y="169164"/>
                </a:moveTo>
                <a:lnTo>
                  <a:pt x="42291" y="0"/>
                </a:lnTo>
                <a:lnTo>
                  <a:pt x="355473" y="0"/>
                </a:lnTo>
                <a:lnTo>
                  <a:pt x="397764" y="169164"/>
                </a:lnTo>
                <a:lnTo>
                  <a:pt x="0" y="169164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23822" y="4697221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6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4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8" y="581786"/>
                </a:lnTo>
                <a:lnTo>
                  <a:pt x="757428" y="94741"/>
                </a:lnTo>
                <a:lnTo>
                  <a:pt x="378714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8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4" y="94741"/>
                </a:lnTo>
                <a:lnTo>
                  <a:pt x="757428" y="94741"/>
                </a:lnTo>
                <a:lnTo>
                  <a:pt x="757428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23822" y="4608321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4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4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4" y="189356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8" y="94614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4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19250" y="46037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3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6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6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3"/>
                </a:lnTo>
                <a:lnTo>
                  <a:pt x="757428" y="94615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19250" y="46926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9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19250" y="23685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7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3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7" y="581787"/>
                </a:lnTo>
                <a:lnTo>
                  <a:pt x="757427" y="94741"/>
                </a:lnTo>
                <a:lnTo>
                  <a:pt x="378713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7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3" y="94741"/>
                </a:lnTo>
                <a:lnTo>
                  <a:pt x="757427" y="94741"/>
                </a:lnTo>
                <a:lnTo>
                  <a:pt x="757427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19250" y="22669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3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4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3" y="189357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7" y="94614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3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19250" y="22669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3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3"/>
                </a:lnTo>
                <a:lnTo>
                  <a:pt x="757428" y="94615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19250" y="23685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9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43300" y="2354579"/>
            <a:ext cx="434339" cy="213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67050" y="22542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79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67050" y="22542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2250" y="22542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32250" y="22542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11040" y="2354579"/>
            <a:ext cx="441959" cy="2133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10150" y="22542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10150" y="22542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43300" y="4716779"/>
            <a:ext cx="434339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67050" y="46291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67050" y="46291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32250" y="4629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32250" y="4629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78650" y="51244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7"/>
                </a:moveTo>
                <a:lnTo>
                  <a:pt x="0" y="139827"/>
                </a:lnTo>
                <a:lnTo>
                  <a:pt x="0" y="440055"/>
                </a:lnTo>
                <a:lnTo>
                  <a:pt x="914400" y="440055"/>
                </a:lnTo>
                <a:lnTo>
                  <a:pt x="914400" y="139827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7"/>
                </a:lnTo>
                <a:lnTo>
                  <a:pt x="381000" y="139827"/>
                </a:lnTo>
                <a:lnTo>
                  <a:pt x="2667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78650" y="51244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7"/>
                </a:moveTo>
                <a:lnTo>
                  <a:pt x="152400" y="139827"/>
                </a:lnTo>
                <a:lnTo>
                  <a:pt x="266700" y="0"/>
                </a:lnTo>
                <a:lnTo>
                  <a:pt x="381000" y="139827"/>
                </a:lnTo>
                <a:lnTo>
                  <a:pt x="914400" y="139827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7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10150" y="16700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10150" y="16700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3550" y="4070350"/>
            <a:ext cx="1548765" cy="429895"/>
          </a:xfrm>
          <a:custGeom>
            <a:avLst/>
            <a:gdLst/>
            <a:ahLst/>
            <a:cxnLst/>
            <a:rect l="l" t="t" r="r" b="b"/>
            <a:pathLst>
              <a:path w="1548765" h="429895">
                <a:moveTo>
                  <a:pt x="645159" y="300227"/>
                </a:moveTo>
                <a:lnTo>
                  <a:pt x="258064" y="300227"/>
                </a:lnTo>
                <a:lnTo>
                  <a:pt x="451611" y="429641"/>
                </a:lnTo>
                <a:lnTo>
                  <a:pt x="645159" y="300227"/>
                </a:lnTo>
                <a:close/>
              </a:path>
              <a:path w="1548765" h="429895">
                <a:moveTo>
                  <a:pt x="1548383" y="0"/>
                </a:moveTo>
                <a:lnTo>
                  <a:pt x="0" y="0"/>
                </a:lnTo>
                <a:lnTo>
                  <a:pt x="0" y="300227"/>
                </a:lnTo>
                <a:lnTo>
                  <a:pt x="1548383" y="300227"/>
                </a:lnTo>
                <a:lnTo>
                  <a:pt x="154838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13550" y="4070350"/>
            <a:ext cx="1548765" cy="429895"/>
          </a:xfrm>
          <a:custGeom>
            <a:avLst/>
            <a:gdLst/>
            <a:ahLst/>
            <a:cxnLst/>
            <a:rect l="l" t="t" r="r" b="b"/>
            <a:pathLst>
              <a:path w="1548765" h="429895">
                <a:moveTo>
                  <a:pt x="0" y="0"/>
                </a:moveTo>
                <a:lnTo>
                  <a:pt x="258064" y="0"/>
                </a:lnTo>
                <a:lnTo>
                  <a:pt x="645160" y="0"/>
                </a:lnTo>
                <a:lnTo>
                  <a:pt x="1548384" y="0"/>
                </a:lnTo>
                <a:lnTo>
                  <a:pt x="1548384" y="175133"/>
                </a:lnTo>
                <a:lnTo>
                  <a:pt x="1548384" y="250190"/>
                </a:lnTo>
                <a:lnTo>
                  <a:pt x="1548384" y="300228"/>
                </a:lnTo>
                <a:lnTo>
                  <a:pt x="645160" y="300228"/>
                </a:lnTo>
                <a:lnTo>
                  <a:pt x="451612" y="429641"/>
                </a:lnTo>
                <a:lnTo>
                  <a:pt x="258064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73579" y="3192779"/>
            <a:ext cx="213360" cy="12420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978650" y="4629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78650" y="4629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0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0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10150" y="39560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10150" y="39560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50079" y="4198620"/>
            <a:ext cx="2476500" cy="8458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2813050" y="723900"/>
            <a:ext cx="401192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Solução </a:t>
            </a:r>
            <a:r>
              <a:rPr b="1" dirty="0">
                <a:latin typeface="Times New Roman"/>
                <a:cs typeface="Times New Roman"/>
              </a:rPr>
              <a:t>2</a:t>
            </a:r>
            <a:r>
              <a:rPr dirty="0"/>
              <a:t>: </a:t>
            </a:r>
            <a:r>
              <a:rPr i="1" spc="-5" dirty="0">
                <a:latin typeface="Times New Roman"/>
                <a:cs typeface="Times New Roman"/>
              </a:rPr>
              <a:t>pull </a:t>
            </a:r>
            <a:r>
              <a:rPr i="1" dirty="0">
                <a:latin typeface="Times New Roman"/>
                <a:cs typeface="Times New Roman"/>
              </a:rPr>
              <a:t>+</a:t>
            </a:r>
            <a:r>
              <a:rPr i="1" spc="-55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push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625475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8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150868" y="1689100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mast</a:t>
            </a:r>
            <a:r>
              <a:rPr sz="1800" b="1" spc="-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25500" y="1917700"/>
            <a:ext cx="107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Servidor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286000" y="3517900"/>
            <a:ext cx="534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505050"/>
                </a:solidFill>
                <a:latin typeface="Times New Roman"/>
                <a:cs typeface="Times New Roman"/>
              </a:rPr>
              <a:t>pu</a:t>
            </a:r>
            <a:r>
              <a:rPr sz="2400" b="1" spc="-5" dirty="0">
                <a:solidFill>
                  <a:srgbClr val="505050"/>
                </a:solidFill>
                <a:latin typeface="Times New Roman"/>
                <a:cs typeface="Times New Roman"/>
              </a:rPr>
              <a:t>l</a:t>
            </a:r>
            <a:r>
              <a:rPr sz="2400" b="1" dirty="0">
                <a:solidFill>
                  <a:srgbClr val="505050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090777" y="4267200"/>
            <a:ext cx="39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944100" y="4089400"/>
            <a:ext cx="146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E9A8"/>
                </a:solidFill>
                <a:latin typeface="Times New Roman"/>
                <a:cs typeface="Times New Roman"/>
              </a:rPr>
              <a:t>o </a:t>
            </a:r>
            <a:r>
              <a:rPr sz="1800" b="1" spc="-5" dirty="0">
                <a:solidFill>
                  <a:srgbClr val="FFE9A8"/>
                </a:solidFill>
                <a:latin typeface="Times New Roman"/>
                <a:cs typeface="Times New Roman"/>
              </a:rPr>
              <a:t>rigin</a:t>
            </a:r>
            <a:r>
              <a:rPr sz="1800" b="1" spc="-60" dirty="0">
                <a:solidFill>
                  <a:srgbClr val="FFE9A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E9A8"/>
                </a:solidFill>
                <a:latin typeface="Times New Roman"/>
                <a:cs typeface="Times New Roman"/>
              </a:rPr>
              <a:t>/master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114796" y="5283200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mast</a:t>
            </a:r>
            <a:r>
              <a:rPr sz="1800" b="1" spc="-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38150" y="5899150"/>
            <a:ext cx="828040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303530">
              <a:lnSpc>
                <a:spcPct val="100000"/>
              </a:lnSpc>
              <a:spcBef>
                <a:spcPts val="1150"/>
              </a:spcBef>
              <a:tabLst>
                <a:tab pos="2487295" algn="l"/>
              </a:tabLst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 git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pull	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#Atualiza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o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repositório</a:t>
            </a:r>
            <a:r>
              <a:rPr sz="2400" b="1" spc="-5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local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3553" y="1679957"/>
            <a:ext cx="1617980" cy="1005205"/>
          </a:xfrm>
          <a:custGeom>
            <a:avLst/>
            <a:gdLst/>
            <a:ahLst/>
            <a:cxnLst/>
            <a:rect l="l" t="t" r="r" b="b"/>
            <a:pathLst>
              <a:path w="1617980" h="1005205">
                <a:moveTo>
                  <a:pt x="146479" y="330501"/>
                </a:moveTo>
                <a:lnTo>
                  <a:pt x="144703" y="287187"/>
                </a:lnTo>
                <a:lnTo>
                  <a:pt x="152903" y="245711"/>
                </a:lnTo>
                <a:lnTo>
                  <a:pt x="170209" y="207042"/>
                </a:lnTo>
                <a:lnTo>
                  <a:pt x="195750" y="172148"/>
                </a:lnTo>
                <a:lnTo>
                  <a:pt x="228657" y="141999"/>
                </a:lnTo>
                <a:lnTo>
                  <a:pt x="268060" y="117564"/>
                </a:lnTo>
                <a:lnTo>
                  <a:pt x="313089" y="99811"/>
                </a:lnTo>
                <a:lnTo>
                  <a:pt x="362874" y="89709"/>
                </a:lnTo>
                <a:lnTo>
                  <a:pt x="404942" y="87852"/>
                </a:lnTo>
                <a:lnTo>
                  <a:pt x="446507" y="91900"/>
                </a:lnTo>
                <a:lnTo>
                  <a:pt x="486715" y="101711"/>
                </a:lnTo>
                <a:lnTo>
                  <a:pt x="524710" y="117141"/>
                </a:lnTo>
                <a:lnTo>
                  <a:pt x="555900" y="80242"/>
                </a:lnTo>
                <a:lnTo>
                  <a:pt x="596040" y="52540"/>
                </a:lnTo>
                <a:lnTo>
                  <a:pt x="642557" y="34702"/>
                </a:lnTo>
                <a:lnTo>
                  <a:pt x="692877" y="27394"/>
                </a:lnTo>
                <a:lnTo>
                  <a:pt x="744428" y="31284"/>
                </a:lnTo>
                <a:lnTo>
                  <a:pt x="794636" y="47037"/>
                </a:lnTo>
                <a:lnTo>
                  <a:pt x="830355" y="67611"/>
                </a:lnTo>
                <a:lnTo>
                  <a:pt x="840991" y="75866"/>
                </a:lnTo>
                <a:lnTo>
                  <a:pt x="871493" y="39903"/>
                </a:lnTo>
                <a:lnTo>
                  <a:pt x="912280" y="14687"/>
                </a:lnTo>
                <a:lnTo>
                  <a:pt x="959735" y="1242"/>
                </a:lnTo>
                <a:lnTo>
                  <a:pt x="1010244" y="593"/>
                </a:lnTo>
                <a:lnTo>
                  <a:pt x="1060193" y="13763"/>
                </a:lnTo>
                <a:lnTo>
                  <a:pt x="1076387" y="21657"/>
                </a:lnTo>
                <a:lnTo>
                  <a:pt x="1091356" y="31003"/>
                </a:lnTo>
                <a:lnTo>
                  <a:pt x="1104966" y="41731"/>
                </a:lnTo>
                <a:lnTo>
                  <a:pt x="1117089" y="53768"/>
                </a:lnTo>
                <a:lnTo>
                  <a:pt x="1153332" y="26151"/>
                </a:lnTo>
                <a:lnTo>
                  <a:pt x="1195414" y="8175"/>
                </a:lnTo>
                <a:lnTo>
                  <a:pt x="1240897" y="0"/>
                </a:lnTo>
                <a:lnTo>
                  <a:pt x="1287343" y="1783"/>
                </a:lnTo>
                <a:lnTo>
                  <a:pt x="1332317" y="13684"/>
                </a:lnTo>
                <a:lnTo>
                  <a:pt x="1373381" y="35861"/>
                </a:lnTo>
                <a:lnTo>
                  <a:pt x="1413291" y="76342"/>
                </a:lnTo>
                <a:lnTo>
                  <a:pt x="1434722" y="125777"/>
                </a:lnTo>
                <a:lnTo>
                  <a:pt x="1484072" y="143470"/>
                </a:lnTo>
                <a:lnTo>
                  <a:pt x="1524807" y="170589"/>
                </a:lnTo>
                <a:lnTo>
                  <a:pt x="1555593" y="205152"/>
                </a:lnTo>
                <a:lnTo>
                  <a:pt x="1575096" y="245176"/>
                </a:lnTo>
                <a:lnTo>
                  <a:pt x="1581982" y="288678"/>
                </a:lnTo>
                <a:lnTo>
                  <a:pt x="1574918" y="333676"/>
                </a:lnTo>
                <a:lnTo>
                  <a:pt x="1572505" y="341296"/>
                </a:lnTo>
                <a:lnTo>
                  <a:pt x="1569469" y="348662"/>
                </a:lnTo>
                <a:lnTo>
                  <a:pt x="1565786" y="355901"/>
                </a:lnTo>
                <a:lnTo>
                  <a:pt x="1592836" y="392895"/>
                </a:lnTo>
                <a:lnTo>
                  <a:pt x="1610112" y="432488"/>
                </a:lnTo>
                <a:lnTo>
                  <a:pt x="1617804" y="473472"/>
                </a:lnTo>
                <a:lnTo>
                  <a:pt x="1616104" y="514635"/>
                </a:lnTo>
                <a:lnTo>
                  <a:pt x="1605200" y="554769"/>
                </a:lnTo>
                <a:lnTo>
                  <a:pt x="1585282" y="592663"/>
                </a:lnTo>
                <a:lnTo>
                  <a:pt x="1556540" y="627107"/>
                </a:lnTo>
                <a:lnTo>
                  <a:pt x="1519165" y="656891"/>
                </a:lnTo>
                <a:lnTo>
                  <a:pt x="1463058" y="684514"/>
                </a:lnTo>
                <a:lnTo>
                  <a:pt x="1400559" y="699182"/>
                </a:lnTo>
                <a:lnTo>
                  <a:pt x="1394424" y="741160"/>
                </a:lnTo>
                <a:lnTo>
                  <a:pt x="1377761" y="779610"/>
                </a:lnTo>
                <a:lnTo>
                  <a:pt x="1351876" y="813446"/>
                </a:lnTo>
                <a:lnTo>
                  <a:pt x="1318076" y="841581"/>
                </a:lnTo>
                <a:lnTo>
                  <a:pt x="1277665" y="862929"/>
                </a:lnTo>
                <a:lnTo>
                  <a:pt x="1231951" y="876404"/>
                </a:lnTo>
                <a:lnTo>
                  <a:pt x="1182240" y="880919"/>
                </a:lnTo>
                <a:lnTo>
                  <a:pt x="1152544" y="878985"/>
                </a:lnTo>
                <a:lnTo>
                  <a:pt x="1123550" y="873633"/>
                </a:lnTo>
                <a:lnTo>
                  <a:pt x="1095676" y="864971"/>
                </a:lnTo>
                <a:lnTo>
                  <a:pt x="1069337" y="853106"/>
                </a:lnTo>
                <a:lnTo>
                  <a:pt x="1049683" y="893229"/>
                </a:lnTo>
                <a:lnTo>
                  <a:pt x="1021854" y="928155"/>
                </a:lnTo>
                <a:lnTo>
                  <a:pt x="987120" y="957307"/>
                </a:lnTo>
                <a:lnTo>
                  <a:pt x="946747" y="980106"/>
                </a:lnTo>
                <a:lnTo>
                  <a:pt x="902003" y="995976"/>
                </a:lnTo>
                <a:lnTo>
                  <a:pt x="854157" y="1004340"/>
                </a:lnTo>
                <a:lnTo>
                  <a:pt x="804474" y="1004618"/>
                </a:lnTo>
                <a:lnTo>
                  <a:pt x="754225" y="996235"/>
                </a:lnTo>
                <a:lnTo>
                  <a:pt x="713794" y="982549"/>
                </a:lnTo>
                <a:lnTo>
                  <a:pt x="676991" y="963326"/>
                </a:lnTo>
                <a:lnTo>
                  <a:pt x="644591" y="939032"/>
                </a:lnTo>
                <a:lnTo>
                  <a:pt x="617369" y="910129"/>
                </a:lnTo>
                <a:lnTo>
                  <a:pt x="570454" y="929477"/>
                </a:lnTo>
                <a:lnTo>
                  <a:pt x="521639" y="941111"/>
                </a:lnTo>
                <a:lnTo>
                  <a:pt x="472045" y="945266"/>
                </a:lnTo>
                <a:lnTo>
                  <a:pt x="422792" y="942177"/>
                </a:lnTo>
                <a:lnTo>
                  <a:pt x="375000" y="932080"/>
                </a:lnTo>
                <a:lnTo>
                  <a:pt x="329789" y="915209"/>
                </a:lnTo>
                <a:lnTo>
                  <a:pt x="288278" y="891801"/>
                </a:lnTo>
                <a:lnTo>
                  <a:pt x="251587" y="862089"/>
                </a:lnTo>
                <a:lnTo>
                  <a:pt x="220837" y="826309"/>
                </a:lnTo>
                <a:lnTo>
                  <a:pt x="219796" y="824785"/>
                </a:lnTo>
                <a:lnTo>
                  <a:pt x="218780" y="823388"/>
                </a:lnTo>
                <a:lnTo>
                  <a:pt x="217777" y="821864"/>
                </a:lnTo>
                <a:lnTo>
                  <a:pt x="165580" y="819972"/>
                </a:lnTo>
                <a:lnTo>
                  <a:pt x="118389" y="804954"/>
                </a:lnTo>
                <a:lnTo>
                  <a:pt x="79187" y="778805"/>
                </a:lnTo>
                <a:lnTo>
                  <a:pt x="50955" y="743519"/>
                </a:lnTo>
                <a:lnTo>
                  <a:pt x="36675" y="701087"/>
                </a:lnTo>
                <a:lnTo>
                  <a:pt x="36405" y="671040"/>
                </a:lnTo>
                <a:lnTo>
                  <a:pt x="43733" y="641969"/>
                </a:lnTo>
                <a:lnTo>
                  <a:pt x="58267" y="614898"/>
                </a:lnTo>
                <a:lnTo>
                  <a:pt x="79614" y="590851"/>
                </a:lnTo>
                <a:lnTo>
                  <a:pt x="39445" y="562660"/>
                </a:lnTo>
                <a:lnTo>
                  <a:pt x="12588" y="526502"/>
                </a:lnTo>
                <a:lnTo>
                  <a:pt x="0" y="485503"/>
                </a:lnTo>
                <a:lnTo>
                  <a:pt x="2638" y="442792"/>
                </a:lnTo>
                <a:lnTo>
                  <a:pt x="21460" y="401494"/>
                </a:lnTo>
                <a:lnTo>
                  <a:pt x="73779" y="355012"/>
                </a:lnTo>
                <a:lnTo>
                  <a:pt x="145120" y="333676"/>
                </a:lnTo>
                <a:lnTo>
                  <a:pt x="146479" y="330501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5697" y="2663698"/>
            <a:ext cx="217932" cy="372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3494" y="2250694"/>
            <a:ext cx="95250" cy="19050"/>
          </a:xfrm>
          <a:custGeom>
            <a:avLst/>
            <a:gdLst/>
            <a:ahLst/>
            <a:cxnLst/>
            <a:rect l="l" t="t" r="r" b="b"/>
            <a:pathLst>
              <a:path w="95250" h="19050">
                <a:moveTo>
                  <a:pt x="94805" y="18541"/>
                </a:moveTo>
                <a:lnTo>
                  <a:pt x="70062" y="18555"/>
                </a:lnTo>
                <a:lnTo>
                  <a:pt x="45735" y="15414"/>
                </a:lnTo>
                <a:lnTo>
                  <a:pt x="22242" y="9201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1210" y="1996694"/>
            <a:ext cx="8890" cy="33020"/>
          </a:xfrm>
          <a:custGeom>
            <a:avLst/>
            <a:gdLst/>
            <a:ahLst/>
            <a:cxnLst/>
            <a:rect l="l" t="t" r="r" b="b"/>
            <a:pathLst>
              <a:path w="8890" h="33019">
                <a:moveTo>
                  <a:pt x="8483" y="33020"/>
                </a:moveTo>
                <a:lnTo>
                  <a:pt x="5786" y="24878"/>
                </a:lnTo>
                <a:lnTo>
                  <a:pt x="3470" y="16652"/>
                </a:lnTo>
                <a:lnTo>
                  <a:pt x="1539" y="8356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3194" y="2479294"/>
            <a:ext cx="41910" cy="8890"/>
          </a:xfrm>
          <a:custGeom>
            <a:avLst/>
            <a:gdLst/>
            <a:ahLst/>
            <a:cxnLst/>
            <a:rect l="l" t="t" r="r" b="b"/>
            <a:pathLst>
              <a:path w="41909" h="8889">
                <a:moveTo>
                  <a:pt x="41478" y="0"/>
                </a:moveTo>
                <a:lnTo>
                  <a:pt x="31387" y="3067"/>
                </a:lnTo>
                <a:lnTo>
                  <a:pt x="21086" y="5588"/>
                </a:lnTo>
                <a:lnTo>
                  <a:pt x="10611" y="7536"/>
                </a:lnTo>
                <a:lnTo>
                  <a:pt x="0" y="8890"/>
                </a:lnTo>
              </a:path>
            </a:pathLst>
          </a:custGeom>
          <a:ln w="12191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994" y="1780794"/>
            <a:ext cx="48895" cy="31750"/>
          </a:xfrm>
          <a:custGeom>
            <a:avLst/>
            <a:gdLst/>
            <a:ahLst/>
            <a:cxnLst/>
            <a:rect l="l" t="t" r="r" b="b"/>
            <a:pathLst>
              <a:path w="48894" h="31750">
                <a:moveTo>
                  <a:pt x="0" y="0"/>
                </a:moveTo>
                <a:lnTo>
                  <a:pt x="12993" y="6901"/>
                </a:lnTo>
                <a:lnTo>
                  <a:pt x="25455" y="14446"/>
                </a:lnTo>
                <a:lnTo>
                  <a:pt x="37352" y="22609"/>
                </a:lnTo>
                <a:lnTo>
                  <a:pt x="48653" y="31368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4194" y="2530094"/>
            <a:ext cx="25400" cy="40640"/>
          </a:xfrm>
          <a:custGeom>
            <a:avLst/>
            <a:gdLst/>
            <a:ahLst/>
            <a:cxnLst/>
            <a:rect l="l" t="t" r="r" b="b"/>
            <a:pathLst>
              <a:path w="25400" h="40639">
                <a:moveTo>
                  <a:pt x="24993" y="40513"/>
                </a:moveTo>
                <a:lnTo>
                  <a:pt x="17796" y="30825"/>
                </a:lnTo>
                <a:lnTo>
                  <a:pt x="11225" y="20828"/>
                </a:lnTo>
                <a:lnTo>
                  <a:pt x="5289" y="10545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72794" y="1742694"/>
            <a:ext cx="13970" cy="32384"/>
          </a:xfrm>
          <a:custGeom>
            <a:avLst/>
            <a:gdLst/>
            <a:ahLst/>
            <a:cxnLst/>
            <a:rect l="l" t="t" r="r" b="b"/>
            <a:pathLst>
              <a:path w="13969" h="32385">
                <a:moveTo>
                  <a:pt x="0" y="32258"/>
                </a:moveTo>
                <a:lnTo>
                  <a:pt x="2496" y="23931"/>
                </a:lnTo>
                <a:lnTo>
                  <a:pt x="5587" y="15747"/>
                </a:lnTo>
                <a:lnTo>
                  <a:pt x="9251" y="7754"/>
                </a:lnTo>
                <a:lnTo>
                  <a:pt x="13462" y="0"/>
                </a:lnTo>
              </a:path>
            </a:pathLst>
          </a:custGeom>
          <a:ln w="12191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4094" y="2479294"/>
            <a:ext cx="10160" cy="44450"/>
          </a:xfrm>
          <a:custGeom>
            <a:avLst/>
            <a:gdLst/>
            <a:ahLst/>
            <a:cxnLst/>
            <a:rect l="l" t="t" r="r" b="b"/>
            <a:pathLst>
              <a:path w="10159" h="44450">
                <a:moveTo>
                  <a:pt x="10033" y="0"/>
                </a:moveTo>
                <a:lnTo>
                  <a:pt x="8554" y="11285"/>
                </a:lnTo>
                <a:lnTo>
                  <a:pt x="6397" y="22463"/>
                </a:lnTo>
                <a:lnTo>
                  <a:pt x="3550" y="33521"/>
                </a:lnTo>
                <a:lnTo>
                  <a:pt x="0" y="4445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39494" y="1717294"/>
            <a:ext cx="27940" cy="38100"/>
          </a:xfrm>
          <a:custGeom>
            <a:avLst/>
            <a:gdLst/>
            <a:ahLst/>
            <a:cxnLst/>
            <a:rect l="l" t="t" r="r" b="b"/>
            <a:pathLst>
              <a:path w="27940" h="38100">
                <a:moveTo>
                  <a:pt x="0" y="37591"/>
                </a:moveTo>
                <a:lnTo>
                  <a:pt x="5738" y="27574"/>
                </a:lnTo>
                <a:lnTo>
                  <a:pt x="12287" y="17938"/>
                </a:lnTo>
                <a:lnTo>
                  <a:pt x="19645" y="8731"/>
                </a:lnTo>
                <a:lnTo>
                  <a:pt x="27813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29994" y="2199894"/>
            <a:ext cx="121920" cy="166370"/>
          </a:xfrm>
          <a:custGeom>
            <a:avLst/>
            <a:gdLst/>
            <a:ahLst/>
            <a:cxnLst/>
            <a:rect l="l" t="t" r="r" b="b"/>
            <a:pathLst>
              <a:path w="121919" h="166369">
                <a:moveTo>
                  <a:pt x="0" y="0"/>
                </a:moveTo>
                <a:lnTo>
                  <a:pt x="41487" y="22408"/>
                </a:lnTo>
                <a:lnTo>
                  <a:pt x="75379" y="51559"/>
                </a:lnTo>
                <a:lnTo>
                  <a:pt x="100693" y="86118"/>
                </a:lnTo>
                <a:lnTo>
                  <a:pt x="116449" y="124748"/>
                </a:lnTo>
                <a:lnTo>
                  <a:pt x="121666" y="166116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82394" y="1793494"/>
            <a:ext cx="3175" cy="29845"/>
          </a:xfrm>
          <a:custGeom>
            <a:avLst/>
            <a:gdLst/>
            <a:ahLst/>
            <a:cxnLst/>
            <a:rect l="l" t="t" r="r" b="b"/>
            <a:pathLst>
              <a:path w="3175" h="29844">
                <a:moveTo>
                  <a:pt x="0" y="0"/>
                </a:moveTo>
                <a:lnTo>
                  <a:pt x="1329" y="7280"/>
                </a:lnTo>
                <a:lnTo>
                  <a:pt x="2254" y="14620"/>
                </a:lnTo>
                <a:lnTo>
                  <a:pt x="2750" y="21984"/>
                </a:lnTo>
                <a:lnTo>
                  <a:pt x="2794" y="29337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58594" y="2022094"/>
            <a:ext cx="54610" cy="62230"/>
          </a:xfrm>
          <a:custGeom>
            <a:avLst/>
            <a:gdLst/>
            <a:ahLst/>
            <a:cxnLst/>
            <a:rect l="l" t="t" r="r" b="b"/>
            <a:pathLst>
              <a:path w="54610" h="62230">
                <a:moveTo>
                  <a:pt x="54228" y="0"/>
                </a:moveTo>
                <a:lnTo>
                  <a:pt x="43916" y="17474"/>
                </a:lnTo>
                <a:lnTo>
                  <a:pt x="31353" y="33781"/>
                </a:lnTo>
                <a:lnTo>
                  <a:pt x="16670" y="48755"/>
                </a:lnTo>
                <a:lnTo>
                  <a:pt x="0" y="6223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7822" y="4062221"/>
            <a:ext cx="1266825" cy="767080"/>
          </a:xfrm>
          <a:custGeom>
            <a:avLst/>
            <a:gdLst/>
            <a:ahLst/>
            <a:cxnLst/>
            <a:rect l="l" t="t" r="r" b="b"/>
            <a:pathLst>
              <a:path w="1266825" h="767079">
                <a:moveTo>
                  <a:pt x="0" y="0"/>
                </a:moveTo>
                <a:lnTo>
                  <a:pt x="1266444" y="0"/>
                </a:lnTo>
                <a:lnTo>
                  <a:pt x="1266444" y="766572"/>
                </a:lnTo>
                <a:lnTo>
                  <a:pt x="0" y="766572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9422" y="4151121"/>
            <a:ext cx="1075055" cy="575310"/>
          </a:xfrm>
          <a:custGeom>
            <a:avLst/>
            <a:gdLst/>
            <a:ahLst/>
            <a:cxnLst/>
            <a:rect l="l" t="t" r="r" b="b"/>
            <a:pathLst>
              <a:path w="1075055" h="575310">
                <a:moveTo>
                  <a:pt x="0" y="0"/>
                </a:moveTo>
                <a:lnTo>
                  <a:pt x="0" y="574929"/>
                </a:lnTo>
                <a:lnTo>
                  <a:pt x="1074864" y="574929"/>
                </a:lnTo>
                <a:lnTo>
                  <a:pt x="1074864" y="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9622" y="4824221"/>
            <a:ext cx="398145" cy="169545"/>
          </a:xfrm>
          <a:custGeom>
            <a:avLst/>
            <a:gdLst/>
            <a:ahLst/>
            <a:cxnLst/>
            <a:rect l="l" t="t" r="r" b="b"/>
            <a:pathLst>
              <a:path w="398144" h="169545">
                <a:moveTo>
                  <a:pt x="0" y="169164"/>
                </a:moveTo>
                <a:lnTo>
                  <a:pt x="42291" y="0"/>
                </a:lnTo>
                <a:lnTo>
                  <a:pt x="355473" y="0"/>
                </a:lnTo>
                <a:lnTo>
                  <a:pt x="397764" y="169164"/>
                </a:lnTo>
                <a:lnTo>
                  <a:pt x="0" y="169164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23822" y="4697221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6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4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8" y="581786"/>
                </a:lnTo>
                <a:lnTo>
                  <a:pt x="757428" y="94741"/>
                </a:lnTo>
                <a:lnTo>
                  <a:pt x="378714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8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4" y="94741"/>
                </a:lnTo>
                <a:lnTo>
                  <a:pt x="757428" y="94741"/>
                </a:lnTo>
                <a:lnTo>
                  <a:pt x="757428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23822" y="4608321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4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4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4" y="189356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8" y="94614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4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19250" y="46037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3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6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6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3"/>
                </a:lnTo>
                <a:lnTo>
                  <a:pt x="757428" y="94615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19250" y="46926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9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19250" y="23685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7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3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7" y="581787"/>
                </a:lnTo>
                <a:lnTo>
                  <a:pt x="757427" y="94741"/>
                </a:lnTo>
                <a:lnTo>
                  <a:pt x="378713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7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3" y="94741"/>
                </a:lnTo>
                <a:lnTo>
                  <a:pt x="757427" y="94741"/>
                </a:lnTo>
                <a:lnTo>
                  <a:pt x="757427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19250" y="22669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3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4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3" y="189357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7" y="94614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3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19250" y="22669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3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3"/>
                </a:lnTo>
                <a:lnTo>
                  <a:pt x="757428" y="94615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19250" y="23685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9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43300" y="4716779"/>
            <a:ext cx="434339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67050" y="46291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67050" y="46291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2250" y="4629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32250" y="4629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78650" y="51244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7"/>
                </a:moveTo>
                <a:lnTo>
                  <a:pt x="0" y="139827"/>
                </a:lnTo>
                <a:lnTo>
                  <a:pt x="0" y="440055"/>
                </a:lnTo>
                <a:lnTo>
                  <a:pt x="914400" y="440055"/>
                </a:lnTo>
                <a:lnTo>
                  <a:pt x="914400" y="139827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7"/>
                </a:lnTo>
                <a:lnTo>
                  <a:pt x="381000" y="139827"/>
                </a:lnTo>
                <a:lnTo>
                  <a:pt x="2667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78650" y="51244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7"/>
                </a:moveTo>
                <a:lnTo>
                  <a:pt x="152400" y="139827"/>
                </a:lnTo>
                <a:lnTo>
                  <a:pt x="266700" y="0"/>
                </a:lnTo>
                <a:lnTo>
                  <a:pt x="381000" y="139827"/>
                </a:lnTo>
                <a:lnTo>
                  <a:pt x="914400" y="139827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7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78650" y="17081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78650" y="17081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13550" y="4070350"/>
            <a:ext cx="1548765" cy="429895"/>
          </a:xfrm>
          <a:custGeom>
            <a:avLst/>
            <a:gdLst/>
            <a:ahLst/>
            <a:cxnLst/>
            <a:rect l="l" t="t" r="r" b="b"/>
            <a:pathLst>
              <a:path w="1548765" h="429895">
                <a:moveTo>
                  <a:pt x="645159" y="300227"/>
                </a:moveTo>
                <a:lnTo>
                  <a:pt x="258064" y="300227"/>
                </a:lnTo>
                <a:lnTo>
                  <a:pt x="451611" y="429641"/>
                </a:lnTo>
                <a:lnTo>
                  <a:pt x="645159" y="300227"/>
                </a:lnTo>
                <a:close/>
              </a:path>
              <a:path w="1548765" h="429895">
                <a:moveTo>
                  <a:pt x="1548383" y="0"/>
                </a:moveTo>
                <a:lnTo>
                  <a:pt x="0" y="0"/>
                </a:lnTo>
                <a:lnTo>
                  <a:pt x="0" y="300227"/>
                </a:lnTo>
                <a:lnTo>
                  <a:pt x="1548383" y="300227"/>
                </a:lnTo>
                <a:lnTo>
                  <a:pt x="154838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13550" y="4070350"/>
            <a:ext cx="1548765" cy="429895"/>
          </a:xfrm>
          <a:custGeom>
            <a:avLst/>
            <a:gdLst/>
            <a:ahLst/>
            <a:cxnLst/>
            <a:rect l="l" t="t" r="r" b="b"/>
            <a:pathLst>
              <a:path w="1548765" h="429895">
                <a:moveTo>
                  <a:pt x="0" y="0"/>
                </a:moveTo>
                <a:lnTo>
                  <a:pt x="258064" y="0"/>
                </a:lnTo>
                <a:lnTo>
                  <a:pt x="645160" y="0"/>
                </a:lnTo>
                <a:lnTo>
                  <a:pt x="1548384" y="0"/>
                </a:lnTo>
                <a:lnTo>
                  <a:pt x="1548384" y="175133"/>
                </a:lnTo>
                <a:lnTo>
                  <a:pt x="1548384" y="250190"/>
                </a:lnTo>
                <a:lnTo>
                  <a:pt x="1548384" y="300228"/>
                </a:lnTo>
                <a:lnTo>
                  <a:pt x="645160" y="300228"/>
                </a:lnTo>
                <a:lnTo>
                  <a:pt x="451612" y="429641"/>
                </a:lnTo>
                <a:lnTo>
                  <a:pt x="258064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74997" y="3181350"/>
            <a:ext cx="157464" cy="1573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51050" y="3232150"/>
            <a:ext cx="0" cy="1193165"/>
          </a:xfrm>
          <a:custGeom>
            <a:avLst/>
            <a:gdLst/>
            <a:ahLst/>
            <a:cxnLst/>
            <a:rect l="l" t="t" r="r" b="b"/>
            <a:pathLst>
              <a:path h="1193164">
                <a:moveTo>
                  <a:pt x="0" y="0"/>
                </a:moveTo>
                <a:lnTo>
                  <a:pt x="0" y="1192911"/>
                </a:lnTo>
              </a:path>
            </a:pathLst>
          </a:custGeom>
          <a:ln w="3505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78650" y="4629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78650" y="4629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0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0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10150" y="39560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10150" y="39560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50079" y="4198620"/>
            <a:ext cx="2476500" cy="8458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43300" y="2346960"/>
            <a:ext cx="434339" cy="2209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67050" y="22542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79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67050" y="22542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0" y="186690"/>
                </a:moveTo>
                <a:lnTo>
                  <a:pt x="6667" y="137054"/>
                </a:lnTo>
                <a:lnTo>
                  <a:pt x="25484" y="92455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5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32250" y="22542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32250" y="22542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90"/>
                </a:moveTo>
                <a:lnTo>
                  <a:pt x="6697" y="137054"/>
                </a:lnTo>
                <a:lnTo>
                  <a:pt x="25597" y="92455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5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78650" y="22415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4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78650" y="22415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4" h="373380">
                <a:moveTo>
                  <a:pt x="0" y="186690"/>
                </a:moveTo>
                <a:lnTo>
                  <a:pt x="6697" y="137054"/>
                </a:lnTo>
                <a:lnTo>
                  <a:pt x="25597" y="92455"/>
                </a:lnTo>
                <a:lnTo>
                  <a:pt x="54911" y="54673"/>
                </a:lnTo>
                <a:lnTo>
                  <a:pt x="92850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5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0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10150" y="15811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10150" y="15811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50079" y="1821179"/>
            <a:ext cx="2476500" cy="838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xfrm>
            <a:off x="2813050" y="723900"/>
            <a:ext cx="401192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Solução </a:t>
            </a:r>
            <a:r>
              <a:rPr b="1" dirty="0">
                <a:latin typeface="Times New Roman"/>
                <a:cs typeface="Times New Roman"/>
              </a:rPr>
              <a:t>2</a:t>
            </a:r>
            <a:r>
              <a:rPr dirty="0"/>
              <a:t>: </a:t>
            </a:r>
            <a:r>
              <a:rPr i="1" spc="-5" dirty="0">
                <a:latin typeface="Times New Roman"/>
                <a:cs typeface="Times New Roman"/>
              </a:rPr>
              <a:t>pull </a:t>
            </a:r>
            <a:r>
              <a:rPr i="1" dirty="0">
                <a:latin typeface="Times New Roman"/>
                <a:cs typeface="Times New Roman"/>
              </a:rPr>
              <a:t>+</a:t>
            </a:r>
            <a:r>
              <a:rPr i="1" spc="-55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push</a:t>
            </a:r>
          </a:p>
        </p:txBody>
      </p:sp>
      <p:sp>
        <p:nvSpPr>
          <p:cNvPr id="62" name="object 62"/>
          <p:cNvSpPr txBox="1"/>
          <p:nvPr/>
        </p:nvSpPr>
        <p:spPr>
          <a:xfrm>
            <a:off x="625475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8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25500" y="1676400"/>
            <a:ext cx="107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Servidor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120864" y="1752600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mast</a:t>
            </a:r>
            <a:r>
              <a:rPr sz="1800" b="1" spc="-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286000" y="3517900"/>
            <a:ext cx="652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505050"/>
                </a:solidFill>
                <a:latin typeface="Times New Roman"/>
                <a:cs typeface="Times New Roman"/>
              </a:rPr>
              <a:t>push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168400" y="4267200"/>
            <a:ext cx="39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004050" y="4089400"/>
            <a:ext cx="146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E9A8"/>
                </a:solidFill>
                <a:latin typeface="Times New Roman"/>
                <a:cs typeface="Times New Roman"/>
              </a:rPr>
              <a:t>o </a:t>
            </a:r>
            <a:r>
              <a:rPr sz="1800" b="1" spc="-5" dirty="0">
                <a:solidFill>
                  <a:srgbClr val="FFE9A8"/>
                </a:solidFill>
                <a:latin typeface="Times New Roman"/>
                <a:cs typeface="Times New Roman"/>
              </a:rPr>
              <a:t>rigin</a:t>
            </a:r>
            <a:r>
              <a:rPr sz="1800" b="1" spc="-60" dirty="0">
                <a:solidFill>
                  <a:srgbClr val="FFE9A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E9A8"/>
                </a:solidFill>
                <a:latin typeface="Times New Roman"/>
                <a:cs typeface="Times New Roman"/>
              </a:rPr>
              <a:t>/master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061200" y="5283200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mast</a:t>
            </a:r>
            <a:r>
              <a:rPr sz="1800" b="1" spc="-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38150" y="5899150"/>
            <a:ext cx="828040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303530">
              <a:lnSpc>
                <a:spcPct val="100000"/>
              </a:lnSpc>
              <a:spcBef>
                <a:spcPts val="115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push #Envia para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o</a:t>
            </a:r>
            <a:r>
              <a:rPr sz="2400" b="1" spc="-4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servidor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7150" y="3930650"/>
            <a:ext cx="6096000" cy="0"/>
          </a:xfrm>
          <a:custGeom>
            <a:avLst/>
            <a:gdLst/>
            <a:ahLst/>
            <a:cxnLst/>
            <a:rect l="l" t="t" r="r" b="b"/>
            <a:pathLst>
              <a:path w="6096000">
                <a:moveTo>
                  <a:pt x="0" y="0"/>
                </a:moveTo>
                <a:lnTo>
                  <a:pt x="6096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7150" y="3473450"/>
            <a:ext cx="6096000" cy="0"/>
          </a:xfrm>
          <a:custGeom>
            <a:avLst/>
            <a:gdLst/>
            <a:ahLst/>
            <a:cxnLst/>
            <a:rect l="l" t="t" r="r" b="b"/>
            <a:pathLst>
              <a:path w="6096000">
                <a:moveTo>
                  <a:pt x="0" y="0"/>
                </a:moveTo>
                <a:lnTo>
                  <a:pt x="6096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7150" y="5302250"/>
            <a:ext cx="6096000" cy="0"/>
          </a:xfrm>
          <a:custGeom>
            <a:avLst/>
            <a:gdLst/>
            <a:ahLst/>
            <a:cxnLst/>
            <a:rect l="l" t="t" r="r" b="b"/>
            <a:pathLst>
              <a:path w="6096000">
                <a:moveTo>
                  <a:pt x="0" y="0"/>
                </a:moveTo>
                <a:lnTo>
                  <a:pt x="6096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72862" y="723900"/>
            <a:ext cx="412559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Conflitos </a:t>
            </a:r>
            <a:r>
              <a:rPr dirty="0"/>
              <a:t>de</a:t>
            </a:r>
            <a:r>
              <a:rPr spc="-45" dirty="0"/>
              <a:t> </a:t>
            </a:r>
            <a:r>
              <a:rPr spc="-5" dirty="0"/>
              <a:t>Referência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25475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2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400" y="1816100"/>
            <a:ext cx="7526020" cy="20802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76200">
              <a:lnSpc>
                <a:spcPts val="2600"/>
              </a:lnSpc>
              <a:spcBef>
                <a:spcPts val="420"/>
              </a:spcBef>
            </a:pPr>
            <a:r>
              <a:rPr sz="2400" spc="-5" dirty="0">
                <a:latin typeface="Times New Roman"/>
                <a:cs typeface="Times New Roman"/>
              </a:rPr>
              <a:t>Caso exista </a:t>
            </a:r>
            <a:r>
              <a:rPr sz="2400" dirty="0">
                <a:latin typeface="Times New Roman"/>
                <a:cs typeface="Times New Roman"/>
              </a:rPr>
              <a:t>um </a:t>
            </a:r>
            <a:r>
              <a:rPr sz="2400" i="1" spc="-5" dirty="0">
                <a:latin typeface="Times New Roman"/>
                <a:cs typeface="Times New Roman"/>
              </a:rPr>
              <a:t>branch 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uma </a:t>
            </a:r>
            <a:r>
              <a:rPr sz="2400" i="1" spc="-5" dirty="0">
                <a:latin typeface="Times New Roman"/>
                <a:cs typeface="Times New Roman"/>
              </a:rPr>
              <a:t>tag </a:t>
            </a:r>
            <a:r>
              <a:rPr sz="2400" spc="-5" dirty="0">
                <a:latin typeface="Times New Roman"/>
                <a:cs typeface="Times New Roman"/>
              </a:rPr>
              <a:t>e/ou </a:t>
            </a:r>
            <a:r>
              <a:rPr sz="2400" dirty="0">
                <a:latin typeface="Times New Roman"/>
                <a:cs typeface="Times New Roman"/>
              </a:rPr>
              <a:t>um </a:t>
            </a:r>
            <a:r>
              <a:rPr sz="2400" spc="-5" dirty="0">
                <a:latin typeface="Times New Roman"/>
                <a:cs typeface="Times New Roman"/>
              </a:rPr>
              <a:t>repositório remoto  com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mesmo nome &lt;nome&gt;, para evitar conflitos utilize </a:t>
            </a:r>
            <a:r>
              <a:rPr sz="2400" dirty="0">
                <a:latin typeface="Times New Roman"/>
                <a:cs typeface="Times New Roman"/>
              </a:rPr>
              <a:t>a  </a:t>
            </a:r>
            <a:r>
              <a:rPr sz="2400" spc="-5" dirty="0">
                <a:latin typeface="Times New Roman"/>
                <a:cs typeface="Times New Roman"/>
              </a:rPr>
              <a:t>tabela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abaixo.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718185">
              <a:lnSpc>
                <a:spcPct val="100000"/>
              </a:lnSpc>
              <a:spcBef>
                <a:spcPts val="2190"/>
              </a:spcBef>
              <a:tabLst>
                <a:tab pos="2525395" algn="l"/>
              </a:tabLst>
            </a:pPr>
            <a:r>
              <a:rPr sz="2400" b="1" spc="-15" dirty="0">
                <a:latin typeface="Times New Roman"/>
                <a:cs typeface="Times New Roman"/>
              </a:rPr>
              <a:t>Tipo	</a:t>
            </a:r>
            <a:r>
              <a:rPr sz="2400" b="1" spc="-5" dirty="0">
                <a:latin typeface="Times New Roman"/>
                <a:cs typeface="Times New Roman"/>
              </a:rPr>
              <a:t>Referência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7150" y="3937000"/>
            <a:ext cx="6098540" cy="450850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3810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300"/>
              </a:spcBef>
              <a:tabLst>
                <a:tab pos="1985645" algn="l"/>
              </a:tabLst>
            </a:pPr>
            <a:r>
              <a:rPr sz="2400" spc="-5" dirty="0">
                <a:latin typeface="Times New Roman"/>
                <a:cs typeface="Times New Roman"/>
              </a:rPr>
              <a:t>Branch	refs/heads /&lt;nome&gt;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3083" y="4419600"/>
            <a:ext cx="397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19275" algn="l"/>
              </a:tabLst>
            </a:pPr>
            <a:r>
              <a:rPr sz="2400" spc="-60" dirty="0">
                <a:latin typeface="Times New Roman"/>
                <a:cs typeface="Times New Roman"/>
              </a:rPr>
              <a:t>Tag	</a:t>
            </a:r>
            <a:r>
              <a:rPr sz="2400" spc="-5" dirty="0">
                <a:latin typeface="Times New Roman"/>
                <a:cs typeface="Times New Roman"/>
              </a:rPr>
              <a:t>refs/tags/&lt;nome&gt;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7150" y="4845050"/>
            <a:ext cx="6098540" cy="450850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5715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450"/>
              </a:spcBef>
              <a:tabLst>
                <a:tab pos="1985645" algn="l"/>
              </a:tabLst>
            </a:pPr>
            <a:r>
              <a:rPr sz="2400" spc="-5" dirty="0">
                <a:latin typeface="Times New Roman"/>
                <a:cs typeface="Times New Roman"/>
              </a:rPr>
              <a:t>Repositório	refs/remotes /&lt;nome&gt;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7250" y="5568950"/>
            <a:ext cx="693420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3350" rIns="0" bIns="0" rtlCol="0">
            <a:spAutoFit/>
          </a:bodyPr>
          <a:lstStyle/>
          <a:p>
            <a:pPr marL="278130">
              <a:lnSpc>
                <a:spcPct val="100000"/>
              </a:lnSpc>
              <a:spcBef>
                <a:spcPts val="105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push origin</a:t>
            </a:r>
            <a:r>
              <a:rPr sz="2400" b="1" spc="-7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refs/tags/issue13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9000" y="4343400"/>
            <a:ext cx="69869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/>
              <a:t>Configurações</a:t>
            </a:r>
            <a:r>
              <a:rPr sz="6000" spc="-40" dirty="0"/>
              <a:t> </a:t>
            </a:r>
            <a:r>
              <a:rPr sz="6000" spc="-5" dirty="0"/>
              <a:t>Básicas</a:t>
            </a:r>
            <a:endParaRPr sz="600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0" y="2025650"/>
            <a:ext cx="7927975" cy="510540"/>
          </a:xfrm>
          <a:custGeom>
            <a:avLst/>
            <a:gdLst/>
            <a:ahLst/>
            <a:cxnLst/>
            <a:rect l="l" t="t" r="r" b="b"/>
            <a:pathLst>
              <a:path w="7927975" h="510539">
                <a:moveTo>
                  <a:pt x="7842758" y="0"/>
                </a:moveTo>
                <a:lnTo>
                  <a:pt x="85090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90" y="510539"/>
                </a:lnTo>
                <a:lnTo>
                  <a:pt x="7842758" y="510539"/>
                </a:lnTo>
                <a:lnTo>
                  <a:pt x="7875877" y="503852"/>
                </a:lnTo>
                <a:lnTo>
                  <a:pt x="7902924" y="485616"/>
                </a:lnTo>
                <a:lnTo>
                  <a:pt x="7921160" y="458569"/>
                </a:lnTo>
                <a:lnTo>
                  <a:pt x="7927848" y="425450"/>
                </a:lnTo>
                <a:lnTo>
                  <a:pt x="7927848" y="85089"/>
                </a:lnTo>
                <a:lnTo>
                  <a:pt x="7921160" y="51970"/>
                </a:lnTo>
                <a:lnTo>
                  <a:pt x="7902924" y="24923"/>
                </a:lnTo>
                <a:lnTo>
                  <a:pt x="7875877" y="6687"/>
                </a:lnTo>
                <a:lnTo>
                  <a:pt x="7842758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0850" y="2025650"/>
            <a:ext cx="7927975" cy="510540"/>
          </a:xfrm>
          <a:custGeom>
            <a:avLst/>
            <a:gdLst/>
            <a:ahLst/>
            <a:cxnLst/>
            <a:rect l="l" t="t" r="r" b="b"/>
            <a:pathLst>
              <a:path w="7927975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90" y="0"/>
                </a:lnTo>
                <a:lnTo>
                  <a:pt x="7842758" y="0"/>
                </a:lnTo>
                <a:lnTo>
                  <a:pt x="7875877" y="6687"/>
                </a:lnTo>
                <a:lnTo>
                  <a:pt x="7902924" y="24923"/>
                </a:lnTo>
                <a:lnTo>
                  <a:pt x="7921160" y="51970"/>
                </a:lnTo>
                <a:lnTo>
                  <a:pt x="7927848" y="85090"/>
                </a:lnTo>
                <a:lnTo>
                  <a:pt x="7927848" y="425450"/>
                </a:lnTo>
                <a:lnTo>
                  <a:pt x="7921160" y="458569"/>
                </a:lnTo>
                <a:lnTo>
                  <a:pt x="7902924" y="485616"/>
                </a:lnTo>
                <a:lnTo>
                  <a:pt x="7875877" y="503852"/>
                </a:lnTo>
                <a:lnTo>
                  <a:pt x="7842758" y="510540"/>
                </a:lnTo>
                <a:lnTo>
                  <a:pt x="85090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0850" y="3524250"/>
            <a:ext cx="7927975" cy="510540"/>
          </a:xfrm>
          <a:custGeom>
            <a:avLst/>
            <a:gdLst/>
            <a:ahLst/>
            <a:cxnLst/>
            <a:rect l="l" t="t" r="r" b="b"/>
            <a:pathLst>
              <a:path w="7927975" h="510539">
                <a:moveTo>
                  <a:pt x="7842758" y="0"/>
                </a:moveTo>
                <a:lnTo>
                  <a:pt x="85090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90" y="510539"/>
                </a:lnTo>
                <a:lnTo>
                  <a:pt x="7842758" y="510539"/>
                </a:lnTo>
                <a:lnTo>
                  <a:pt x="7875877" y="503852"/>
                </a:lnTo>
                <a:lnTo>
                  <a:pt x="7902924" y="485616"/>
                </a:lnTo>
                <a:lnTo>
                  <a:pt x="7921160" y="458569"/>
                </a:lnTo>
                <a:lnTo>
                  <a:pt x="7927848" y="425450"/>
                </a:lnTo>
                <a:lnTo>
                  <a:pt x="7927848" y="85089"/>
                </a:lnTo>
                <a:lnTo>
                  <a:pt x="7921160" y="51970"/>
                </a:lnTo>
                <a:lnTo>
                  <a:pt x="7902924" y="24923"/>
                </a:lnTo>
                <a:lnTo>
                  <a:pt x="7875877" y="6687"/>
                </a:lnTo>
                <a:lnTo>
                  <a:pt x="7842758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0850" y="3524250"/>
            <a:ext cx="7927975" cy="510540"/>
          </a:xfrm>
          <a:custGeom>
            <a:avLst/>
            <a:gdLst/>
            <a:ahLst/>
            <a:cxnLst/>
            <a:rect l="l" t="t" r="r" b="b"/>
            <a:pathLst>
              <a:path w="7927975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90" y="0"/>
                </a:lnTo>
                <a:lnTo>
                  <a:pt x="7842758" y="0"/>
                </a:lnTo>
                <a:lnTo>
                  <a:pt x="7875877" y="6687"/>
                </a:lnTo>
                <a:lnTo>
                  <a:pt x="7902924" y="24923"/>
                </a:lnTo>
                <a:lnTo>
                  <a:pt x="7921160" y="51970"/>
                </a:lnTo>
                <a:lnTo>
                  <a:pt x="7927848" y="85089"/>
                </a:lnTo>
                <a:lnTo>
                  <a:pt x="7927848" y="425450"/>
                </a:lnTo>
                <a:lnTo>
                  <a:pt x="7921160" y="458569"/>
                </a:lnTo>
                <a:lnTo>
                  <a:pt x="7902924" y="485616"/>
                </a:lnTo>
                <a:lnTo>
                  <a:pt x="7875877" y="503852"/>
                </a:lnTo>
                <a:lnTo>
                  <a:pt x="7842758" y="510540"/>
                </a:lnTo>
                <a:lnTo>
                  <a:pt x="85090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0850" y="5035550"/>
            <a:ext cx="7927975" cy="510540"/>
          </a:xfrm>
          <a:custGeom>
            <a:avLst/>
            <a:gdLst/>
            <a:ahLst/>
            <a:cxnLst/>
            <a:rect l="l" t="t" r="r" b="b"/>
            <a:pathLst>
              <a:path w="7927975" h="510539">
                <a:moveTo>
                  <a:pt x="7842758" y="0"/>
                </a:moveTo>
                <a:lnTo>
                  <a:pt x="85090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90" y="510540"/>
                </a:lnTo>
                <a:lnTo>
                  <a:pt x="7842758" y="510540"/>
                </a:lnTo>
                <a:lnTo>
                  <a:pt x="7875877" y="503852"/>
                </a:lnTo>
                <a:lnTo>
                  <a:pt x="7902924" y="485616"/>
                </a:lnTo>
                <a:lnTo>
                  <a:pt x="7921160" y="458569"/>
                </a:lnTo>
                <a:lnTo>
                  <a:pt x="7927848" y="425450"/>
                </a:lnTo>
                <a:lnTo>
                  <a:pt x="7927848" y="85089"/>
                </a:lnTo>
                <a:lnTo>
                  <a:pt x="7921160" y="51970"/>
                </a:lnTo>
                <a:lnTo>
                  <a:pt x="7902924" y="24923"/>
                </a:lnTo>
                <a:lnTo>
                  <a:pt x="7875877" y="6687"/>
                </a:lnTo>
                <a:lnTo>
                  <a:pt x="7842758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0850" y="5035550"/>
            <a:ext cx="7927975" cy="510540"/>
          </a:xfrm>
          <a:custGeom>
            <a:avLst/>
            <a:gdLst/>
            <a:ahLst/>
            <a:cxnLst/>
            <a:rect l="l" t="t" r="r" b="b"/>
            <a:pathLst>
              <a:path w="7927975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90" y="0"/>
                </a:lnTo>
                <a:lnTo>
                  <a:pt x="7842758" y="0"/>
                </a:lnTo>
                <a:lnTo>
                  <a:pt x="7875877" y="6687"/>
                </a:lnTo>
                <a:lnTo>
                  <a:pt x="7902924" y="24923"/>
                </a:lnTo>
                <a:lnTo>
                  <a:pt x="7921160" y="51970"/>
                </a:lnTo>
                <a:lnTo>
                  <a:pt x="7927848" y="85089"/>
                </a:lnTo>
                <a:lnTo>
                  <a:pt x="7927848" y="425450"/>
                </a:lnTo>
                <a:lnTo>
                  <a:pt x="7921160" y="458569"/>
                </a:lnTo>
                <a:lnTo>
                  <a:pt x="7902924" y="485616"/>
                </a:lnTo>
                <a:lnTo>
                  <a:pt x="7875877" y="503852"/>
                </a:lnTo>
                <a:lnTo>
                  <a:pt x="7842758" y="510540"/>
                </a:lnTo>
                <a:lnTo>
                  <a:pt x="85090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94468" y="723900"/>
            <a:ext cx="478599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Configuração Inicial </a:t>
            </a:r>
            <a:r>
              <a:rPr dirty="0"/>
              <a:t>do</a:t>
            </a:r>
            <a:r>
              <a:rPr spc="-30" dirty="0"/>
              <a:t> </a:t>
            </a:r>
            <a:r>
              <a:rPr spc="-5" dirty="0"/>
              <a:t>Git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197437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2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dirty="0"/>
              <a:t>$ </a:t>
            </a:r>
            <a:r>
              <a:rPr spc="-5" dirty="0"/>
              <a:t>git config –-global user.name</a:t>
            </a:r>
            <a:r>
              <a:rPr spc="-55" dirty="0"/>
              <a:t> </a:t>
            </a:r>
            <a:r>
              <a:rPr dirty="0"/>
              <a:t>&lt;nome&gt;</a:t>
            </a:r>
          </a:p>
          <a:p>
            <a:pPr marL="37465">
              <a:lnSpc>
                <a:spcPct val="100000"/>
              </a:lnSpc>
              <a:spcBef>
                <a:spcPts val="1920"/>
              </a:spcBef>
            </a:pP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Atribui &lt;nome&gt; ao nome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do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usuário.</a:t>
            </a:r>
          </a:p>
          <a:p>
            <a:pPr marL="24765">
              <a:lnSpc>
                <a:spcPct val="100000"/>
              </a:lnSpc>
              <a:spcBef>
                <a:spcPts val="35"/>
              </a:spcBef>
            </a:pPr>
            <a:endParaRPr sz="3550">
              <a:latin typeface="Times New Roman"/>
              <a:cs typeface="Times New Roman"/>
            </a:endParaRPr>
          </a:p>
          <a:p>
            <a:pPr marL="84455">
              <a:lnSpc>
                <a:spcPct val="100000"/>
              </a:lnSpc>
            </a:pPr>
            <a:r>
              <a:rPr dirty="0"/>
              <a:t>$ </a:t>
            </a:r>
            <a:r>
              <a:rPr spc="-5" dirty="0"/>
              <a:t>git config –-global user.email</a:t>
            </a:r>
            <a:r>
              <a:rPr spc="-70" dirty="0"/>
              <a:t> </a:t>
            </a:r>
            <a:r>
              <a:rPr dirty="0"/>
              <a:t>&lt;email&gt;</a:t>
            </a:r>
          </a:p>
          <a:p>
            <a:pPr marL="37465">
              <a:lnSpc>
                <a:spcPct val="100000"/>
              </a:lnSpc>
              <a:spcBef>
                <a:spcPts val="2020"/>
              </a:spcBef>
            </a:pP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Atribui &lt;email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&gt;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ao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e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-mail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do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usuário.</a:t>
            </a:r>
          </a:p>
          <a:p>
            <a:pPr marL="24765">
              <a:lnSpc>
                <a:spcPct val="100000"/>
              </a:lnSpc>
              <a:spcBef>
                <a:spcPts val="40"/>
              </a:spcBef>
            </a:pPr>
            <a:endParaRPr sz="3550">
              <a:latin typeface="Times New Roman"/>
              <a:cs typeface="Times New Roman"/>
            </a:endParaRPr>
          </a:p>
          <a:p>
            <a:pPr marL="84455">
              <a:lnSpc>
                <a:spcPct val="100000"/>
              </a:lnSpc>
            </a:pPr>
            <a:r>
              <a:rPr dirty="0"/>
              <a:t>$ </a:t>
            </a:r>
            <a:r>
              <a:rPr spc="-5" dirty="0"/>
              <a:t>git config –-global core.editor</a:t>
            </a:r>
            <a:r>
              <a:rPr spc="-90" dirty="0"/>
              <a:t> </a:t>
            </a:r>
            <a:r>
              <a:rPr dirty="0"/>
              <a:t>&lt;editor&gt;</a:t>
            </a:r>
          </a:p>
          <a:p>
            <a:pPr marL="37465">
              <a:lnSpc>
                <a:spcPct val="100000"/>
              </a:lnSpc>
              <a:spcBef>
                <a:spcPts val="1920"/>
              </a:spcBef>
            </a:pP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Atribui &lt;editor&gt; como editor padrão. Ex.: notepad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emacs</a:t>
            </a:r>
            <a:r>
              <a:rPr b="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...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59050" y="18986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46350" y="18859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0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0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0109" y="1759713"/>
            <a:ext cx="1617980" cy="1005205"/>
          </a:xfrm>
          <a:custGeom>
            <a:avLst/>
            <a:gdLst/>
            <a:ahLst/>
            <a:cxnLst/>
            <a:rect l="l" t="t" r="r" b="b"/>
            <a:pathLst>
              <a:path w="1617980" h="1005205">
                <a:moveTo>
                  <a:pt x="146479" y="330501"/>
                </a:moveTo>
                <a:lnTo>
                  <a:pt x="144703" y="287187"/>
                </a:lnTo>
                <a:lnTo>
                  <a:pt x="152903" y="245711"/>
                </a:lnTo>
                <a:lnTo>
                  <a:pt x="170209" y="207042"/>
                </a:lnTo>
                <a:lnTo>
                  <a:pt x="195750" y="172148"/>
                </a:lnTo>
                <a:lnTo>
                  <a:pt x="228657" y="141999"/>
                </a:lnTo>
                <a:lnTo>
                  <a:pt x="268060" y="117564"/>
                </a:lnTo>
                <a:lnTo>
                  <a:pt x="313089" y="99811"/>
                </a:lnTo>
                <a:lnTo>
                  <a:pt x="362874" y="89709"/>
                </a:lnTo>
                <a:lnTo>
                  <a:pt x="404942" y="87852"/>
                </a:lnTo>
                <a:lnTo>
                  <a:pt x="446507" y="91900"/>
                </a:lnTo>
                <a:lnTo>
                  <a:pt x="486715" y="101711"/>
                </a:lnTo>
                <a:lnTo>
                  <a:pt x="524710" y="117141"/>
                </a:lnTo>
                <a:lnTo>
                  <a:pt x="555900" y="80242"/>
                </a:lnTo>
                <a:lnTo>
                  <a:pt x="596040" y="52541"/>
                </a:lnTo>
                <a:lnTo>
                  <a:pt x="642557" y="34702"/>
                </a:lnTo>
                <a:lnTo>
                  <a:pt x="692877" y="27395"/>
                </a:lnTo>
                <a:lnTo>
                  <a:pt x="744428" y="31284"/>
                </a:lnTo>
                <a:lnTo>
                  <a:pt x="794636" y="47037"/>
                </a:lnTo>
                <a:lnTo>
                  <a:pt x="830378" y="67611"/>
                </a:lnTo>
                <a:lnTo>
                  <a:pt x="841029" y="75866"/>
                </a:lnTo>
                <a:lnTo>
                  <a:pt x="871532" y="39903"/>
                </a:lnTo>
                <a:lnTo>
                  <a:pt x="912310" y="14687"/>
                </a:lnTo>
                <a:lnTo>
                  <a:pt x="959752" y="1242"/>
                </a:lnTo>
                <a:lnTo>
                  <a:pt x="1010250" y="593"/>
                </a:lnTo>
                <a:lnTo>
                  <a:pt x="1060193" y="13763"/>
                </a:lnTo>
                <a:lnTo>
                  <a:pt x="1076388" y="21657"/>
                </a:lnTo>
                <a:lnTo>
                  <a:pt x="1091356" y="31003"/>
                </a:lnTo>
                <a:lnTo>
                  <a:pt x="1104966" y="41731"/>
                </a:lnTo>
                <a:lnTo>
                  <a:pt x="1117089" y="53768"/>
                </a:lnTo>
                <a:lnTo>
                  <a:pt x="1153332" y="26151"/>
                </a:lnTo>
                <a:lnTo>
                  <a:pt x="1195414" y="8175"/>
                </a:lnTo>
                <a:lnTo>
                  <a:pt x="1240897" y="0"/>
                </a:lnTo>
                <a:lnTo>
                  <a:pt x="1287343" y="1783"/>
                </a:lnTo>
                <a:lnTo>
                  <a:pt x="1332317" y="13684"/>
                </a:lnTo>
                <a:lnTo>
                  <a:pt x="1373381" y="35861"/>
                </a:lnTo>
                <a:lnTo>
                  <a:pt x="1413291" y="76342"/>
                </a:lnTo>
                <a:lnTo>
                  <a:pt x="1434722" y="125777"/>
                </a:lnTo>
                <a:lnTo>
                  <a:pt x="1484072" y="143470"/>
                </a:lnTo>
                <a:lnTo>
                  <a:pt x="1524807" y="170590"/>
                </a:lnTo>
                <a:lnTo>
                  <a:pt x="1555593" y="205152"/>
                </a:lnTo>
                <a:lnTo>
                  <a:pt x="1575096" y="245176"/>
                </a:lnTo>
                <a:lnTo>
                  <a:pt x="1581982" y="288678"/>
                </a:lnTo>
                <a:lnTo>
                  <a:pt x="1574918" y="333676"/>
                </a:lnTo>
                <a:lnTo>
                  <a:pt x="1572505" y="341296"/>
                </a:lnTo>
                <a:lnTo>
                  <a:pt x="1569469" y="348662"/>
                </a:lnTo>
                <a:lnTo>
                  <a:pt x="1565786" y="355901"/>
                </a:lnTo>
                <a:lnTo>
                  <a:pt x="1592836" y="392895"/>
                </a:lnTo>
                <a:lnTo>
                  <a:pt x="1610112" y="432488"/>
                </a:lnTo>
                <a:lnTo>
                  <a:pt x="1617804" y="473472"/>
                </a:lnTo>
                <a:lnTo>
                  <a:pt x="1616104" y="514636"/>
                </a:lnTo>
                <a:lnTo>
                  <a:pt x="1605200" y="554769"/>
                </a:lnTo>
                <a:lnTo>
                  <a:pt x="1585282" y="592663"/>
                </a:lnTo>
                <a:lnTo>
                  <a:pt x="1556540" y="627107"/>
                </a:lnTo>
                <a:lnTo>
                  <a:pt x="1519165" y="656891"/>
                </a:lnTo>
                <a:lnTo>
                  <a:pt x="1463058" y="684514"/>
                </a:lnTo>
                <a:lnTo>
                  <a:pt x="1400559" y="699182"/>
                </a:lnTo>
                <a:lnTo>
                  <a:pt x="1394424" y="741160"/>
                </a:lnTo>
                <a:lnTo>
                  <a:pt x="1377761" y="779610"/>
                </a:lnTo>
                <a:lnTo>
                  <a:pt x="1351876" y="813446"/>
                </a:lnTo>
                <a:lnTo>
                  <a:pt x="1318076" y="841581"/>
                </a:lnTo>
                <a:lnTo>
                  <a:pt x="1277665" y="862929"/>
                </a:lnTo>
                <a:lnTo>
                  <a:pt x="1231951" y="876404"/>
                </a:lnTo>
                <a:lnTo>
                  <a:pt x="1182240" y="880919"/>
                </a:lnTo>
                <a:lnTo>
                  <a:pt x="1152544" y="878985"/>
                </a:lnTo>
                <a:lnTo>
                  <a:pt x="1123550" y="873633"/>
                </a:lnTo>
                <a:lnTo>
                  <a:pt x="1095676" y="864971"/>
                </a:lnTo>
                <a:lnTo>
                  <a:pt x="1069337" y="853106"/>
                </a:lnTo>
                <a:lnTo>
                  <a:pt x="1049681" y="893230"/>
                </a:lnTo>
                <a:lnTo>
                  <a:pt x="1021849" y="928156"/>
                </a:lnTo>
                <a:lnTo>
                  <a:pt x="987110" y="957307"/>
                </a:lnTo>
                <a:lnTo>
                  <a:pt x="946733" y="980106"/>
                </a:lnTo>
                <a:lnTo>
                  <a:pt x="901987" y="995976"/>
                </a:lnTo>
                <a:lnTo>
                  <a:pt x="854140" y="1004339"/>
                </a:lnTo>
                <a:lnTo>
                  <a:pt x="804463" y="1004618"/>
                </a:lnTo>
                <a:lnTo>
                  <a:pt x="754225" y="996234"/>
                </a:lnTo>
                <a:lnTo>
                  <a:pt x="713794" y="982549"/>
                </a:lnTo>
                <a:lnTo>
                  <a:pt x="676991" y="963326"/>
                </a:lnTo>
                <a:lnTo>
                  <a:pt x="644591" y="939032"/>
                </a:lnTo>
                <a:lnTo>
                  <a:pt x="617369" y="910129"/>
                </a:lnTo>
                <a:lnTo>
                  <a:pt x="570454" y="929477"/>
                </a:lnTo>
                <a:lnTo>
                  <a:pt x="521639" y="941111"/>
                </a:lnTo>
                <a:lnTo>
                  <a:pt x="472045" y="945266"/>
                </a:lnTo>
                <a:lnTo>
                  <a:pt x="422792" y="942177"/>
                </a:lnTo>
                <a:lnTo>
                  <a:pt x="375000" y="932080"/>
                </a:lnTo>
                <a:lnTo>
                  <a:pt x="329789" y="915209"/>
                </a:lnTo>
                <a:lnTo>
                  <a:pt x="288278" y="891801"/>
                </a:lnTo>
                <a:lnTo>
                  <a:pt x="251587" y="862089"/>
                </a:lnTo>
                <a:lnTo>
                  <a:pt x="220837" y="826309"/>
                </a:lnTo>
                <a:lnTo>
                  <a:pt x="219796" y="824784"/>
                </a:lnTo>
                <a:lnTo>
                  <a:pt x="218780" y="823388"/>
                </a:lnTo>
                <a:lnTo>
                  <a:pt x="217777" y="821864"/>
                </a:lnTo>
                <a:lnTo>
                  <a:pt x="165580" y="819972"/>
                </a:lnTo>
                <a:lnTo>
                  <a:pt x="118389" y="804954"/>
                </a:lnTo>
                <a:lnTo>
                  <a:pt x="79187" y="778805"/>
                </a:lnTo>
                <a:lnTo>
                  <a:pt x="50955" y="743519"/>
                </a:lnTo>
                <a:lnTo>
                  <a:pt x="36675" y="701087"/>
                </a:lnTo>
                <a:lnTo>
                  <a:pt x="36405" y="671040"/>
                </a:lnTo>
                <a:lnTo>
                  <a:pt x="43733" y="641969"/>
                </a:lnTo>
                <a:lnTo>
                  <a:pt x="58267" y="614898"/>
                </a:lnTo>
                <a:lnTo>
                  <a:pt x="79614" y="590851"/>
                </a:lnTo>
                <a:lnTo>
                  <a:pt x="39445" y="562661"/>
                </a:lnTo>
                <a:lnTo>
                  <a:pt x="12588" y="526502"/>
                </a:lnTo>
                <a:lnTo>
                  <a:pt x="0" y="485503"/>
                </a:lnTo>
                <a:lnTo>
                  <a:pt x="2638" y="442792"/>
                </a:lnTo>
                <a:lnTo>
                  <a:pt x="21460" y="401494"/>
                </a:lnTo>
                <a:lnTo>
                  <a:pt x="73779" y="355012"/>
                </a:lnTo>
                <a:lnTo>
                  <a:pt x="145120" y="333676"/>
                </a:lnTo>
                <a:lnTo>
                  <a:pt x="146479" y="330501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954" y="2743454"/>
            <a:ext cx="217932" cy="372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47850" y="2101850"/>
            <a:ext cx="54610" cy="62230"/>
          </a:xfrm>
          <a:custGeom>
            <a:avLst/>
            <a:gdLst/>
            <a:ahLst/>
            <a:cxnLst/>
            <a:rect l="l" t="t" r="r" b="b"/>
            <a:pathLst>
              <a:path w="54610" h="62230">
                <a:moveTo>
                  <a:pt x="54228" y="0"/>
                </a:moveTo>
                <a:lnTo>
                  <a:pt x="43916" y="17474"/>
                </a:lnTo>
                <a:lnTo>
                  <a:pt x="31352" y="33782"/>
                </a:lnTo>
                <a:lnTo>
                  <a:pt x="16670" y="48756"/>
                </a:lnTo>
                <a:lnTo>
                  <a:pt x="0" y="6223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2750" y="2330450"/>
            <a:ext cx="95250" cy="19050"/>
          </a:xfrm>
          <a:custGeom>
            <a:avLst/>
            <a:gdLst/>
            <a:ahLst/>
            <a:cxnLst/>
            <a:rect l="l" t="t" r="r" b="b"/>
            <a:pathLst>
              <a:path w="95250" h="19050">
                <a:moveTo>
                  <a:pt x="94805" y="18541"/>
                </a:moveTo>
                <a:lnTo>
                  <a:pt x="70062" y="18555"/>
                </a:lnTo>
                <a:lnTo>
                  <a:pt x="45735" y="15414"/>
                </a:lnTo>
                <a:lnTo>
                  <a:pt x="22242" y="9201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250" y="2076450"/>
            <a:ext cx="8890" cy="33020"/>
          </a:xfrm>
          <a:custGeom>
            <a:avLst/>
            <a:gdLst/>
            <a:ahLst/>
            <a:cxnLst/>
            <a:rect l="l" t="t" r="r" b="b"/>
            <a:pathLst>
              <a:path w="8890" h="33019">
                <a:moveTo>
                  <a:pt x="8483" y="33020"/>
                </a:moveTo>
                <a:lnTo>
                  <a:pt x="5786" y="24878"/>
                </a:lnTo>
                <a:lnTo>
                  <a:pt x="3470" y="16652"/>
                </a:lnTo>
                <a:lnTo>
                  <a:pt x="1539" y="8356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2450" y="2559050"/>
            <a:ext cx="41910" cy="8890"/>
          </a:xfrm>
          <a:custGeom>
            <a:avLst/>
            <a:gdLst/>
            <a:ahLst/>
            <a:cxnLst/>
            <a:rect l="l" t="t" r="r" b="b"/>
            <a:pathLst>
              <a:path w="41909" h="8889">
                <a:moveTo>
                  <a:pt x="41478" y="0"/>
                </a:moveTo>
                <a:lnTo>
                  <a:pt x="31387" y="3067"/>
                </a:lnTo>
                <a:lnTo>
                  <a:pt x="21086" y="5587"/>
                </a:lnTo>
                <a:lnTo>
                  <a:pt x="10611" y="7536"/>
                </a:lnTo>
                <a:lnTo>
                  <a:pt x="0" y="8889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7250" y="1860550"/>
            <a:ext cx="48895" cy="31750"/>
          </a:xfrm>
          <a:custGeom>
            <a:avLst/>
            <a:gdLst/>
            <a:ahLst/>
            <a:cxnLst/>
            <a:rect l="l" t="t" r="r" b="b"/>
            <a:pathLst>
              <a:path w="48894" h="31750">
                <a:moveTo>
                  <a:pt x="0" y="0"/>
                </a:moveTo>
                <a:lnTo>
                  <a:pt x="12993" y="6901"/>
                </a:lnTo>
                <a:lnTo>
                  <a:pt x="25455" y="14446"/>
                </a:lnTo>
                <a:lnTo>
                  <a:pt x="37352" y="22610"/>
                </a:lnTo>
                <a:lnTo>
                  <a:pt x="48653" y="31368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0750" y="2609850"/>
            <a:ext cx="25400" cy="40640"/>
          </a:xfrm>
          <a:custGeom>
            <a:avLst/>
            <a:gdLst/>
            <a:ahLst/>
            <a:cxnLst/>
            <a:rect l="l" t="t" r="r" b="b"/>
            <a:pathLst>
              <a:path w="25400" h="40639">
                <a:moveTo>
                  <a:pt x="24993" y="40513"/>
                </a:moveTo>
                <a:lnTo>
                  <a:pt x="17796" y="30825"/>
                </a:lnTo>
                <a:lnTo>
                  <a:pt x="11225" y="20827"/>
                </a:lnTo>
                <a:lnTo>
                  <a:pt x="5289" y="10544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62050" y="1822450"/>
            <a:ext cx="13970" cy="32384"/>
          </a:xfrm>
          <a:custGeom>
            <a:avLst/>
            <a:gdLst/>
            <a:ahLst/>
            <a:cxnLst/>
            <a:rect l="l" t="t" r="r" b="b"/>
            <a:pathLst>
              <a:path w="13969" h="32385">
                <a:moveTo>
                  <a:pt x="0" y="32258"/>
                </a:moveTo>
                <a:lnTo>
                  <a:pt x="2467" y="23931"/>
                </a:lnTo>
                <a:lnTo>
                  <a:pt x="5538" y="15748"/>
                </a:lnTo>
                <a:lnTo>
                  <a:pt x="9202" y="7755"/>
                </a:lnTo>
                <a:lnTo>
                  <a:pt x="13449" y="0"/>
                </a:lnTo>
              </a:path>
            </a:pathLst>
          </a:custGeom>
          <a:ln w="12191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03350" y="2559050"/>
            <a:ext cx="10160" cy="44450"/>
          </a:xfrm>
          <a:custGeom>
            <a:avLst/>
            <a:gdLst/>
            <a:ahLst/>
            <a:cxnLst/>
            <a:rect l="l" t="t" r="r" b="b"/>
            <a:pathLst>
              <a:path w="10159" h="44450">
                <a:moveTo>
                  <a:pt x="10033" y="0"/>
                </a:moveTo>
                <a:lnTo>
                  <a:pt x="8554" y="11285"/>
                </a:lnTo>
                <a:lnTo>
                  <a:pt x="6397" y="22463"/>
                </a:lnTo>
                <a:lnTo>
                  <a:pt x="3550" y="33522"/>
                </a:lnTo>
                <a:lnTo>
                  <a:pt x="0" y="4445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28750" y="1797050"/>
            <a:ext cx="27940" cy="38100"/>
          </a:xfrm>
          <a:custGeom>
            <a:avLst/>
            <a:gdLst/>
            <a:ahLst/>
            <a:cxnLst/>
            <a:rect l="l" t="t" r="r" b="b"/>
            <a:pathLst>
              <a:path w="27940" h="38100">
                <a:moveTo>
                  <a:pt x="0" y="37591"/>
                </a:moveTo>
                <a:lnTo>
                  <a:pt x="5738" y="27574"/>
                </a:lnTo>
                <a:lnTo>
                  <a:pt x="12287" y="17938"/>
                </a:lnTo>
                <a:lnTo>
                  <a:pt x="19645" y="8731"/>
                </a:lnTo>
                <a:lnTo>
                  <a:pt x="27813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06550" y="2279650"/>
            <a:ext cx="121920" cy="166370"/>
          </a:xfrm>
          <a:custGeom>
            <a:avLst/>
            <a:gdLst/>
            <a:ahLst/>
            <a:cxnLst/>
            <a:rect l="l" t="t" r="r" b="b"/>
            <a:pathLst>
              <a:path w="121919" h="166369">
                <a:moveTo>
                  <a:pt x="0" y="0"/>
                </a:moveTo>
                <a:lnTo>
                  <a:pt x="41487" y="22408"/>
                </a:lnTo>
                <a:lnTo>
                  <a:pt x="75379" y="51560"/>
                </a:lnTo>
                <a:lnTo>
                  <a:pt x="100693" y="86118"/>
                </a:lnTo>
                <a:lnTo>
                  <a:pt x="116449" y="124748"/>
                </a:lnTo>
                <a:lnTo>
                  <a:pt x="121666" y="166116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71650" y="1873250"/>
            <a:ext cx="3175" cy="29845"/>
          </a:xfrm>
          <a:custGeom>
            <a:avLst/>
            <a:gdLst/>
            <a:ahLst/>
            <a:cxnLst/>
            <a:rect l="l" t="t" r="r" b="b"/>
            <a:pathLst>
              <a:path w="3175" h="29844">
                <a:moveTo>
                  <a:pt x="0" y="0"/>
                </a:moveTo>
                <a:lnTo>
                  <a:pt x="1329" y="7280"/>
                </a:lnTo>
                <a:lnTo>
                  <a:pt x="2254" y="14620"/>
                </a:lnTo>
                <a:lnTo>
                  <a:pt x="2750" y="21984"/>
                </a:lnTo>
                <a:lnTo>
                  <a:pt x="2794" y="29337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1650" y="3981450"/>
            <a:ext cx="1268095" cy="767080"/>
          </a:xfrm>
          <a:custGeom>
            <a:avLst/>
            <a:gdLst/>
            <a:ahLst/>
            <a:cxnLst/>
            <a:rect l="l" t="t" r="r" b="b"/>
            <a:pathLst>
              <a:path w="1268095" h="767079">
                <a:moveTo>
                  <a:pt x="0" y="0"/>
                </a:moveTo>
                <a:lnTo>
                  <a:pt x="1267968" y="0"/>
                </a:lnTo>
                <a:lnTo>
                  <a:pt x="1267968" y="766572"/>
                </a:lnTo>
                <a:lnTo>
                  <a:pt x="0" y="766572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0550" y="4070350"/>
            <a:ext cx="1076325" cy="575310"/>
          </a:xfrm>
          <a:custGeom>
            <a:avLst/>
            <a:gdLst/>
            <a:ahLst/>
            <a:cxnLst/>
            <a:rect l="l" t="t" r="r" b="b"/>
            <a:pathLst>
              <a:path w="1076325" h="575310">
                <a:moveTo>
                  <a:pt x="0" y="0"/>
                </a:moveTo>
                <a:lnTo>
                  <a:pt x="0" y="574929"/>
                </a:lnTo>
                <a:lnTo>
                  <a:pt x="1076261" y="574929"/>
                </a:lnTo>
                <a:lnTo>
                  <a:pt x="1076261" y="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3450" y="4743450"/>
            <a:ext cx="399415" cy="169545"/>
          </a:xfrm>
          <a:custGeom>
            <a:avLst/>
            <a:gdLst/>
            <a:ahLst/>
            <a:cxnLst/>
            <a:rect l="l" t="t" r="r" b="b"/>
            <a:pathLst>
              <a:path w="399415" h="169545">
                <a:moveTo>
                  <a:pt x="0" y="169164"/>
                </a:moveTo>
                <a:lnTo>
                  <a:pt x="42291" y="0"/>
                </a:lnTo>
                <a:lnTo>
                  <a:pt x="356997" y="0"/>
                </a:lnTo>
                <a:lnTo>
                  <a:pt x="399288" y="169164"/>
                </a:lnTo>
                <a:lnTo>
                  <a:pt x="0" y="169164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66900" y="3261359"/>
            <a:ext cx="220980" cy="960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04950" y="46164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7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3" y="676529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7" y="581787"/>
                </a:lnTo>
                <a:lnTo>
                  <a:pt x="757427" y="94742"/>
                </a:lnTo>
                <a:lnTo>
                  <a:pt x="378713" y="94742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7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3" y="94742"/>
                </a:lnTo>
                <a:lnTo>
                  <a:pt x="757427" y="94742"/>
                </a:lnTo>
                <a:lnTo>
                  <a:pt x="757427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04950" y="45275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3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4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3" y="189356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7" y="94614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3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04950" y="45275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4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4"/>
                </a:lnTo>
                <a:lnTo>
                  <a:pt x="6101" y="77622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2"/>
                </a:lnTo>
                <a:lnTo>
                  <a:pt x="757428" y="94614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04950" y="46164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9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17650" y="24574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7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3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7" y="581787"/>
                </a:lnTo>
                <a:lnTo>
                  <a:pt x="757427" y="94741"/>
                </a:lnTo>
                <a:lnTo>
                  <a:pt x="378713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7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3" y="94741"/>
                </a:lnTo>
                <a:lnTo>
                  <a:pt x="757427" y="94741"/>
                </a:lnTo>
                <a:lnTo>
                  <a:pt x="757427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17650" y="23558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3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4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3" y="189357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7" y="94614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3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7650" y="23558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4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4"/>
                </a:lnTo>
                <a:lnTo>
                  <a:pt x="6101" y="77622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2"/>
                </a:lnTo>
                <a:lnTo>
                  <a:pt x="757428" y="94614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17650" y="24574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9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46350" y="41973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46350" y="41973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723900" y="1955800"/>
            <a:ext cx="107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Servidor</a:t>
            </a:r>
            <a:endParaRPr sz="2400"/>
          </a:p>
        </p:txBody>
      </p:sp>
      <p:sp>
        <p:nvSpPr>
          <p:cNvPr id="35" name="object 35"/>
          <p:cNvSpPr txBox="1"/>
          <p:nvPr/>
        </p:nvSpPr>
        <p:spPr>
          <a:xfrm>
            <a:off x="6192654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4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20137" y="2057400"/>
            <a:ext cx="4997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5" dirty="0">
                <a:latin typeface="Times New Roman"/>
                <a:cs typeface="Times New Roman"/>
              </a:rPr>
              <a:t>íci</a:t>
            </a:r>
            <a:r>
              <a:rPr sz="1600" dirty="0"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54100" y="3416300"/>
            <a:ext cx="1858645" cy="1178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84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cl</a:t>
            </a:r>
            <a:r>
              <a:rPr sz="2400" b="1" dirty="0">
                <a:latin typeface="Times New Roman"/>
                <a:cs typeface="Times New Roman"/>
              </a:rPr>
              <a:t>one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65400" y="4622800"/>
            <a:ext cx="4997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5" dirty="0">
                <a:latin typeface="Times New Roman"/>
                <a:cs typeface="Times New Roman"/>
              </a:rPr>
              <a:t>íci</a:t>
            </a:r>
            <a:r>
              <a:rPr sz="1600" dirty="0"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0" y="2025650"/>
            <a:ext cx="8411210" cy="512445"/>
          </a:xfrm>
          <a:custGeom>
            <a:avLst/>
            <a:gdLst/>
            <a:ahLst/>
            <a:cxnLst/>
            <a:rect l="l" t="t" r="r" b="b"/>
            <a:pathLst>
              <a:path w="8411210" h="512444">
                <a:moveTo>
                  <a:pt x="8325611" y="0"/>
                </a:moveTo>
                <a:lnTo>
                  <a:pt x="85343" y="0"/>
                </a:lnTo>
                <a:lnTo>
                  <a:pt x="52126" y="6709"/>
                </a:lnTo>
                <a:lnTo>
                  <a:pt x="24998" y="25003"/>
                </a:lnTo>
                <a:lnTo>
                  <a:pt x="6707" y="52131"/>
                </a:lnTo>
                <a:lnTo>
                  <a:pt x="0" y="85344"/>
                </a:lnTo>
                <a:lnTo>
                  <a:pt x="0" y="426720"/>
                </a:lnTo>
                <a:lnTo>
                  <a:pt x="6707" y="459932"/>
                </a:lnTo>
                <a:lnTo>
                  <a:pt x="24998" y="487060"/>
                </a:lnTo>
                <a:lnTo>
                  <a:pt x="52126" y="505354"/>
                </a:lnTo>
                <a:lnTo>
                  <a:pt x="85343" y="512063"/>
                </a:lnTo>
                <a:lnTo>
                  <a:pt x="8325611" y="512063"/>
                </a:lnTo>
                <a:lnTo>
                  <a:pt x="8358824" y="505354"/>
                </a:lnTo>
                <a:lnTo>
                  <a:pt x="8385952" y="487060"/>
                </a:lnTo>
                <a:lnTo>
                  <a:pt x="8404246" y="459932"/>
                </a:lnTo>
                <a:lnTo>
                  <a:pt x="8410956" y="426720"/>
                </a:lnTo>
                <a:lnTo>
                  <a:pt x="8410956" y="85344"/>
                </a:lnTo>
                <a:lnTo>
                  <a:pt x="8404246" y="52131"/>
                </a:lnTo>
                <a:lnTo>
                  <a:pt x="8385952" y="25003"/>
                </a:lnTo>
                <a:lnTo>
                  <a:pt x="8358824" y="6709"/>
                </a:lnTo>
                <a:lnTo>
                  <a:pt x="8325611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0850" y="2025650"/>
            <a:ext cx="8411210" cy="512445"/>
          </a:xfrm>
          <a:custGeom>
            <a:avLst/>
            <a:gdLst/>
            <a:ahLst/>
            <a:cxnLst/>
            <a:rect l="l" t="t" r="r" b="b"/>
            <a:pathLst>
              <a:path w="8411210" h="512444">
                <a:moveTo>
                  <a:pt x="0" y="85344"/>
                </a:moveTo>
                <a:lnTo>
                  <a:pt x="6707" y="52131"/>
                </a:lnTo>
                <a:lnTo>
                  <a:pt x="24998" y="25003"/>
                </a:lnTo>
                <a:lnTo>
                  <a:pt x="52126" y="6709"/>
                </a:lnTo>
                <a:lnTo>
                  <a:pt x="85344" y="0"/>
                </a:lnTo>
                <a:lnTo>
                  <a:pt x="8325611" y="0"/>
                </a:lnTo>
                <a:lnTo>
                  <a:pt x="8358824" y="6709"/>
                </a:lnTo>
                <a:lnTo>
                  <a:pt x="8385952" y="25003"/>
                </a:lnTo>
                <a:lnTo>
                  <a:pt x="8404246" y="52131"/>
                </a:lnTo>
                <a:lnTo>
                  <a:pt x="8410956" y="85344"/>
                </a:lnTo>
                <a:lnTo>
                  <a:pt x="8410956" y="426720"/>
                </a:lnTo>
                <a:lnTo>
                  <a:pt x="8404246" y="459932"/>
                </a:lnTo>
                <a:lnTo>
                  <a:pt x="8385952" y="487060"/>
                </a:lnTo>
                <a:lnTo>
                  <a:pt x="8358824" y="505354"/>
                </a:lnTo>
                <a:lnTo>
                  <a:pt x="8325611" y="512064"/>
                </a:lnTo>
                <a:lnTo>
                  <a:pt x="85344" y="512064"/>
                </a:lnTo>
                <a:lnTo>
                  <a:pt x="52126" y="505354"/>
                </a:lnTo>
                <a:lnTo>
                  <a:pt x="24998" y="487060"/>
                </a:lnTo>
                <a:lnTo>
                  <a:pt x="6707" y="459932"/>
                </a:lnTo>
                <a:lnTo>
                  <a:pt x="0" y="426720"/>
                </a:lnTo>
                <a:lnTo>
                  <a:pt x="0" y="853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0850" y="3295650"/>
            <a:ext cx="8411210" cy="885825"/>
          </a:xfrm>
          <a:custGeom>
            <a:avLst/>
            <a:gdLst/>
            <a:ahLst/>
            <a:cxnLst/>
            <a:rect l="l" t="t" r="r" b="b"/>
            <a:pathLst>
              <a:path w="8411210" h="885825">
                <a:moveTo>
                  <a:pt x="8263382" y="0"/>
                </a:moveTo>
                <a:lnTo>
                  <a:pt x="147573" y="0"/>
                </a:lnTo>
                <a:lnTo>
                  <a:pt x="100931" y="7520"/>
                </a:lnTo>
                <a:lnTo>
                  <a:pt x="60421" y="28464"/>
                </a:lnTo>
                <a:lnTo>
                  <a:pt x="28475" y="60405"/>
                </a:lnTo>
                <a:lnTo>
                  <a:pt x="7524" y="100917"/>
                </a:lnTo>
                <a:lnTo>
                  <a:pt x="0" y="147574"/>
                </a:lnTo>
                <a:lnTo>
                  <a:pt x="0" y="737869"/>
                </a:lnTo>
                <a:lnTo>
                  <a:pt x="7524" y="784526"/>
                </a:lnTo>
                <a:lnTo>
                  <a:pt x="28475" y="825038"/>
                </a:lnTo>
                <a:lnTo>
                  <a:pt x="60421" y="856979"/>
                </a:lnTo>
                <a:lnTo>
                  <a:pt x="100931" y="877923"/>
                </a:lnTo>
                <a:lnTo>
                  <a:pt x="147573" y="885444"/>
                </a:lnTo>
                <a:lnTo>
                  <a:pt x="8263382" y="885444"/>
                </a:lnTo>
                <a:lnTo>
                  <a:pt x="8310038" y="877923"/>
                </a:lnTo>
                <a:lnTo>
                  <a:pt x="8350550" y="856979"/>
                </a:lnTo>
                <a:lnTo>
                  <a:pt x="8382491" y="825038"/>
                </a:lnTo>
                <a:lnTo>
                  <a:pt x="8403435" y="784526"/>
                </a:lnTo>
                <a:lnTo>
                  <a:pt x="8410956" y="737869"/>
                </a:lnTo>
                <a:lnTo>
                  <a:pt x="8410956" y="147574"/>
                </a:lnTo>
                <a:lnTo>
                  <a:pt x="8403435" y="100917"/>
                </a:lnTo>
                <a:lnTo>
                  <a:pt x="8382491" y="60405"/>
                </a:lnTo>
                <a:lnTo>
                  <a:pt x="8350550" y="28464"/>
                </a:lnTo>
                <a:lnTo>
                  <a:pt x="8310038" y="7520"/>
                </a:lnTo>
                <a:lnTo>
                  <a:pt x="8263382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0850" y="3295650"/>
            <a:ext cx="8411210" cy="885825"/>
          </a:xfrm>
          <a:custGeom>
            <a:avLst/>
            <a:gdLst/>
            <a:ahLst/>
            <a:cxnLst/>
            <a:rect l="l" t="t" r="r" b="b"/>
            <a:pathLst>
              <a:path w="8411210" h="885825">
                <a:moveTo>
                  <a:pt x="0" y="147572"/>
                </a:moveTo>
                <a:lnTo>
                  <a:pt x="7524" y="100916"/>
                </a:lnTo>
                <a:lnTo>
                  <a:pt x="28475" y="60404"/>
                </a:lnTo>
                <a:lnTo>
                  <a:pt x="60421" y="28464"/>
                </a:lnTo>
                <a:lnTo>
                  <a:pt x="100931" y="7520"/>
                </a:lnTo>
                <a:lnTo>
                  <a:pt x="147574" y="0"/>
                </a:lnTo>
                <a:lnTo>
                  <a:pt x="8263382" y="0"/>
                </a:lnTo>
                <a:lnTo>
                  <a:pt x="8310038" y="7520"/>
                </a:lnTo>
                <a:lnTo>
                  <a:pt x="8350550" y="28464"/>
                </a:lnTo>
                <a:lnTo>
                  <a:pt x="8382491" y="60404"/>
                </a:lnTo>
                <a:lnTo>
                  <a:pt x="8403435" y="100916"/>
                </a:lnTo>
                <a:lnTo>
                  <a:pt x="8410956" y="147572"/>
                </a:lnTo>
                <a:lnTo>
                  <a:pt x="8410956" y="737870"/>
                </a:lnTo>
                <a:lnTo>
                  <a:pt x="8403435" y="784526"/>
                </a:lnTo>
                <a:lnTo>
                  <a:pt x="8382491" y="825038"/>
                </a:lnTo>
                <a:lnTo>
                  <a:pt x="8350550" y="856979"/>
                </a:lnTo>
                <a:lnTo>
                  <a:pt x="8310038" y="877923"/>
                </a:lnTo>
                <a:lnTo>
                  <a:pt x="8263382" y="885444"/>
                </a:lnTo>
                <a:lnTo>
                  <a:pt x="147574" y="885444"/>
                </a:lnTo>
                <a:lnTo>
                  <a:pt x="100931" y="877923"/>
                </a:lnTo>
                <a:lnTo>
                  <a:pt x="60421" y="856979"/>
                </a:lnTo>
                <a:lnTo>
                  <a:pt x="28475" y="825038"/>
                </a:lnTo>
                <a:lnTo>
                  <a:pt x="7524" y="784526"/>
                </a:lnTo>
                <a:lnTo>
                  <a:pt x="0" y="737870"/>
                </a:lnTo>
                <a:lnTo>
                  <a:pt x="0" y="14757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98100" y="723900"/>
            <a:ext cx="435864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Configurando </a:t>
            </a:r>
            <a:r>
              <a:rPr dirty="0"/>
              <a:t>o</a:t>
            </a:r>
            <a:r>
              <a:rPr spc="-15" dirty="0"/>
              <a:t> p4merge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97437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2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7700" y="1877060"/>
            <a:ext cx="8187055" cy="3987800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172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config --global merge.tool</a:t>
            </a:r>
            <a:r>
              <a:rPr sz="2400" b="1" spc="-5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p4merge</a:t>
            </a:r>
            <a:endParaRPr sz="2400">
              <a:latin typeface="Courier New"/>
              <a:cs typeface="Courier New"/>
            </a:endParaRPr>
          </a:p>
          <a:p>
            <a:pPr marL="71755">
              <a:lnSpc>
                <a:spcPct val="100000"/>
              </a:lnSpc>
              <a:spcBef>
                <a:spcPts val="1620"/>
              </a:spcBef>
            </a:pPr>
            <a:r>
              <a:rPr sz="2400" spc="-5" dirty="0">
                <a:latin typeface="Times New Roman"/>
                <a:cs typeface="Times New Roman"/>
              </a:rPr>
              <a:t>Atribui </a:t>
            </a:r>
            <a:r>
              <a:rPr sz="2400" spc="-10" dirty="0">
                <a:latin typeface="Times New Roman"/>
                <a:cs typeface="Times New Roman"/>
              </a:rPr>
              <a:t>p4merge </a:t>
            </a:r>
            <a:r>
              <a:rPr sz="2400" spc="-5" dirty="0">
                <a:latin typeface="Times New Roman"/>
                <a:cs typeface="Times New Roman"/>
              </a:rPr>
              <a:t>como ferramenta </a:t>
            </a:r>
            <a:r>
              <a:rPr sz="2400" dirty="0">
                <a:latin typeface="Times New Roman"/>
                <a:cs typeface="Times New Roman"/>
              </a:rPr>
              <a:t>de </a:t>
            </a:r>
            <a:r>
              <a:rPr sz="2400" spc="-5" dirty="0">
                <a:latin typeface="Times New Roman"/>
                <a:cs typeface="Times New Roman"/>
              </a:rPr>
              <a:t>mesclagem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Times New Roman"/>
              <a:cs typeface="Times New Roman"/>
            </a:endParaRPr>
          </a:p>
          <a:p>
            <a:pPr marL="111760" marR="5080">
              <a:lnSpc>
                <a:spcPts val="2700"/>
              </a:lnSpc>
            </a:pPr>
            <a:r>
              <a:rPr sz="23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300" b="1" spc="-5" dirty="0">
                <a:solidFill>
                  <a:srgbClr val="303030"/>
                </a:solidFill>
                <a:latin typeface="Courier New"/>
                <a:cs typeface="Courier New"/>
              </a:rPr>
              <a:t>git config --global </a:t>
            </a:r>
            <a:r>
              <a:rPr sz="2300" b="1" dirty="0">
                <a:solidFill>
                  <a:srgbClr val="303030"/>
                </a:solidFill>
                <a:latin typeface="Courier New"/>
                <a:cs typeface="Courier New"/>
              </a:rPr>
              <a:t>mergetool.p4merge.cmd  </a:t>
            </a:r>
            <a:r>
              <a:rPr sz="2300" b="1" spc="-5" dirty="0">
                <a:solidFill>
                  <a:srgbClr val="303030"/>
                </a:solidFill>
                <a:latin typeface="Courier New"/>
                <a:cs typeface="Courier New"/>
              </a:rPr>
              <a:t>“p4merge.exe \$BASE \$LOCAL \$REMOTE</a:t>
            </a:r>
            <a:r>
              <a:rPr sz="2300" b="1" spc="-8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300" b="1" dirty="0">
                <a:solidFill>
                  <a:srgbClr val="303030"/>
                </a:solidFill>
                <a:latin typeface="Courier New"/>
                <a:cs typeface="Courier New"/>
              </a:rPr>
              <a:t>\$MERGED”</a:t>
            </a:r>
            <a:endParaRPr sz="2300">
              <a:latin typeface="Courier New"/>
              <a:cs typeface="Courier New"/>
            </a:endParaRPr>
          </a:p>
          <a:p>
            <a:pPr marL="71755">
              <a:lnSpc>
                <a:spcPct val="100000"/>
              </a:lnSpc>
              <a:spcBef>
                <a:spcPts val="1960"/>
              </a:spcBef>
            </a:pPr>
            <a:r>
              <a:rPr sz="2400" spc="-5" dirty="0">
                <a:latin typeface="Times New Roman"/>
                <a:cs typeface="Times New Roman"/>
              </a:rPr>
              <a:t>Atribui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caminho </a:t>
            </a:r>
            <a:r>
              <a:rPr sz="2400" dirty="0">
                <a:latin typeface="Times New Roman"/>
                <a:cs typeface="Times New Roman"/>
              </a:rPr>
              <a:t>e a </a:t>
            </a:r>
            <a:r>
              <a:rPr sz="2400" spc="-5" dirty="0">
                <a:latin typeface="Times New Roman"/>
                <a:cs typeface="Times New Roman"/>
              </a:rPr>
              <a:t>forma </a:t>
            </a:r>
            <a:r>
              <a:rPr sz="2400" dirty="0">
                <a:latin typeface="Times New Roman"/>
                <a:cs typeface="Times New Roman"/>
              </a:rPr>
              <a:t>de </a:t>
            </a:r>
            <a:r>
              <a:rPr sz="2400" spc="-5" dirty="0">
                <a:latin typeface="Times New Roman"/>
                <a:cs typeface="Times New Roman"/>
              </a:rPr>
              <a:t>como executar 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programa.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Times New Roman"/>
              <a:cs typeface="Times New Roman"/>
            </a:endParaRPr>
          </a:p>
          <a:p>
            <a:pPr marL="249554" indent="-236854">
              <a:lnSpc>
                <a:spcPct val="100000"/>
              </a:lnSpc>
              <a:buChar char="·"/>
              <a:tabLst>
                <a:tab pos="249554" algn="l"/>
                <a:tab pos="250190" algn="l"/>
              </a:tabLst>
            </a:pPr>
            <a:r>
              <a:rPr sz="2400" spc="-5" dirty="0">
                <a:latin typeface="Times New Roman"/>
                <a:cs typeface="Times New Roman"/>
              </a:rPr>
              <a:t>Analogamente para </a:t>
            </a:r>
            <a:r>
              <a:rPr sz="2400" i="1" spc="-5" dirty="0">
                <a:latin typeface="Times New Roman"/>
                <a:cs typeface="Times New Roman"/>
              </a:rPr>
              <a:t>diff 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i="1" spc="-5" dirty="0">
                <a:latin typeface="Times New Roman"/>
                <a:cs typeface="Times New Roman"/>
              </a:rPr>
              <a:t>difftool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0" y="2025650"/>
            <a:ext cx="8281670" cy="512445"/>
          </a:xfrm>
          <a:custGeom>
            <a:avLst/>
            <a:gdLst/>
            <a:ahLst/>
            <a:cxnLst/>
            <a:rect l="l" t="t" r="r" b="b"/>
            <a:pathLst>
              <a:path w="8281670" h="512444">
                <a:moveTo>
                  <a:pt x="8196072" y="0"/>
                </a:moveTo>
                <a:lnTo>
                  <a:pt x="85343" y="0"/>
                </a:lnTo>
                <a:lnTo>
                  <a:pt x="52126" y="6709"/>
                </a:lnTo>
                <a:lnTo>
                  <a:pt x="24998" y="25003"/>
                </a:lnTo>
                <a:lnTo>
                  <a:pt x="6707" y="52131"/>
                </a:lnTo>
                <a:lnTo>
                  <a:pt x="0" y="85344"/>
                </a:lnTo>
                <a:lnTo>
                  <a:pt x="0" y="426720"/>
                </a:lnTo>
                <a:lnTo>
                  <a:pt x="6707" y="459932"/>
                </a:lnTo>
                <a:lnTo>
                  <a:pt x="24998" y="487060"/>
                </a:lnTo>
                <a:lnTo>
                  <a:pt x="52126" y="505354"/>
                </a:lnTo>
                <a:lnTo>
                  <a:pt x="85343" y="512063"/>
                </a:lnTo>
                <a:lnTo>
                  <a:pt x="8196072" y="512063"/>
                </a:lnTo>
                <a:lnTo>
                  <a:pt x="8229284" y="505354"/>
                </a:lnTo>
                <a:lnTo>
                  <a:pt x="8256412" y="487060"/>
                </a:lnTo>
                <a:lnTo>
                  <a:pt x="8274706" y="459932"/>
                </a:lnTo>
                <a:lnTo>
                  <a:pt x="8281416" y="426720"/>
                </a:lnTo>
                <a:lnTo>
                  <a:pt x="8281416" y="85344"/>
                </a:lnTo>
                <a:lnTo>
                  <a:pt x="8274706" y="52131"/>
                </a:lnTo>
                <a:lnTo>
                  <a:pt x="8256412" y="25003"/>
                </a:lnTo>
                <a:lnTo>
                  <a:pt x="8229284" y="6709"/>
                </a:lnTo>
                <a:lnTo>
                  <a:pt x="8196072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0850" y="2025650"/>
            <a:ext cx="8281670" cy="512445"/>
          </a:xfrm>
          <a:custGeom>
            <a:avLst/>
            <a:gdLst/>
            <a:ahLst/>
            <a:cxnLst/>
            <a:rect l="l" t="t" r="r" b="b"/>
            <a:pathLst>
              <a:path w="8281670" h="512444">
                <a:moveTo>
                  <a:pt x="0" y="85344"/>
                </a:moveTo>
                <a:lnTo>
                  <a:pt x="6707" y="52131"/>
                </a:lnTo>
                <a:lnTo>
                  <a:pt x="24998" y="25003"/>
                </a:lnTo>
                <a:lnTo>
                  <a:pt x="52126" y="6709"/>
                </a:lnTo>
                <a:lnTo>
                  <a:pt x="85344" y="0"/>
                </a:lnTo>
                <a:lnTo>
                  <a:pt x="8196072" y="0"/>
                </a:lnTo>
                <a:lnTo>
                  <a:pt x="8229284" y="6709"/>
                </a:lnTo>
                <a:lnTo>
                  <a:pt x="8256412" y="25003"/>
                </a:lnTo>
                <a:lnTo>
                  <a:pt x="8274706" y="52131"/>
                </a:lnTo>
                <a:lnTo>
                  <a:pt x="8281416" y="85344"/>
                </a:lnTo>
                <a:lnTo>
                  <a:pt x="8281416" y="426720"/>
                </a:lnTo>
                <a:lnTo>
                  <a:pt x="8274706" y="459932"/>
                </a:lnTo>
                <a:lnTo>
                  <a:pt x="8256412" y="487060"/>
                </a:lnTo>
                <a:lnTo>
                  <a:pt x="8229284" y="505354"/>
                </a:lnTo>
                <a:lnTo>
                  <a:pt x="8196072" y="512064"/>
                </a:lnTo>
                <a:lnTo>
                  <a:pt x="85344" y="512064"/>
                </a:lnTo>
                <a:lnTo>
                  <a:pt x="52126" y="505354"/>
                </a:lnTo>
                <a:lnTo>
                  <a:pt x="24998" y="487060"/>
                </a:lnTo>
                <a:lnTo>
                  <a:pt x="6707" y="459932"/>
                </a:lnTo>
                <a:lnTo>
                  <a:pt x="0" y="426720"/>
                </a:lnTo>
                <a:lnTo>
                  <a:pt x="0" y="853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0850" y="3676650"/>
            <a:ext cx="8281670" cy="512445"/>
          </a:xfrm>
          <a:custGeom>
            <a:avLst/>
            <a:gdLst/>
            <a:ahLst/>
            <a:cxnLst/>
            <a:rect l="l" t="t" r="r" b="b"/>
            <a:pathLst>
              <a:path w="8281670" h="512445">
                <a:moveTo>
                  <a:pt x="8196072" y="0"/>
                </a:moveTo>
                <a:lnTo>
                  <a:pt x="85343" y="0"/>
                </a:lnTo>
                <a:lnTo>
                  <a:pt x="52126" y="6709"/>
                </a:lnTo>
                <a:lnTo>
                  <a:pt x="24998" y="25003"/>
                </a:lnTo>
                <a:lnTo>
                  <a:pt x="6707" y="52131"/>
                </a:lnTo>
                <a:lnTo>
                  <a:pt x="0" y="85343"/>
                </a:lnTo>
                <a:lnTo>
                  <a:pt x="0" y="426719"/>
                </a:lnTo>
                <a:lnTo>
                  <a:pt x="6707" y="459932"/>
                </a:lnTo>
                <a:lnTo>
                  <a:pt x="24998" y="487060"/>
                </a:lnTo>
                <a:lnTo>
                  <a:pt x="52126" y="505354"/>
                </a:lnTo>
                <a:lnTo>
                  <a:pt x="85343" y="512063"/>
                </a:lnTo>
                <a:lnTo>
                  <a:pt x="8196072" y="512063"/>
                </a:lnTo>
                <a:lnTo>
                  <a:pt x="8229284" y="505354"/>
                </a:lnTo>
                <a:lnTo>
                  <a:pt x="8256412" y="487060"/>
                </a:lnTo>
                <a:lnTo>
                  <a:pt x="8274706" y="459932"/>
                </a:lnTo>
                <a:lnTo>
                  <a:pt x="8281416" y="426719"/>
                </a:lnTo>
                <a:lnTo>
                  <a:pt x="8281416" y="85343"/>
                </a:lnTo>
                <a:lnTo>
                  <a:pt x="8274706" y="52131"/>
                </a:lnTo>
                <a:lnTo>
                  <a:pt x="8256412" y="25003"/>
                </a:lnTo>
                <a:lnTo>
                  <a:pt x="8229284" y="6709"/>
                </a:lnTo>
                <a:lnTo>
                  <a:pt x="8196072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0850" y="3676650"/>
            <a:ext cx="8281670" cy="512445"/>
          </a:xfrm>
          <a:custGeom>
            <a:avLst/>
            <a:gdLst/>
            <a:ahLst/>
            <a:cxnLst/>
            <a:rect l="l" t="t" r="r" b="b"/>
            <a:pathLst>
              <a:path w="8281670" h="512445">
                <a:moveTo>
                  <a:pt x="0" y="85344"/>
                </a:moveTo>
                <a:lnTo>
                  <a:pt x="6707" y="52131"/>
                </a:lnTo>
                <a:lnTo>
                  <a:pt x="24998" y="25003"/>
                </a:lnTo>
                <a:lnTo>
                  <a:pt x="52126" y="6709"/>
                </a:lnTo>
                <a:lnTo>
                  <a:pt x="85344" y="0"/>
                </a:lnTo>
                <a:lnTo>
                  <a:pt x="8196072" y="0"/>
                </a:lnTo>
                <a:lnTo>
                  <a:pt x="8229284" y="6709"/>
                </a:lnTo>
                <a:lnTo>
                  <a:pt x="8256412" y="25003"/>
                </a:lnTo>
                <a:lnTo>
                  <a:pt x="8274706" y="52131"/>
                </a:lnTo>
                <a:lnTo>
                  <a:pt x="8281416" y="85344"/>
                </a:lnTo>
                <a:lnTo>
                  <a:pt x="8281416" y="426720"/>
                </a:lnTo>
                <a:lnTo>
                  <a:pt x="8274706" y="459932"/>
                </a:lnTo>
                <a:lnTo>
                  <a:pt x="8256412" y="487060"/>
                </a:lnTo>
                <a:lnTo>
                  <a:pt x="8229284" y="505354"/>
                </a:lnTo>
                <a:lnTo>
                  <a:pt x="8196072" y="512064"/>
                </a:lnTo>
                <a:lnTo>
                  <a:pt x="85344" y="512064"/>
                </a:lnTo>
                <a:lnTo>
                  <a:pt x="52126" y="505354"/>
                </a:lnTo>
                <a:lnTo>
                  <a:pt x="24998" y="487060"/>
                </a:lnTo>
                <a:lnTo>
                  <a:pt x="6707" y="459932"/>
                </a:lnTo>
                <a:lnTo>
                  <a:pt x="0" y="426720"/>
                </a:lnTo>
                <a:lnTo>
                  <a:pt x="0" y="853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84642" y="723900"/>
            <a:ext cx="38868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Configuração </a:t>
            </a:r>
            <a:r>
              <a:rPr dirty="0"/>
              <a:t>do</a:t>
            </a:r>
            <a:r>
              <a:rPr spc="-40" dirty="0"/>
              <a:t> </a:t>
            </a:r>
            <a:r>
              <a:rPr i="1" spc="-5" dirty="0">
                <a:latin typeface="Times New Roman"/>
                <a:cs typeface="Times New Roman"/>
              </a:rPr>
              <a:t>Push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97437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2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3900" y="1877060"/>
            <a:ext cx="7737475" cy="3911600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72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config --global push.default</a:t>
            </a:r>
            <a:r>
              <a:rPr sz="2400" b="1" spc="-7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simple</a:t>
            </a:r>
            <a:endParaRPr sz="2400">
              <a:latin typeface="Courier New"/>
              <a:cs typeface="Courier New"/>
            </a:endParaRPr>
          </a:p>
          <a:p>
            <a:pPr marL="12700" marR="421005">
              <a:lnSpc>
                <a:spcPct val="100699"/>
              </a:lnSpc>
              <a:spcBef>
                <a:spcPts val="1600"/>
              </a:spcBef>
            </a:pPr>
            <a:r>
              <a:rPr sz="2400" spc="-5" dirty="0">
                <a:latin typeface="Times New Roman"/>
                <a:cs typeface="Times New Roman"/>
              </a:rPr>
              <a:t>Basicamente, envia apenas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i="1" spc="-5" dirty="0">
                <a:latin typeface="Times New Roman"/>
                <a:cs typeface="Times New Roman"/>
              </a:rPr>
              <a:t>branch </a:t>
            </a:r>
            <a:r>
              <a:rPr sz="2400" spc="-5" dirty="0">
                <a:latin typeface="Times New Roman"/>
                <a:cs typeface="Times New Roman"/>
              </a:rPr>
              <a:t>atual, quando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branch  não </a:t>
            </a:r>
            <a:r>
              <a:rPr sz="2400" dirty="0">
                <a:latin typeface="Times New Roman"/>
                <a:cs typeface="Times New Roman"/>
              </a:rPr>
              <a:t>é</a:t>
            </a:r>
            <a:r>
              <a:rPr sz="2400" spc="-5" dirty="0">
                <a:latin typeface="Times New Roman"/>
                <a:cs typeface="Times New Roman"/>
              </a:rPr>
              <a:t> especificado.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config --global push.default</a:t>
            </a:r>
            <a:r>
              <a:rPr sz="2400" b="1" spc="-9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nothing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400" spc="-5" dirty="0">
                <a:latin typeface="Times New Roman"/>
                <a:cs typeface="Times New Roman"/>
              </a:rPr>
              <a:t>Não envia nada, quando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branch não </a:t>
            </a:r>
            <a:r>
              <a:rPr sz="2400" dirty="0">
                <a:latin typeface="Times New Roman"/>
                <a:cs typeface="Times New Roman"/>
              </a:rPr>
              <a:t>é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especificado.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Outra opções: </a:t>
            </a:r>
            <a:r>
              <a:rPr sz="2400" i="1" spc="-15" dirty="0">
                <a:latin typeface="Times New Roman"/>
                <a:cs typeface="Times New Roman"/>
              </a:rPr>
              <a:t>current </a:t>
            </a:r>
            <a:r>
              <a:rPr sz="2400" i="1" dirty="0">
                <a:latin typeface="Times New Roman"/>
                <a:cs typeface="Times New Roman"/>
              </a:rPr>
              <a:t>, </a:t>
            </a:r>
            <a:r>
              <a:rPr sz="2400" i="1" spc="-15" dirty="0">
                <a:latin typeface="Times New Roman"/>
                <a:cs typeface="Times New Roman"/>
              </a:rPr>
              <a:t>upstream </a:t>
            </a:r>
            <a:r>
              <a:rPr sz="2400" i="1" dirty="0">
                <a:latin typeface="Times New Roman"/>
                <a:cs typeface="Times New Roman"/>
              </a:rPr>
              <a:t>,</a:t>
            </a:r>
            <a:r>
              <a:rPr sz="2400" i="1" spc="2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matching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0" y="2025650"/>
            <a:ext cx="8281670" cy="512445"/>
          </a:xfrm>
          <a:custGeom>
            <a:avLst/>
            <a:gdLst/>
            <a:ahLst/>
            <a:cxnLst/>
            <a:rect l="l" t="t" r="r" b="b"/>
            <a:pathLst>
              <a:path w="8281670" h="512444">
                <a:moveTo>
                  <a:pt x="8196072" y="0"/>
                </a:moveTo>
                <a:lnTo>
                  <a:pt x="85343" y="0"/>
                </a:lnTo>
                <a:lnTo>
                  <a:pt x="52126" y="6709"/>
                </a:lnTo>
                <a:lnTo>
                  <a:pt x="24998" y="25003"/>
                </a:lnTo>
                <a:lnTo>
                  <a:pt x="6707" y="52131"/>
                </a:lnTo>
                <a:lnTo>
                  <a:pt x="0" y="85344"/>
                </a:lnTo>
                <a:lnTo>
                  <a:pt x="0" y="426720"/>
                </a:lnTo>
                <a:lnTo>
                  <a:pt x="6707" y="459932"/>
                </a:lnTo>
                <a:lnTo>
                  <a:pt x="24998" y="487060"/>
                </a:lnTo>
                <a:lnTo>
                  <a:pt x="52126" y="505354"/>
                </a:lnTo>
                <a:lnTo>
                  <a:pt x="85343" y="512063"/>
                </a:lnTo>
                <a:lnTo>
                  <a:pt x="8196072" y="512063"/>
                </a:lnTo>
                <a:lnTo>
                  <a:pt x="8229284" y="505354"/>
                </a:lnTo>
                <a:lnTo>
                  <a:pt x="8256412" y="487060"/>
                </a:lnTo>
                <a:lnTo>
                  <a:pt x="8274706" y="459932"/>
                </a:lnTo>
                <a:lnTo>
                  <a:pt x="8281416" y="426720"/>
                </a:lnTo>
                <a:lnTo>
                  <a:pt x="8281416" y="85344"/>
                </a:lnTo>
                <a:lnTo>
                  <a:pt x="8274706" y="52131"/>
                </a:lnTo>
                <a:lnTo>
                  <a:pt x="8256412" y="25003"/>
                </a:lnTo>
                <a:lnTo>
                  <a:pt x="8229284" y="6709"/>
                </a:lnTo>
                <a:lnTo>
                  <a:pt x="8196072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0850" y="2025650"/>
            <a:ext cx="8281670" cy="512445"/>
          </a:xfrm>
          <a:custGeom>
            <a:avLst/>
            <a:gdLst/>
            <a:ahLst/>
            <a:cxnLst/>
            <a:rect l="l" t="t" r="r" b="b"/>
            <a:pathLst>
              <a:path w="8281670" h="512444">
                <a:moveTo>
                  <a:pt x="0" y="85344"/>
                </a:moveTo>
                <a:lnTo>
                  <a:pt x="6707" y="52131"/>
                </a:lnTo>
                <a:lnTo>
                  <a:pt x="24998" y="25003"/>
                </a:lnTo>
                <a:lnTo>
                  <a:pt x="52126" y="6709"/>
                </a:lnTo>
                <a:lnTo>
                  <a:pt x="85344" y="0"/>
                </a:lnTo>
                <a:lnTo>
                  <a:pt x="8196072" y="0"/>
                </a:lnTo>
                <a:lnTo>
                  <a:pt x="8229284" y="6709"/>
                </a:lnTo>
                <a:lnTo>
                  <a:pt x="8256412" y="25003"/>
                </a:lnTo>
                <a:lnTo>
                  <a:pt x="8274706" y="52131"/>
                </a:lnTo>
                <a:lnTo>
                  <a:pt x="8281416" y="85344"/>
                </a:lnTo>
                <a:lnTo>
                  <a:pt x="8281416" y="426720"/>
                </a:lnTo>
                <a:lnTo>
                  <a:pt x="8274706" y="459932"/>
                </a:lnTo>
                <a:lnTo>
                  <a:pt x="8256412" y="487060"/>
                </a:lnTo>
                <a:lnTo>
                  <a:pt x="8229284" y="505354"/>
                </a:lnTo>
                <a:lnTo>
                  <a:pt x="8196072" y="512064"/>
                </a:lnTo>
                <a:lnTo>
                  <a:pt x="85344" y="512064"/>
                </a:lnTo>
                <a:lnTo>
                  <a:pt x="52126" y="505354"/>
                </a:lnTo>
                <a:lnTo>
                  <a:pt x="24998" y="487060"/>
                </a:lnTo>
                <a:lnTo>
                  <a:pt x="6707" y="459932"/>
                </a:lnTo>
                <a:lnTo>
                  <a:pt x="0" y="426720"/>
                </a:lnTo>
                <a:lnTo>
                  <a:pt x="0" y="853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26129" y="723900"/>
            <a:ext cx="413448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Configuração </a:t>
            </a:r>
            <a:r>
              <a:rPr dirty="0"/>
              <a:t>do</a:t>
            </a:r>
            <a:r>
              <a:rPr spc="-40" dirty="0"/>
              <a:t> </a:t>
            </a:r>
            <a:r>
              <a:rPr i="1" spc="-30" dirty="0">
                <a:latin typeface="Times New Roman"/>
                <a:cs typeface="Times New Roman"/>
              </a:rPr>
              <a:t>Merge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97437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2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7700" y="1877060"/>
            <a:ext cx="7928609" cy="3365500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172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config --global merge.ff</a:t>
            </a:r>
            <a:r>
              <a:rPr sz="2400" b="1" spc="-4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false</a:t>
            </a:r>
            <a:endParaRPr sz="2400">
              <a:latin typeface="Courier New"/>
              <a:cs typeface="Courier New"/>
            </a:endParaRPr>
          </a:p>
          <a:p>
            <a:pPr marL="88900" marR="5080">
              <a:lnSpc>
                <a:spcPct val="100699"/>
              </a:lnSpc>
              <a:spcBef>
                <a:spcPts val="1600"/>
              </a:spcBef>
            </a:pPr>
            <a:r>
              <a:rPr sz="2400" spc="-5" dirty="0">
                <a:latin typeface="Times New Roman"/>
                <a:cs typeface="Times New Roman"/>
              </a:rPr>
              <a:t>Desativa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i="1" spc="-5" dirty="0">
                <a:latin typeface="Times New Roman"/>
                <a:cs typeface="Times New Roman"/>
              </a:rPr>
              <a:t>fast </a:t>
            </a:r>
            <a:r>
              <a:rPr sz="2400" i="1" spc="-15" dirty="0">
                <a:latin typeface="Times New Roman"/>
                <a:cs typeface="Times New Roman"/>
              </a:rPr>
              <a:t>-foward </a:t>
            </a:r>
            <a:r>
              <a:rPr sz="2400" dirty="0">
                <a:latin typeface="Times New Roman"/>
                <a:cs typeface="Times New Roman"/>
              </a:rPr>
              <a:t>, ou </a:t>
            </a:r>
            <a:r>
              <a:rPr sz="2400" spc="-5" dirty="0">
                <a:latin typeface="Times New Roman"/>
                <a:cs typeface="Times New Roman"/>
              </a:rPr>
              <a:t>seja, cria sempre cria </a:t>
            </a:r>
            <a:r>
              <a:rPr sz="2400" dirty="0">
                <a:latin typeface="Times New Roman"/>
                <a:cs typeface="Times New Roman"/>
              </a:rPr>
              <a:t>um </a:t>
            </a:r>
            <a:r>
              <a:rPr sz="2400" i="1" spc="-5" dirty="0">
                <a:latin typeface="Times New Roman"/>
                <a:cs typeface="Times New Roman"/>
              </a:rPr>
              <a:t>commit </a:t>
            </a:r>
            <a:r>
              <a:rPr sz="2400" dirty="0">
                <a:latin typeface="Times New Roman"/>
                <a:cs typeface="Times New Roman"/>
              </a:rPr>
              <a:t>na  </a:t>
            </a:r>
            <a:r>
              <a:rPr sz="2400" spc="-5" dirty="0">
                <a:latin typeface="Times New Roman"/>
                <a:cs typeface="Times New Roman"/>
              </a:rPr>
              <a:t>mesclagem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 marR="469900" algn="just">
              <a:lnSpc>
                <a:spcPct val="99000"/>
              </a:lnSpc>
            </a:pPr>
            <a:r>
              <a:rPr sz="2400" spc="-5" dirty="0">
                <a:latin typeface="Times New Roman"/>
                <a:cs typeface="Times New Roman"/>
              </a:rPr>
              <a:t>*Cuidado: Quando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i="1" spc="-10" dirty="0">
                <a:latin typeface="Times New Roman"/>
                <a:cs typeface="Times New Roman"/>
              </a:rPr>
              <a:t>fast-foward </a:t>
            </a:r>
            <a:r>
              <a:rPr sz="2400" spc="-5" dirty="0">
                <a:latin typeface="Times New Roman"/>
                <a:cs typeface="Times New Roman"/>
              </a:rPr>
              <a:t>está desativado,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comando  </a:t>
            </a:r>
            <a:r>
              <a:rPr sz="2400" i="1" dirty="0">
                <a:latin typeface="Times New Roman"/>
                <a:cs typeface="Times New Roman"/>
              </a:rPr>
              <a:t>push </a:t>
            </a:r>
            <a:r>
              <a:rPr sz="2400" dirty="0">
                <a:latin typeface="Times New Roman"/>
                <a:cs typeface="Times New Roman"/>
              </a:rPr>
              <a:t>( </a:t>
            </a:r>
            <a:r>
              <a:rPr sz="2400" i="1" spc="-5" dirty="0">
                <a:latin typeface="Times New Roman"/>
                <a:cs typeface="Times New Roman"/>
              </a:rPr>
              <a:t>fetch </a:t>
            </a:r>
            <a:r>
              <a:rPr sz="2400" i="1" spc="-15" dirty="0">
                <a:latin typeface="Times New Roman"/>
                <a:cs typeface="Times New Roman"/>
              </a:rPr>
              <a:t>+merge) </a:t>
            </a:r>
            <a:r>
              <a:rPr sz="2400" spc="-5" dirty="0">
                <a:latin typeface="Times New Roman"/>
                <a:cs typeface="Times New Roman"/>
              </a:rPr>
              <a:t>também irá sempre criar </a:t>
            </a:r>
            <a:r>
              <a:rPr sz="2400" dirty="0">
                <a:latin typeface="Times New Roman"/>
                <a:cs typeface="Times New Roman"/>
              </a:rPr>
              <a:t>um </a:t>
            </a:r>
            <a:r>
              <a:rPr sz="2400" i="1" spc="-5" dirty="0">
                <a:latin typeface="Times New Roman"/>
                <a:cs typeface="Times New Roman"/>
              </a:rPr>
              <a:t>commit </a:t>
            </a:r>
            <a:r>
              <a:rPr sz="2400" spc="-5" dirty="0">
                <a:latin typeface="Times New Roman"/>
                <a:cs typeface="Times New Roman"/>
              </a:rPr>
              <a:t>ao  atualizar </a:t>
            </a:r>
            <a:r>
              <a:rPr sz="2400" dirty="0">
                <a:latin typeface="Times New Roman"/>
                <a:cs typeface="Times New Roman"/>
              </a:rPr>
              <a:t>um</a:t>
            </a:r>
            <a:r>
              <a:rPr sz="2400" spc="-5" dirty="0">
                <a:latin typeface="Times New Roman"/>
                <a:cs typeface="Times New Roman"/>
              </a:rPr>
              <a:t> repositório.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0" y="2025650"/>
            <a:ext cx="8281670" cy="512445"/>
          </a:xfrm>
          <a:custGeom>
            <a:avLst/>
            <a:gdLst/>
            <a:ahLst/>
            <a:cxnLst/>
            <a:rect l="l" t="t" r="r" b="b"/>
            <a:pathLst>
              <a:path w="8281670" h="512444">
                <a:moveTo>
                  <a:pt x="8196072" y="0"/>
                </a:moveTo>
                <a:lnTo>
                  <a:pt x="85343" y="0"/>
                </a:lnTo>
                <a:lnTo>
                  <a:pt x="52126" y="6709"/>
                </a:lnTo>
                <a:lnTo>
                  <a:pt x="24998" y="25003"/>
                </a:lnTo>
                <a:lnTo>
                  <a:pt x="6707" y="52131"/>
                </a:lnTo>
                <a:lnTo>
                  <a:pt x="0" y="85344"/>
                </a:lnTo>
                <a:lnTo>
                  <a:pt x="0" y="426720"/>
                </a:lnTo>
                <a:lnTo>
                  <a:pt x="6707" y="459932"/>
                </a:lnTo>
                <a:lnTo>
                  <a:pt x="24998" y="487060"/>
                </a:lnTo>
                <a:lnTo>
                  <a:pt x="52126" y="505354"/>
                </a:lnTo>
                <a:lnTo>
                  <a:pt x="85343" y="512063"/>
                </a:lnTo>
                <a:lnTo>
                  <a:pt x="8196072" y="512063"/>
                </a:lnTo>
                <a:lnTo>
                  <a:pt x="8229284" y="505354"/>
                </a:lnTo>
                <a:lnTo>
                  <a:pt x="8256412" y="487060"/>
                </a:lnTo>
                <a:lnTo>
                  <a:pt x="8274706" y="459932"/>
                </a:lnTo>
                <a:lnTo>
                  <a:pt x="8281416" y="426720"/>
                </a:lnTo>
                <a:lnTo>
                  <a:pt x="8281416" y="85344"/>
                </a:lnTo>
                <a:lnTo>
                  <a:pt x="8274706" y="52131"/>
                </a:lnTo>
                <a:lnTo>
                  <a:pt x="8256412" y="25003"/>
                </a:lnTo>
                <a:lnTo>
                  <a:pt x="8229284" y="6709"/>
                </a:lnTo>
                <a:lnTo>
                  <a:pt x="8196072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0850" y="2025650"/>
            <a:ext cx="8281670" cy="512445"/>
          </a:xfrm>
          <a:custGeom>
            <a:avLst/>
            <a:gdLst/>
            <a:ahLst/>
            <a:cxnLst/>
            <a:rect l="l" t="t" r="r" b="b"/>
            <a:pathLst>
              <a:path w="8281670" h="512444">
                <a:moveTo>
                  <a:pt x="0" y="85344"/>
                </a:moveTo>
                <a:lnTo>
                  <a:pt x="6707" y="52131"/>
                </a:lnTo>
                <a:lnTo>
                  <a:pt x="24998" y="25003"/>
                </a:lnTo>
                <a:lnTo>
                  <a:pt x="52126" y="6709"/>
                </a:lnTo>
                <a:lnTo>
                  <a:pt x="85344" y="0"/>
                </a:lnTo>
                <a:lnTo>
                  <a:pt x="8196072" y="0"/>
                </a:lnTo>
                <a:lnTo>
                  <a:pt x="8229284" y="6709"/>
                </a:lnTo>
                <a:lnTo>
                  <a:pt x="8256412" y="25003"/>
                </a:lnTo>
                <a:lnTo>
                  <a:pt x="8274706" y="52131"/>
                </a:lnTo>
                <a:lnTo>
                  <a:pt x="8281416" y="85344"/>
                </a:lnTo>
                <a:lnTo>
                  <a:pt x="8281416" y="426720"/>
                </a:lnTo>
                <a:lnTo>
                  <a:pt x="8274706" y="459932"/>
                </a:lnTo>
                <a:lnTo>
                  <a:pt x="8256412" y="487060"/>
                </a:lnTo>
                <a:lnTo>
                  <a:pt x="8229284" y="505354"/>
                </a:lnTo>
                <a:lnTo>
                  <a:pt x="8196072" y="512064"/>
                </a:lnTo>
                <a:lnTo>
                  <a:pt x="85344" y="512064"/>
                </a:lnTo>
                <a:lnTo>
                  <a:pt x="52126" y="505354"/>
                </a:lnTo>
                <a:lnTo>
                  <a:pt x="24998" y="487060"/>
                </a:lnTo>
                <a:lnTo>
                  <a:pt x="6707" y="459932"/>
                </a:lnTo>
                <a:lnTo>
                  <a:pt x="0" y="426720"/>
                </a:lnTo>
                <a:lnTo>
                  <a:pt x="0" y="853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89617" y="723900"/>
            <a:ext cx="29991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Desconfigurando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97437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2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8500" y="1877060"/>
            <a:ext cx="6640195" cy="1168400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72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config --global --unset &lt;key</a:t>
            </a:r>
            <a:r>
              <a:rPr sz="2400" b="1" spc="-8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400" spc="-5" dirty="0">
                <a:latin typeface="Times New Roman"/>
                <a:cs typeface="Times New Roman"/>
              </a:rPr>
              <a:t>Desativa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chave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key&gt;.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46277" y="3740150"/>
          <a:ext cx="8290559" cy="1562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3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5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400" b="1" dirty="0">
                          <a:solidFill>
                            <a:srgbClr val="303030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2400" b="1" spc="-105" dirty="0">
                          <a:solidFill>
                            <a:srgbClr val="30303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303030"/>
                          </a:solidFill>
                          <a:latin typeface="Courier New"/>
                          <a:cs typeface="Courier New"/>
                        </a:rPr>
                        <a:t>git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3335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400" b="1" spc="-5" dirty="0">
                          <a:solidFill>
                            <a:srgbClr val="303030"/>
                          </a:solidFill>
                          <a:latin typeface="Courier New"/>
                          <a:cs typeface="Courier New"/>
                        </a:rPr>
                        <a:t>config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3335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400" b="1" spc="-5" dirty="0">
                          <a:solidFill>
                            <a:srgbClr val="303030"/>
                          </a:solidFill>
                          <a:latin typeface="Courier New"/>
                          <a:cs typeface="Courier New"/>
                        </a:rPr>
                        <a:t>--global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3335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400" b="1" spc="-5" dirty="0">
                          <a:solidFill>
                            <a:srgbClr val="303030"/>
                          </a:solidFill>
                          <a:latin typeface="Courier New"/>
                          <a:cs typeface="Courier New"/>
                        </a:rPr>
                        <a:t>--unset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3335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400" b="1" dirty="0">
                          <a:solidFill>
                            <a:srgbClr val="303030"/>
                          </a:solidFill>
                          <a:latin typeface="Courier New"/>
                          <a:cs typeface="Courier New"/>
                        </a:rPr>
                        <a:t>merge.ff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3335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400" b="1" dirty="0">
                          <a:solidFill>
                            <a:srgbClr val="303030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2400" b="1" spc="-105" dirty="0">
                          <a:solidFill>
                            <a:srgbClr val="30303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303030"/>
                          </a:solidFill>
                          <a:latin typeface="Courier New"/>
                          <a:cs typeface="Courier New"/>
                        </a:rPr>
                        <a:t>git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3335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400" b="1" spc="-5" dirty="0">
                          <a:solidFill>
                            <a:srgbClr val="303030"/>
                          </a:solidFill>
                          <a:latin typeface="Courier New"/>
                          <a:cs typeface="Courier New"/>
                        </a:rPr>
                        <a:t>config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3335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400" b="1" spc="-5" dirty="0">
                          <a:solidFill>
                            <a:srgbClr val="303030"/>
                          </a:solidFill>
                          <a:latin typeface="Courier New"/>
                          <a:cs typeface="Courier New"/>
                        </a:rPr>
                        <a:t>--global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3335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400" b="1" spc="-5" dirty="0">
                          <a:solidFill>
                            <a:srgbClr val="303030"/>
                          </a:solidFill>
                          <a:latin typeface="Courier New"/>
                          <a:cs typeface="Courier New"/>
                        </a:rPr>
                        <a:t>--unset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3335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400" b="1" dirty="0">
                          <a:solidFill>
                            <a:srgbClr val="303030"/>
                          </a:solidFill>
                          <a:latin typeface="Courier New"/>
                          <a:cs typeface="Courier New"/>
                        </a:rPr>
                        <a:t>core.editor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3335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0" y="2025650"/>
            <a:ext cx="8281670" cy="512445"/>
          </a:xfrm>
          <a:custGeom>
            <a:avLst/>
            <a:gdLst/>
            <a:ahLst/>
            <a:cxnLst/>
            <a:rect l="l" t="t" r="r" b="b"/>
            <a:pathLst>
              <a:path w="8281670" h="512444">
                <a:moveTo>
                  <a:pt x="8196072" y="0"/>
                </a:moveTo>
                <a:lnTo>
                  <a:pt x="85343" y="0"/>
                </a:lnTo>
                <a:lnTo>
                  <a:pt x="52126" y="6709"/>
                </a:lnTo>
                <a:lnTo>
                  <a:pt x="24998" y="25003"/>
                </a:lnTo>
                <a:lnTo>
                  <a:pt x="6707" y="52131"/>
                </a:lnTo>
                <a:lnTo>
                  <a:pt x="0" y="85344"/>
                </a:lnTo>
                <a:lnTo>
                  <a:pt x="0" y="426720"/>
                </a:lnTo>
                <a:lnTo>
                  <a:pt x="6707" y="459932"/>
                </a:lnTo>
                <a:lnTo>
                  <a:pt x="24998" y="487060"/>
                </a:lnTo>
                <a:lnTo>
                  <a:pt x="52126" y="505354"/>
                </a:lnTo>
                <a:lnTo>
                  <a:pt x="85343" y="512063"/>
                </a:lnTo>
                <a:lnTo>
                  <a:pt x="8196072" y="512063"/>
                </a:lnTo>
                <a:lnTo>
                  <a:pt x="8229284" y="505354"/>
                </a:lnTo>
                <a:lnTo>
                  <a:pt x="8256412" y="487060"/>
                </a:lnTo>
                <a:lnTo>
                  <a:pt x="8274706" y="459932"/>
                </a:lnTo>
                <a:lnTo>
                  <a:pt x="8281416" y="426720"/>
                </a:lnTo>
                <a:lnTo>
                  <a:pt x="8281416" y="85344"/>
                </a:lnTo>
                <a:lnTo>
                  <a:pt x="8274706" y="52131"/>
                </a:lnTo>
                <a:lnTo>
                  <a:pt x="8256412" y="25003"/>
                </a:lnTo>
                <a:lnTo>
                  <a:pt x="8229284" y="6709"/>
                </a:lnTo>
                <a:lnTo>
                  <a:pt x="8196072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0850" y="2025650"/>
            <a:ext cx="8281670" cy="512445"/>
          </a:xfrm>
          <a:custGeom>
            <a:avLst/>
            <a:gdLst/>
            <a:ahLst/>
            <a:cxnLst/>
            <a:rect l="l" t="t" r="r" b="b"/>
            <a:pathLst>
              <a:path w="8281670" h="512444">
                <a:moveTo>
                  <a:pt x="0" y="85344"/>
                </a:moveTo>
                <a:lnTo>
                  <a:pt x="6707" y="52131"/>
                </a:lnTo>
                <a:lnTo>
                  <a:pt x="24998" y="25003"/>
                </a:lnTo>
                <a:lnTo>
                  <a:pt x="52126" y="6709"/>
                </a:lnTo>
                <a:lnTo>
                  <a:pt x="85344" y="0"/>
                </a:lnTo>
                <a:lnTo>
                  <a:pt x="8196072" y="0"/>
                </a:lnTo>
                <a:lnTo>
                  <a:pt x="8229284" y="6709"/>
                </a:lnTo>
                <a:lnTo>
                  <a:pt x="8256412" y="25003"/>
                </a:lnTo>
                <a:lnTo>
                  <a:pt x="8274706" y="52131"/>
                </a:lnTo>
                <a:lnTo>
                  <a:pt x="8281416" y="85344"/>
                </a:lnTo>
                <a:lnTo>
                  <a:pt x="8281416" y="426720"/>
                </a:lnTo>
                <a:lnTo>
                  <a:pt x="8274706" y="459932"/>
                </a:lnTo>
                <a:lnTo>
                  <a:pt x="8256412" y="487060"/>
                </a:lnTo>
                <a:lnTo>
                  <a:pt x="8229284" y="505354"/>
                </a:lnTo>
                <a:lnTo>
                  <a:pt x="8196072" y="512064"/>
                </a:lnTo>
                <a:lnTo>
                  <a:pt x="85344" y="512064"/>
                </a:lnTo>
                <a:lnTo>
                  <a:pt x="52126" y="505354"/>
                </a:lnTo>
                <a:lnTo>
                  <a:pt x="24998" y="487060"/>
                </a:lnTo>
                <a:lnTo>
                  <a:pt x="6707" y="459932"/>
                </a:lnTo>
                <a:lnTo>
                  <a:pt x="0" y="426720"/>
                </a:lnTo>
                <a:lnTo>
                  <a:pt x="0" y="853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0850" y="3536950"/>
            <a:ext cx="8281670" cy="1153795"/>
          </a:xfrm>
          <a:custGeom>
            <a:avLst/>
            <a:gdLst/>
            <a:ahLst/>
            <a:cxnLst/>
            <a:rect l="l" t="t" r="r" b="b"/>
            <a:pathLst>
              <a:path w="8281670" h="1153795">
                <a:moveTo>
                  <a:pt x="0" y="1153668"/>
                </a:moveTo>
                <a:lnTo>
                  <a:pt x="8281416" y="1153668"/>
                </a:lnTo>
                <a:lnTo>
                  <a:pt x="8281416" y="0"/>
                </a:lnTo>
                <a:lnTo>
                  <a:pt x="0" y="0"/>
                </a:lnTo>
                <a:lnTo>
                  <a:pt x="0" y="115366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56768" y="723900"/>
            <a:ext cx="9372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</a:t>
            </a:r>
            <a:r>
              <a:rPr dirty="0"/>
              <a:t>lias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97437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2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8500" y="2082800"/>
            <a:ext cx="8103234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config --global alias.&lt; abr&gt;</a:t>
            </a:r>
            <a:r>
              <a:rPr sz="2400" b="1" spc="-5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&lt;cmd&gt;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20"/>
              </a:spcBef>
            </a:pPr>
            <a:r>
              <a:rPr sz="2400" spc="-5" dirty="0">
                <a:latin typeface="Times New Roman"/>
                <a:cs typeface="Times New Roman"/>
              </a:rPr>
              <a:t>Substitui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comando </a:t>
            </a: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spc="-5" dirty="0">
                <a:latin typeface="Times New Roman"/>
                <a:cs typeface="Times New Roman"/>
              </a:rPr>
              <a:t>cmd&gt; </a:t>
            </a:r>
            <a:r>
              <a:rPr sz="2400" dirty="0">
                <a:latin typeface="Times New Roman"/>
                <a:cs typeface="Times New Roman"/>
              </a:rPr>
              <a:t>por </a:t>
            </a:r>
            <a:r>
              <a:rPr sz="2400" spc="-5" dirty="0">
                <a:latin typeface="Times New Roman"/>
                <a:cs typeface="Times New Roman"/>
              </a:rPr>
              <a:t>&lt;abr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&gt;.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5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config --global alias.lol "log</a:t>
            </a:r>
            <a:r>
              <a:rPr sz="2400" b="1" spc="-8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--graph</a:t>
            </a:r>
            <a:endParaRPr sz="2400">
              <a:latin typeface="Courier New"/>
              <a:cs typeface="Courier New"/>
            </a:endParaRPr>
          </a:p>
          <a:p>
            <a:pPr marL="43180">
              <a:lnSpc>
                <a:spcPct val="100000"/>
              </a:lnSpc>
              <a:spcBef>
                <a:spcPts val="1520"/>
              </a:spcBef>
            </a:pP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--decorate</a:t>
            </a:r>
            <a:r>
              <a:rPr sz="2400" b="1" spc="-1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--oneline"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0850" y="5048250"/>
            <a:ext cx="8281670" cy="5537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115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lol</a:t>
            </a:r>
            <a:r>
              <a:rPr sz="2400" b="1" spc="-2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--all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0" y="3168650"/>
            <a:ext cx="8281670" cy="512445"/>
          </a:xfrm>
          <a:custGeom>
            <a:avLst/>
            <a:gdLst/>
            <a:ahLst/>
            <a:cxnLst/>
            <a:rect l="l" t="t" r="r" b="b"/>
            <a:pathLst>
              <a:path w="8281670" h="512445">
                <a:moveTo>
                  <a:pt x="8196072" y="0"/>
                </a:moveTo>
                <a:lnTo>
                  <a:pt x="85343" y="0"/>
                </a:lnTo>
                <a:lnTo>
                  <a:pt x="52126" y="6709"/>
                </a:lnTo>
                <a:lnTo>
                  <a:pt x="24998" y="25003"/>
                </a:lnTo>
                <a:lnTo>
                  <a:pt x="6707" y="52131"/>
                </a:lnTo>
                <a:lnTo>
                  <a:pt x="0" y="85344"/>
                </a:lnTo>
                <a:lnTo>
                  <a:pt x="0" y="426720"/>
                </a:lnTo>
                <a:lnTo>
                  <a:pt x="6707" y="459932"/>
                </a:lnTo>
                <a:lnTo>
                  <a:pt x="24998" y="487060"/>
                </a:lnTo>
                <a:lnTo>
                  <a:pt x="52126" y="505354"/>
                </a:lnTo>
                <a:lnTo>
                  <a:pt x="85343" y="512063"/>
                </a:lnTo>
                <a:lnTo>
                  <a:pt x="8196072" y="512063"/>
                </a:lnTo>
                <a:lnTo>
                  <a:pt x="8229284" y="505354"/>
                </a:lnTo>
                <a:lnTo>
                  <a:pt x="8256412" y="487060"/>
                </a:lnTo>
                <a:lnTo>
                  <a:pt x="8274706" y="459932"/>
                </a:lnTo>
                <a:lnTo>
                  <a:pt x="8281416" y="426720"/>
                </a:lnTo>
                <a:lnTo>
                  <a:pt x="8281416" y="85344"/>
                </a:lnTo>
                <a:lnTo>
                  <a:pt x="8274706" y="52131"/>
                </a:lnTo>
                <a:lnTo>
                  <a:pt x="8256412" y="25003"/>
                </a:lnTo>
                <a:lnTo>
                  <a:pt x="8229284" y="6709"/>
                </a:lnTo>
                <a:lnTo>
                  <a:pt x="8196072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0850" y="3168650"/>
            <a:ext cx="8281670" cy="512445"/>
          </a:xfrm>
          <a:custGeom>
            <a:avLst/>
            <a:gdLst/>
            <a:ahLst/>
            <a:cxnLst/>
            <a:rect l="l" t="t" r="r" b="b"/>
            <a:pathLst>
              <a:path w="8281670" h="512445">
                <a:moveTo>
                  <a:pt x="0" y="85344"/>
                </a:moveTo>
                <a:lnTo>
                  <a:pt x="6707" y="52131"/>
                </a:lnTo>
                <a:lnTo>
                  <a:pt x="24998" y="25003"/>
                </a:lnTo>
                <a:lnTo>
                  <a:pt x="52126" y="6709"/>
                </a:lnTo>
                <a:lnTo>
                  <a:pt x="85344" y="0"/>
                </a:lnTo>
                <a:lnTo>
                  <a:pt x="8196072" y="0"/>
                </a:lnTo>
                <a:lnTo>
                  <a:pt x="8229284" y="6709"/>
                </a:lnTo>
                <a:lnTo>
                  <a:pt x="8256412" y="25003"/>
                </a:lnTo>
                <a:lnTo>
                  <a:pt x="8274706" y="52131"/>
                </a:lnTo>
                <a:lnTo>
                  <a:pt x="8281416" y="85344"/>
                </a:lnTo>
                <a:lnTo>
                  <a:pt x="8281416" y="426720"/>
                </a:lnTo>
                <a:lnTo>
                  <a:pt x="8274706" y="459932"/>
                </a:lnTo>
                <a:lnTo>
                  <a:pt x="8256412" y="487060"/>
                </a:lnTo>
                <a:lnTo>
                  <a:pt x="8229284" y="505354"/>
                </a:lnTo>
                <a:lnTo>
                  <a:pt x="8196072" y="512064"/>
                </a:lnTo>
                <a:lnTo>
                  <a:pt x="85344" y="512064"/>
                </a:lnTo>
                <a:lnTo>
                  <a:pt x="52126" y="505354"/>
                </a:lnTo>
                <a:lnTo>
                  <a:pt x="24998" y="487060"/>
                </a:lnTo>
                <a:lnTo>
                  <a:pt x="6707" y="459932"/>
                </a:lnTo>
                <a:lnTo>
                  <a:pt x="0" y="426720"/>
                </a:lnTo>
                <a:lnTo>
                  <a:pt x="0" y="853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0850" y="5060950"/>
            <a:ext cx="8281670" cy="510540"/>
          </a:xfrm>
          <a:custGeom>
            <a:avLst/>
            <a:gdLst/>
            <a:ahLst/>
            <a:cxnLst/>
            <a:rect l="l" t="t" r="r" b="b"/>
            <a:pathLst>
              <a:path w="8281670" h="510539">
                <a:moveTo>
                  <a:pt x="8196326" y="0"/>
                </a:moveTo>
                <a:lnTo>
                  <a:pt x="85090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90" y="510540"/>
                </a:lnTo>
                <a:lnTo>
                  <a:pt x="8196326" y="510540"/>
                </a:lnTo>
                <a:lnTo>
                  <a:pt x="8229445" y="503852"/>
                </a:lnTo>
                <a:lnTo>
                  <a:pt x="8256492" y="485616"/>
                </a:lnTo>
                <a:lnTo>
                  <a:pt x="8274728" y="458569"/>
                </a:lnTo>
                <a:lnTo>
                  <a:pt x="8281416" y="425450"/>
                </a:lnTo>
                <a:lnTo>
                  <a:pt x="8281416" y="85089"/>
                </a:lnTo>
                <a:lnTo>
                  <a:pt x="8274728" y="51970"/>
                </a:lnTo>
                <a:lnTo>
                  <a:pt x="8256492" y="24923"/>
                </a:lnTo>
                <a:lnTo>
                  <a:pt x="8229445" y="6687"/>
                </a:lnTo>
                <a:lnTo>
                  <a:pt x="8196326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0850" y="5060950"/>
            <a:ext cx="8281670" cy="510540"/>
          </a:xfrm>
          <a:custGeom>
            <a:avLst/>
            <a:gdLst/>
            <a:ahLst/>
            <a:cxnLst/>
            <a:rect l="l" t="t" r="r" b="b"/>
            <a:pathLst>
              <a:path w="828167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90" y="0"/>
                </a:lnTo>
                <a:lnTo>
                  <a:pt x="8196326" y="0"/>
                </a:lnTo>
                <a:lnTo>
                  <a:pt x="8229445" y="6687"/>
                </a:lnTo>
                <a:lnTo>
                  <a:pt x="8256492" y="24923"/>
                </a:lnTo>
                <a:lnTo>
                  <a:pt x="8274728" y="51970"/>
                </a:lnTo>
                <a:lnTo>
                  <a:pt x="8281416" y="85089"/>
                </a:lnTo>
                <a:lnTo>
                  <a:pt x="8281416" y="425450"/>
                </a:lnTo>
                <a:lnTo>
                  <a:pt x="8274728" y="458569"/>
                </a:lnTo>
                <a:lnTo>
                  <a:pt x="8256492" y="485616"/>
                </a:lnTo>
                <a:lnTo>
                  <a:pt x="8229445" y="503852"/>
                </a:lnTo>
                <a:lnTo>
                  <a:pt x="8196326" y="510540"/>
                </a:lnTo>
                <a:lnTo>
                  <a:pt x="85090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49896" y="723900"/>
            <a:ext cx="484695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Fim </a:t>
            </a:r>
            <a:r>
              <a:rPr dirty="0"/>
              <a:t>de </a:t>
            </a:r>
            <a:r>
              <a:rPr spc="-5" dirty="0"/>
              <a:t>Linhas em</a:t>
            </a:r>
            <a:r>
              <a:rPr spc="-225" dirty="0"/>
              <a:t> </a:t>
            </a:r>
            <a:r>
              <a:rPr spc="-5" dirty="0"/>
              <a:t>Arquivos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97437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2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6783" y="1828800"/>
            <a:ext cx="8198484" cy="45313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7780" marR="2114550" indent="-5715">
              <a:lnSpc>
                <a:spcPct val="100699"/>
              </a:lnSpc>
              <a:spcBef>
                <a:spcPts val="80"/>
              </a:spcBef>
            </a:pPr>
            <a:r>
              <a:rPr sz="2400" spc="-15" dirty="0">
                <a:latin typeface="Times New Roman"/>
                <a:cs typeface="Times New Roman"/>
              </a:rPr>
              <a:t>Windows: </a:t>
            </a:r>
            <a:r>
              <a:rPr sz="2400" spc="-5" dirty="0">
                <a:latin typeface="Times New Roman"/>
                <a:cs typeface="Times New Roman"/>
              </a:rPr>
              <a:t>CRLF </a:t>
            </a:r>
            <a:r>
              <a:rPr sz="2400" dirty="0">
                <a:latin typeface="Times New Roman"/>
                <a:cs typeface="Times New Roman"/>
              </a:rPr>
              <a:t>( </a:t>
            </a:r>
            <a:r>
              <a:rPr sz="2400" i="1" spc="-5" dirty="0">
                <a:latin typeface="Times New Roman"/>
                <a:cs typeface="Times New Roman"/>
              </a:rPr>
              <a:t>carriage </a:t>
            </a:r>
            <a:r>
              <a:rPr sz="2400" i="1" spc="-15" dirty="0">
                <a:latin typeface="Times New Roman"/>
                <a:cs typeface="Times New Roman"/>
              </a:rPr>
              <a:t>-return </a:t>
            </a:r>
            <a:r>
              <a:rPr sz="2400" i="1" dirty="0">
                <a:latin typeface="Times New Roman"/>
                <a:cs typeface="Times New Roman"/>
              </a:rPr>
              <a:t>and </a:t>
            </a:r>
            <a:r>
              <a:rPr sz="2400" i="1" spc="-5" dirty="0">
                <a:latin typeface="Times New Roman"/>
                <a:cs typeface="Times New Roman"/>
              </a:rPr>
              <a:t>linefeed </a:t>
            </a:r>
            <a:r>
              <a:rPr sz="2400" dirty="0">
                <a:latin typeface="Times New Roman"/>
                <a:cs typeface="Times New Roman"/>
              </a:rPr>
              <a:t>)  </a:t>
            </a:r>
            <a:r>
              <a:rPr sz="2400" spc="-5" dirty="0">
                <a:latin typeface="Times New Roman"/>
                <a:cs typeface="Times New Roman"/>
              </a:rPr>
              <a:t>Linux: LF </a:t>
            </a:r>
            <a:r>
              <a:rPr sz="2400" dirty="0">
                <a:latin typeface="Times New Roman"/>
                <a:cs typeface="Times New Roman"/>
              </a:rPr>
              <a:t>( </a:t>
            </a:r>
            <a:r>
              <a:rPr sz="2400" i="1" spc="-5" dirty="0">
                <a:latin typeface="Times New Roman"/>
                <a:cs typeface="Times New Roman"/>
              </a:rPr>
              <a:t>linefeed 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7780" indent="106680">
              <a:lnSpc>
                <a:spcPct val="100000"/>
              </a:lnSpc>
              <a:spcBef>
                <a:spcPts val="223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config --global core.autocrlf</a:t>
            </a:r>
            <a:r>
              <a:rPr sz="2400" b="1" spc="-5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true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17780" marR="504190">
              <a:lnSpc>
                <a:spcPct val="100699"/>
              </a:lnSpc>
            </a:pPr>
            <a:r>
              <a:rPr sz="2400" spc="-5" dirty="0">
                <a:latin typeface="Times New Roman"/>
                <a:cs typeface="Times New Roman"/>
              </a:rPr>
              <a:t>Converte CRLF para LF </a:t>
            </a:r>
            <a:r>
              <a:rPr sz="2400" dirty="0">
                <a:latin typeface="Times New Roman"/>
                <a:cs typeface="Times New Roman"/>
              </a:rPr>
              <a:t>e de </a:t>
            </a:r>
            <a:r>
              <a:rPr sz="2400" spc="-5" dirty="0">
                <a:latin typeface="Times New Roman"/>
                <a:cs typeface="Times New Roman"/>
              </a:rPr>
              <a:t>LF para CRLF automaticamente.  Configuração para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Windows.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Times New Roman"/>
              <a:cs typeface="Times New Roman"/>
            </a:endParaRPr>
          </a:p>
          <a:p>
            <a:pPr marL="124460">
              <a:lnSpc>
                <a:spcPct val="100000"/>
              </a:lnSpc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config --global core.autocrlf</a:t>
            </a:r>
            <a:r>
              <a:rPr sz="2400" b="1" spc="-6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input</a:t>
            </a:r>
            <a:endParaRPr sz="2400">
              <a:latin typeface="Courier New"/>
              <a:cs typeface="Courier New"/>
            </a:endParaRPr>
          </a:p>
          <a:p>
            <a:pPr marL="93980" marR="5080">
              <a:lnSpc>
                <a:spcPct val="100699"/>
              </a:lnSpc>
              <a:spcBef>
                <a:spcPts val="900"/>
              </a:spcBef>
            </a:pPr>
            <a:r>
              <a:rPr sz="2400" spc="-5" dirty="0">
                <a:latin typeface="Times New Roman"/>
                <a:cs typeface="Times New Roman"/>
              </a:rPr>
              <a:t>Converte CRLF para LF durante </a:t>
            </a:r>
            <a:r>
              <a:rPr sz="2400" dirty="0">
                <a:latin typeface="Times New Roman"/>
                <a:cs typeface="Times New Roman"/>
              </a:rPr>
              <a:t>um </a:t>
            </a:r>
            <a:r>
              <a:rPr sz="2400" i="1" spc="-5" dirty="0">
                <a:latin typeface="Times New Roman"/>
                <a:cs typeface="Times New Roman"/>
              </a:rPr>
              <a:t>checkout </a:t>
            </a:r>
            <a:r>
              <a:rPr sz="2400" dirty="0">
                <a:latin typeface="Times New Roman"/>
                <a:cs typeface="Times New Roman"/>
              </a:rPr>
              <a:t>. </a:t>
            </a:r>
            <a:r>
              <a:rPr sz="2400" spc="-5" dirty="0">
                <a:latin typeface="Times New Roman"/>
                <a:cs typeface="Times New Roman"/>
              </a:rPr>
              <a:t>Configuração para  Linux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 Mac.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24550" y="742950"/>
            <a:ext cx="568960" cy="553720"/>
          </a:xfrm>
          <a:custGeom>
            <a:avLst/>
            <a:gdLst/>
            <a:ahLst/>
            <a:cxnLst/>
            <a:rect l="l" t="t" r="r" b="b"/>
            <a:pathLst>
              <a:path w="568960" h="553719">
                <a:moveTo>
                  <a:pt x="284225" y="0"/>
                </a:moveTo>
                <a:lnTo>
                  <a:pt x="238123" y="3619"/>
                </a:lnTo>
                <a:lnTo>
                  <a:pt x="194389" y="14100"/>
                </a:lnTo>
                <a:lnTo>
                  <a:pt x="153608" y="30871"/>
                </a:lnTo>
                <a:lnTo>
                  <a:pt x="116366" y="53364"/>
                </a:lnTo>
                <a:lnTo>
                  <a:pt x="83248" y="81010"/>
                </a:lnTo>
                <a:lnTo>
                  <a:pt x="54839" y="113239"/>
                </a:lnTo>
                <a:lnTo>
                  <a:pt x="31725" y="149482"/>
                </a:lnTo>
                <a:lnTo>
                  <a:pt x="14490" y="189171"/>
                </a:lnTo>
                <a:lnTo>
                  <a:pt x="3720" y="231735"/>
                </a:lnTo>
                <a:lnTo>
                  <a:pt x="0" y="276605"/>
                </a:lnTo>
                <a:lnTo>
                  <a:pt x="0" y="553212"/>
                </a:lnTo>
                <a:lnTo>
                  <a:pt x="568451" y="553212"/>
                </a:lnTo>
                <a:lnTo>
                  <a:pt x="568451" y="276605"/>
                </a:lnTo>
                <a:lnTo>
                  <a:pt x="564731" y="231735"/>
                </a:lnTo>
                <a:lnTo>
                  <a:pt x="553961" y="189171"/>
                </a:lnTo>
                <a:lnTo>
                  <a:pt x="536726" y="149482"/>
                </a:lnTo>
                <a:lnTo>
                  <a:pt x="513612" y="113239"/>
                </a:lnTo>
                <a:lnTo>
                  <a:pt x="485203" y="81010"/>
                </a:lnTo>
                <a:lnTo>
                  <a:pt x="452085" y="53364"/>
                </a:lnTo>
                <a:lnTo>
                  <a:pt x="414843" y="30871"/>
                </a:lnTo>
                <a:lnTo>
                  <a:pt x="374062" y="14100"/>
                </a:lnTo>
                <a:lnTo>
                  <a:pt x="330328" y="3619"/>
                </a:lnTo>
                <a:lnTo>
                  <a:pt x="284225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11850" y="730250"/>
            <a:ext cx="568960" cy="553720"/>
          </a:xfrm>
          <a:custGeom>
            <a:avLst/>
            <a:gdLst/>
            <a:ahLst/>
            <a:cxnLst/>
            <a:rect l="l" t="t" r="r" b="b"/>
            <a:pathLst>
              <a:path w="568960" h="553719">
                <a:moveTo>
                  <a:pt x="0" y="553212"/>
                </a:moveTo>
                <a:lnTo>
                  <a:pt x="0" y="276606"/>
                </a:lnTo>
                <a:lnTo>
                  <a:pt x="3720" y="231735"/>
                </a:lnTo>
                <a:lnTo>
                  <a:pt x="14490" y="189170"/>
                </a:lnTo>
                <a:lnTo>
                  <a:pt x="31725" y="149482"/>
                </a:lnTo>
                <a:lnTo>
                  <a:pt x="54839" y="113239"/>
                </a:lnTo>
                <a:lnTo>
                  <a:pt x="83248" y="81009"/>
                </a:lnTo>
                <a:lnTo>
                  <a:pt x="116366" y="53364"/>
                </a:lnTo>
                <a:lnTo>
                  <a:pt x="153608" y="30871"/>
                </a:lnTo>
                <a:lnTo>
                  <a:pt x="194389" y="14100"/>
                </a:lnTo>
                <a:lnTo>
                  <a:pt x="238123" y="3619"/>
                </a:lnTo>
                <a:lnTo>
                  <a:pt x="284226" y="0"/>
                </a:lnTo>
                <a:lnTo>
                  <a:pt x="330328" y="3619"/>
                </a:lnTo>
                <a:lnTo>
                  <a:pt x="374062" y="14100"/>
                </a:lnTo>
                <a:lnTo>
                  <a:pt x="414843" y="30871"/>
                </a:lnTo>
                <a:lnTo>
                  <a:pt x="452085" y="53364"/>
                </a:lnTo>
                <a:lnTo>
                  <a:pt x="485203" y="81009"/>
                </a:lnTo>
                <a:lnTo>
                  <a:pt x="513612" y="113239"/>
                </a:lnTo>
                <a:lnTo>
                  <a:pt x="536726" y="149482"/>
                </a:lnTo>
                <a:lnTo>
                  <a:pt x="553961" y="189170"/>
                </a:lnTo>
                <a:lnTo>
                  <a:pt x="564731" y="231735"/>
                </a:lnTo>
                <a:lnTo>
                  <a:pt x="568452" y="276606"/>
                </a:lnTo>
                <a:lnTo>
                  <a:pt x="568452" y="553212"/>
                </a:lnTo>
                <a:lnTo>
                  <a:pt x="0" y="553212"/>
                </a:lnTo>
              </a:path>
            </a:pathLst>
          </a:custGeom>
          <a:ln w="38100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00750" y="412750"/>
            <a:ext cx="403860" cy="398145"/>
          </a:xfrm>
          <a:custGeom>
            <a:avLst/>
            <a:gdLst/>
            <a:ahLst/>
            <a:cxnLst/>
            <a:rect l="l" t="t" r="r" b="b"/>
            <a:pathLst>
              <a:path w="403860" h="398145">
                <a:moveTo>
                  <a:pt x="201929" y="0"/>
                </a:moveTo>
                <a:lnTo>
                  <a:pt x="155634" y="5251"/>
                </a:lnTo>
                <a:lnTo>
                  <a:pt x="113133" y="20211"/>
                </a:lnTo>
                <a:lnTo>
                  <a:pt x="75640" y="43687"/>
                </a:lnTo>
                <a:lnTo>
                  <a:pt x="44367" y="74484"/>
                </a:lnTo>
                <a:lnTo>
                  <a:pt x="20527" y="111411"/>
                </a:lnTo>
                <a:lnTo>
                  <a:pt x="5334" y="153275"/>
                </a:lnTo>
                <a:lnTo>
                  <a:pt x="0" y="198882"/>
                </a:lnTo>
                <a:lnTo>
                  <a:pt x="5333" y="244488"/>
                </a:lnTo>
                <a:lnTo>
                  <a:pt x="20527" y="286352"/>
                </a:lnTo>
                <a:lnTo>
                  <a:pt x="44367" y="323279"/>
                </a:lnTo>
                <a:lnTo>
                  <a:pt x="75640" y="354076"/>
                </a:lnTo>
                <a:lnTo>
                  <a:pt x="113133" y="377552"/>
                </a:lnTo>
                <a:lnTo>
                  <a:pt x="155634" y="392512"/>
                </a:lnTo>
                <a:lnTo>
                  <a:pt x="201929" y="397763"/>
                </a:lnTo>
                <a:lnTo>
                  <a:pt x="248225" y="392512"/>
                </a:lnTo>
                <a:lnTo>
                  <a:pt x="290726" y="377552"/>
                </a:lnTo>
                <a:lnTo>
                  <a:pt x="328219" y="354076"/>
                </a:lnTo>
                <a:lnTo>
                  <a:pt x="359492" y="323279"/>
                </a:lnTo>
                <a:lnTo>
                  <a:pt x="383332" y="286352"/>
                </a:lnTo>
                <a:lnTo>
                  <a:pt x="398525" y="244488"/>
                </a:lnTo>
                <a:lnTo>
                  <a:pt x="403860" y="198882"/>
                </a:lnTo>
                <a:lnTo>
                  <a:pt x="398525" y="153275"/>
                </a:lnTo>
                <a:lnTo>
                  <a:pt x="383332" y="111411"/>
                </a:lnTo>
                <a:lnTo>
                  <a:pt x="359492" y="74484"/>
                </a:lnTo>
                <a:lnTo>
                  <a:pt x="328219" y="43687"/>
                </a:lnTo>
                <a:lnTo>
                  <a:pt x="290726" y="20211"/>
                </a:lnTo>
                <a:lnTo>
                  <a:pt x="248225" y="5251"/>
                </a:lnTo>
                <a:lnTo>
                  <a:pt x="201929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00750" y="412750"/>
            <a:ext cx="403860" cy="398145"/>
          </a:xfrm>
          <a:custGeom>
            <a:avLst/>
            <a:gdLst/>
            <a:ahLst/>
            <a:cxnLst/>
            <a:rect l="l" t="t" r="r" b="b"/>
            <a:pathLst>
              <a:path w="403860" h="398145">
                <a:moveTo>
                  <a:pt x="0" y="198882"/>
                </a:moveTo>
                <a:lnTo>
                  <a:pt x="5334" y="153275"/>
                </a:lnTo>
                <a:lnTo>
                  <a:pt x="20527" y="111412"/>
                </a:lnTo>
                <a:lnTo>
                  <a:pt x="44367" y="74484"/>
                </a:lnTo>
                <a:lnTo>
                  <a:pt x="75640" y="43687"/>
                </a:lnTo>
                <a:lnTo>
                  <a:pt x="113133" y="20211"/>
                </a:lnTo>
                <a:lnTo>
                  <a:pt x="155634" y="5251"/>
                </a:lnTo>
                <a:lnTo>
                  <a:pt x="201930" y="0"/>
                </a:lnTo>
                <a:lnTo>
                  <a:pt x="248225" y="5251"/>
                </a:lnTo>
                <a:lnTo>
                  <a:pt x="290726" y="20211"/>
                </a:lnTo>
                <a:lnTo>
                  <a:pt x="328219" y="43687"/>
                </a:lnTo>
                <a:lnTo>
                  <a:pt x="359492" y="74484"/>
                </a:lnTo>
                <a:lnTo>
                  <a:pt x="383332" y="111412"/>
                </a:lnTo>
                <a:lnTo>
                  <a:pt x="398526" y="153275"/>
                </a:lnTo>
                <a:lnTo>
                  <a:pt x="403860" y="198882"/>
                </a:lnTo>
                <a:lnTo>
                  <a:pt x="398526" y="244488"/>
                </a:lnTo>
                <a:lnTo>
                  <a:pt x="383332" y="286352"/>
                </a:lnTo>
                <a:lnTo>
                  <a:pt x="359492" y="323279"/>
                </a:lnTo>
                <a:lnTo>
                  <a:pt x="328219" y="354076"/>
                </a:lnTo>
                <a:lnTo>
                  <a:pt x="290726" y="377552"/>
                </a:lnTo>
                <a:lnTo>
                  <a:pt x="248225" y="392512"/>
                </a:lnTo>
                <a:lnTo>
                  <a:pt x="201930" y="397764"/>
                </a:lnTo>
                <a:lnTo>
                  <a:pt x="155634" y="392512"/>
                </a:lnTo>
                <a:lnTo>
                  <a:pt x="113133" y="377552"/>
                </a:lnTo>
                <a:lnTo>
                  <a:pt x="75640" y="354076"/>
                </a:lnTo>
                <a:lnTo>
                  <a:pt x="44367" y="323279"/>
                </a:lnTo>
                <a:lnTo>
                  <a:pt x="20527" y="286352"/>
                </a:lnTo>
                <a:lnTo>
                  <a:pt x="5333" y="244488"/>
                </a:lnTo>
                <a:lnTo>
                  <a:pt x="0" y="198882"/>
                </a:lnTo>
              </a:path>
            </a:pathLst>
          </a:custGeom>
          <a:ln w="38100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31079" y="922019"/>
            <a:ext cx="822960" cy="708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11650" y="2089150"/>
            <a:ext cx="568960" cy="551815"/>
          </a:xfrm>
          <a:custGeom>
            <a:avLst/>
            <a:gdLst/>
            <a:ahLst/>
            <a:cxnLst/>
            <a:rect l="l" t="t" r="r" b="b"/>
            <a:pathLst>
              <a:path w="568960" h="551814">
                <a:moveTo>
                  <a:pt x="284225" y="0"/>
                </a:moveTo>
                <a:lnTo>
                  <a:pt x="238123" y="3608"/>
                </a:lnTo>
                <a:lnTo>
                  <a:pt x="194389" y="14057"/>
                </a:lnTo>
                <a:lnTo>
                  <a:pt x="153608" y="30778"/>
                </a:lnTo>
                <a:lnTo>
                  <a:pt x="116366" y="53205"/>
                </a:lnTo>
                <a:lnTo>
                  <a:pt x="83248" y="80772"/>
                </a:lnTo>
                <a:lnTo>
                  <a:pt x="54839" y="112910"/>
                </a:lnTo>
                <a:lnTo>
                  <a:pt x="31725" y="149053"/>
                </a:lnTo>
                <a:lnTo>
                  <a:pt x="14490" y="188634"/>
                </a:lnTo>
                <a:lnTo>
                  <a:pt x="3720" y="231087"/>
                </a:lnTo>
                <a:lnTo>
                  <a:pt x="0" y="275844"/>
                </a:lnTo>
                <a:lnTo>
                  <a:pt x="0" y="551688"/>
                </a:lnTo>
                <a:lnTo>
                  <a:pt x="568451" y="551688"/>
                </a:lnTo>
                <a:lnTo>
                  <a:pt x="568451" y="275844"/>
                </a:lnTo>
                <a:lnTo>
                  <a:pt x="564731" y="231087"/>
                </a:lnTo>
                <a:lnTo>
                  <a:pt x="553961" y="188634"/>
                </a:lnTo>
                <a:lnTo>
                  <a:pt x="536726" y="149053"/>
                </a:lnTo>
                <a:lnTo>
                  <a:pt x="513612" y="112910"/>
                </a:lnTo>
                <a:lnTo>
                  <a:pt x="485203" y="80772"/>
                </a:lnTo>
                <a:lnTo>
                  <a:pt x="452085" y="53205"/>
                </a:lnTo>
                <a:lnTo>
                  <a:pt x="414843" y="30778"/>
                </a:lnTo>
                <a:lnTo>
                  <a:pt x="374062" y="14057"/>
                </a:lnTo>
                <a:lnTo>
                  <a:pt x="330328" y="3608"/>
                </a:lnTo>
                <a:lnTo>
                  <a:pt x="284225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11650" y="2089150"/>
            <a:ext cx="568960" cy="551815"/>
          </a:xfrm>
          <a:custGeom>
            <a:avLst/>
            <a:gdLst/>
            <a:ahLst/>
            <a:cxnLst/>
            <a:rect l="l" t="t" r="r" b="b"/>
            <a:pathLst>
              <a:path w="568960" h="551814">
                <a:moveTo>
                  <a:pt x="0" y="551688"/>
                </a:moveTo>
                <a:lnTo>
                  <a:pt x="0" y="275844"/>
                </a:lnTo>
                <a:lnTo>
                  <a:pt x="3720" y="231087"/>
                </a:lnTo>
                <a:lnTo>
                  <a:pt x="14490" y="188634"/>
                </a:lnTo>
                <a:lnTo>
                  <a:pt x="31725" y="149053"/>
                </a:lnTo>
                <a:lnTo>
                  <a:pt x="54839" y="112910"/>
                </a:lnTo>
                <a:lnTo>
                  <a:pt x="83248" y="80771"/>
                </a:lnTo>
                <a:lnTo>
                  <a:pt x="116366" y="53205"/>
                </a:lnTo>
                <a:lnTo>
                  <a:pt x="153608" y="30778"/>
                </a:lnTo>
                <a:lnTo>
                  <a:pt x="194389" y="14057"/>
                </a:lnTo>
                <a:lnTo>
                  <a:pt x="238123" y="3608"/>
                </a:lnTo>
                <a:lnTo>
                  <a:pt x="284226" y="0"/>
                </a:lnTo>
                <a:lnTo>
                  <a:pt x="330328" y="3608"/>
                </a:lnTo>
                <a:lnTo>
                  <a:pt x="374062" y="14057"/>
                </a:lnTo>
                <a:lnTo>
                  <a:pt x="414843" y="30778"/>
                </a:lnTo>
                <a:lnTo>
                  <a:pt x="452085" y="53205"/>
                </a:lnTo>
                <a:lnTo>
                  <a:pt x="485203" y="80771"/>
                </a:lnTo>
                <a:lnTo>
                  <a:pt x="513612" y="112910"/>
                </a:lnTo>
                <a:lnTo>
                  <a:pt x="536726" y="149053"/>
                </a:lnTo>
                <a:lnTo>
                  <a:pt x="553961" y="188634"/>
                </a:lnTo>
                <a:lnTo>
                  <a:pt x="564731" y="231087"/>
                </a:lnTo>
                <a:lnTo>
                  <a:pt x="568452" y="275844"/>
                </a:lnTo>
                <a:lnTo>
                  <a:pt x="568452" y="551688"/>
                </a:lnTo>
                <a:lnTo>
                  <a:pt x="0" y="551688"/>
                </a:lnTo>
              </a:path>
            </a:pathLst>
          </a:custGeom>
          <a:ln w="38100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87850" y="1771650"/>
            <a:ext cx="402590" cy="396240"/>
          </a:xfrm>
          <a:custGeom>
            <a:avLst/>
            <a:gdLst/>
            <a:ahLst/>
            <a:cxnLst/>
            <a:rect l="l" t="t" r="r" b="b"/>
            <a:pathLst>
              <a:path w="402589" h="396239">
                <a:moveTo>
                  <a:pt x="201167" y="0"/>
                </a:moveTo>
                <a:lnTo>
                  <a:pt x="155034" y="5229"/>
                </a:lnTo>
                <a:lnTo>
                  <a:pt x="112689" y="20127"/>
                </a:lnTo>
                <a:lnTo>
                  <a:pt x="75338" y="43507"/>
                </a:lnTo>
                <a:lnTo>
                  <a:pt x="44187" y="74182"/>
                </a:lnTo>
                <a:lnTo>
                  <a:pt x="20442" y="110967"/>
                </a:lnTo>
                <a:lnTo>
                  <a:pt x="5311" y="152675"/>
                </a:lnTo>
                <a:lnTo>
                  <a:pt x="0" y="198120"/>
                </a:lnTo>
                <a:lnTo>
                  <a:pt x="5311" y="243564"/>
                </a:lnTo>
                <a:lnTo>
                  <a:pt x="20442" y="285272"/>
                </a:lnTo>
                <a:lnTo>
                  <a:pt x="44187" y="322057"/>
                </a:lnTo>
                <a:lnTo>
                  <a:pt x="75338" y="352732"/>
                </a:lnTo>
                <a:lnTo>
                  <a:pt x="112689" y="376112"/>
                </a:lnTo>
                <a:lnTo>
                  <a:pt x="155034" y="391010"/>
                </a:lnTo>
                <a:lnTo>
                  <a:pt x="201167" y="396239"/>
                </a:lnTo>
                <a:lnTo>
                  <a:pt x="247301" y="391010"/>
                </a:lnTo>
                <a:lnTo>
                  <a:pt x="289646" y="376112"/>
                </a:lnTo>
                <a:lnTo>
                  <a:pt x="326997" y="352732"/>
                </a:lnTo>
                <a:lnTo>
                  <a:pt x="358148" y="322057"/>
                </a:lnTo>
                <a:lnTo>
                  <a:pt x="381893" y="285272"/>
                </a:lnTo>
                <a:lnTo>
                  <a:pt x="397024" y="243564"/>
                </a:lnTo>
                <a:lnTo>
                  <a:pt x="402336" y="198120"/>
                </a:lnTo>
                <a:lnTo>
                  <a:pt x="397024" y="152675"/>
                </a:lnTo>
                <a:lnTo>
                  <a:pt x="381893" y="110967"/>
                </a:lnTo>
                <a:lnTo>
                  <a:pt x="358148" y="74182"/>
                </a:lnTo>
                <a:lnTo>
                  <a:pt x="326997" y="43507"/>
                </a:lnTo>
                <a:lnTo>
                  <a:pt x="289646" y="20127"/>
                </a:lnTo>
                <a:lnTo>
                  <a:pt x="247301" y="5229"/>
                </a:lnTo>
                <a:lnTo>
                  <a:pt x="201167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87850" y="1771650"/>
            <a:ext cx="402590" cy="396240"/>
          </a:xfrm>
          <a:custGeom>
            <a:avLst/>
            <a:gdLst/>
            <a:ahLst/>
            <a:cxnLst/>
            <a:rect l="l" t="t" r="r" b="b"/>
            <a:pathLst>
              <a:path w="402589" h="396239">
                <a:moveTo>
                  <a:pt x="0" y="198120"/>
                </a:moveTo>
                <a:lnTo>
                  <a:pt x="5311" y="152675"/>
                </a:lnTo>
                <a:lnTo>
                  <a:pt x="20442" y="110967"/>
                </a:lnTo>
                <a:lnTo>
                  <a:pt x="44187" y="74182"/>
                </a:lnTo>
                <a:lnTo>
                  <a:pt x="75338" y="43507"/>
                </a:lnTo>
                <a:lnTo>
                  <a:pt x="112689" y="20127"/>
                </a:lnTo>
                <a:lnTo>
                  <a:pt x="155034" y="5229"/>
                </a:lnTo>
                <a:lnTo>
                  <a:pt x="201168" y="0"/>
                </a:lnTo>
                <a:lnTo>
                  <a:pt x="247301" y="5229"/>
                </a:lnTo>
                <a:lnTo>
                  <a:pt x="289646" y="20127"/>
                </a:lnTo>
                <a:lnTo>
                  <a:pt x="326997" y="43507"/>
                </a:lnTo>
                <a:lnTo>
                  <a:pt x="358148" y="74182"/>
                </a:lnTo>
                <a:lnTo>
                  <a:pt x="381893" y="110967"/>
                </a:lnTo>
                <a:lnTo>
                  <a:pt x="397024" y="152675"/>
                </a:lnTo>
                <a:lnTo>
                  <a:pt x="402336" y="198120"/>
                </a:lnTo>
                <a:lnTo>
                  <a:pt x="397024" y="243564"/>
                </a:lnTo>
                <a:lnTo>
                  <a:pt x="381893" y="285272"/>
                </a:lnTo>
                <a:lnTo>
                  <a:pt x="358148" y="322057"/>
                </a:lnTo>
                <a:lnTo>
                  <a:pt x="326997" y="352732"/>
                </a:lnTo>
                <a:lnTo>
                  <a:pt x="289646" y="376112"/>
                </a:lnTo>
                <a:lnTo>
                  <a:pt x="247301" y="391010"/>
                </a:lnTo>
                <a:lnTo>
                  <a:pt x="201168" y="396240"/>
                </a:lnTo>
                <a:lnTo>
                  <a:pt x="155034" y="391010"/>
                </a:lnTo>
                <a:lnTo>
                  <a:pt x="112689" y="376112"/>
                </a:lnTo>
                <a:lnTo>
                  <a:pt x="75338" y="352732"/>
                </a:lnTo>
                <a:lnTo>
                  <a:pt x="44187" y="322057"/>
                </a:lnTo>
                <a:lnTo>
                  <a:pt x="20442" y="285272"/>
                </a:lnTo>
                <a:lnTo>
                  <a:pt x="5311" y="243564"/>
                </a:lnTo>
                <a:lnTo>
                  <a:pt x="0" y="198120"/>
                </a:lnTo>
              </a:path>
            </a:pathLst>
          </a:custGeom>
          <a:ln w="38100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92040" y="2994660"/>
            <a:ext cx="723900" cy="769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11850" y="3460750"/>
            <a:ext cx="568960" cy="553720"/>
          </a:xfrm>
          <a:custGeom>
            <a:avLst/>
            <a:gdLst/>
            <a:ahLst/>
            <a:cxnLst/>
            <a:rect l="l" t="t" r="r" b="b"/>
            <a:pathLst>
              <a:path w="568960" h="553720">
                <a:moveTo>
                  <a:pt x="284225" y="0"/>
                </a:moveTo>
                <a:lnTo>
                  <a:pt x="238123" y="3619"/>
                </a:lnTo>
                <a:lnTo>
                  <a:pt x="194389" y="14100"/>
                </a:lnTo>
                <a:lnTo>
                  <a:pt x="153608" y="30871"/>
                </a:lnTo>
                <a:lnTo>
                  <a:pt x="116366" y="53364"/>
                </a:lnTo>
                <a:lnTo>
                  <a:pt x="83248" y="81010"/>
                </a:lnTo>
                <a:lnTo>
                  <a:pt x="54839" y="113239"/>
                </a:lnTo>
                <a:lnTo>
                  <a:pt x="31725" y="149482"/>
                </a:lnTo>
                <a:lnTo>
                  <a:pt x="14490" y="189171"/>
                </a:lnTo>
                <a:lnTo>
                  <a:pt x="3720" y="231735"/>
                </a:lnTo>
                <a:lnTo>
                  <a:pt x="0" y="276606"/>
                </a:lnTo>
                <a:lnTo>
                  <a:pt x="0" y="553212"/>
                </a:lnTo>
                <a:lnTo>
                  <a:pt x="568451" y="553212"/>
                </a:lnTo>
                <a:lnTo>
                  <a:pt x="568451" y="276606"/>
                </a:lnTo>
                <a:lnTo>
                  <a:pt x="564731" y="231735"/>
                </a:lnTo>
                <a:lnTo>
                  <a:pt x="553961" y="189171"/>
                </a:lnTo>
                <a:lnTo>
                  <a:pt x="536726" y="149482"/>
                </a:lnTo>
                <a:lnTo>
                  <a:pt x="513612" y="113239"/>
                </a:lnTo>
                <a:lnTo>
                  <a:pt x="485203" y="81010"/>
                </a:lnTo>
                <a:lnTo>
                  <a:pt x="452085" y="53364"/>
                </a:lnTo>
                <a:lnTo>
                  <a:pt x="414843" y="30871"/>
                </a:lnTo>
                <a:lnTo>
                  <a:pt x="374062" y="14100"/>
                </a:lnTo>
                <a:lnTo>
                  <a:pt x="330328" y="3619"/>
                </a:lnTo>
                <a:lnTo>
                  <a:pt x="284225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11850" y="3460750"/>
            <a:ext cx="568960" cy="553720"/>
          </a:xfrm>
          <a:custGeom>
            <a:avLst/>
            <a:gdLst/>
            <a:ahLst/>
            <a:cxnLst/>
            <a:rect l="l" t="t" r="r" b="b"/>
            <a:pathLst>
              <a:path w="568960" h="553720">
                <a:moveTo>
                  <a:pt x="0" y="553212"/>
                </a:moveTo>
                <a:lnTo>
                  <a:pt x="0" y="276606"/>
                </a:lnTo>
                <a:lnTo>
                  <a:pt x="3720" y="231735"/>
                </a:lnTo>
                <a:lnTo>
                  <a:pt x="14490" y="189170"/>
                </a:lnTo>
                <a:lnTo>
                  <a:pt x="31725" y="149482"/>
                </a:lnTo>
                <a:lnTo>
                  <a:pt x="54839" y="113239"/>
                </a:lnTo>
                <a:lnTo>
                  <a:pt x="83248" y="81009"/>
                </a:lnTo>
                <a:lnTo>
                  <a:pt x="116366" y="53364"/>
                </a:lnTo>
                <a:lnTo>
                  <a:pt x="153608" y="30871"/>
                </a:lnTo>
                <a:lnTo>
                  <a:pt x="194389" y="14099"/>
                </a:lnTo>
                <a:lnTo>
                  <a:pt x="238123" y="3619"/>
                </a:lnTo>
                <a:lnTo>
                  <a:pt x="284226" y="0"/>
                </a:lnTo>
                <a:lnTo>
                  <a:pt x="330328" y="3619"/>
                </a:lnTo>
                <a:lnTo>
                  <a:pt x="374062" y="14099"/>
                </a:lnTo>
                <a:lnTo>
                  <a:pt x="414843" y="30871"/>
                </a:lnTo>
                <a:lnTo>
                  <a:pt x="452085" y="53364"/>
                </a:lnTo>
                <a:lnTo>
                  <a:pt x="485203" y="81009"/>
                </a:lnTo>
                <a:lnTo>
                  <a:pt x="513612" y="113239"/>
                </a:lnTo>
                <a:lnTo>
                  <a:pt x="536726" y="149482"/>
                </a:lnTo>
                <a:lnTo>
                  <a:pt x="553961" y="189170"/>
                </a:lnTo>
                <a:lnTo>
                  <a:pt x="564731" y="231735"/>
                </a:lnTo>
                <a:lnTo>
                  <a:pt x="568452" y="276606"/>
                </a:lnTo>
                <a:lnTo>
                  <a:pt x="568452" y="553212"/>
                </a:lnTo>
                <a:lnTo>
                  <a:pt x="0" y="553212"/>
                </a:lnTo>
              </a:path>
            </a:pathLst>
          </a:custGeom>
          <a:ln w="38100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00750" y="3130550"/>
            <a:ext cx="403860" cy="398145"/>
          </a:xfrm>
          <a:custGeom>
            <a:avLst/>
            <a:gdLst/>
            <a:ahLst/>
            <a:cxnLst/>
            <a:rect l="l" t="t" r="r" b="b"/>
            <a:pathLst>
              <a:path w="403860" h="398145">
                <a:moveTo>
                  <a:pt x="201929" y="0"/>
                </a:moveTo>
                <a:lnTo>
                  <a:pt x="155634" y="5251"/>
                </a:lnTo>
                <a:lnTo>
                  <a:pt x="113133" y="20211"/>
                </a:lnTo>
                <a:lnTo>
                  <a:pt x="75640" y="43687"/>
                </a:lnTo>
                <a:lnTo>
                  <a:pt x="44367" y="74484"/>
                </a:lnTo>
                <a:lnTo>
                  <a:pt x="20527" y="111411"/>
                </a:lnTo>
                <a:lnTo>
                  <a:pt x="5334" y="153275"/>
                </a:lnTo>
                <a:lnTo>
                  <a:pt x="0" y="198882"/>
                </a:lnTo>
                <a:lnTo>
                  <a:pt x="5333" y="244488"/>
                </a:lnTo>
                <a:lnTo>
                  <a:pt x="20527" y="286352"/>
                </a:lnTo>
                <a:lnTo>
                  <a:pt x="44367" y="323279"/>
                </a:lnTo>
                <a:lnTo>
                  <a:pt x="75640" y="354076"/>
                </a:lnTo>
                <a:lnTo>
                  <a:pt x="113133" y="377552"/>
                </a:lnTo>
                <a:lnTo>
                  <a:pt x="155634" y="392512"/>
                </a:lnTo>
                <a:lnTo>
                  <a:pt x="201929" y="397763"/>
                </a:lnTo>
                <a:lnTo>
                  <a:pt x="248225" y="392512"/>
                </a:lnTo>
                <a:lnTo>
                  <a:pt x="290726" y="377552"/>
                </a:lnTo>
                <a:lnTo>
                  <a:pt x="328219" y="354076"/>
                </a:lnTo>
                <a:lnTo>
                  <a:pt x="359492" y="323279"/>
                </a:lnTo>
                <a:lnTo>
                  <a:pt x="383332" y="286352"/>
                </a:lnTo>
                <a:lnTo>
                  <a:pt x="398525" y="244488"/>
                </a:lnTo>
                <a:lnTo>
                  <a:pt x="403860" y="198882"/>
                </a:lnTo>
                <a:lnTo>
                  <a:pt x="398525" y="153275"/>
                </a:lnTo>
                <a:lnTo>
                  <a:pt x="383332" y="111411"/>
                </a:lnTo>
                <a:lnTo>
                  <a:pt x="359492" y="74484"/>
                </a:lnTo>
                <a:lnTo>
                  <a:pt x="328219" y="43687"/>
                </a:lnTo>
                <a:lnTo>
                  <a:pt x="290726" y="20211"/>
                </a:lnTo>
                <a:lnTo>
                  <a:pt x="248225" y="5251"/>
                </a:lnTo>
                <a:lnTo>
                  <a:pt x="201929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00750" y="3130550"/>
            <a:ext cx="403860" cy="398145"/>
          </a:xfrm>
          <a:custGeom>
            <a:avLst/>
            <a:gdLst/>
            <a:ahLst/>
            <a:cxnLst/>
            <a:rect l="l" t="t" r="r" b="b"/>
            <a:pathLst>
              <a:path w="403860" h="398145">
                <a:moveTo>
                  <a:pt x="0" y="198882"/>
                </a:moveTo>
                <a:lnTo>
                  <a:pt x="5334" y="153275"/>
                </a:lnTo>
                <a:lnTo>
                  <a:pt x="20527" y="111412"/>
                </a:lnTo>
                <a:lnTo>
                  <a:pt x="44367" y="74484"/>
                </a:lnTo>
                <a:lnTo>
                  <a:pt x="75640" y="43687"/>
                </a:lnTo>
                <a:lnTo>
                  <a:pt x="113133" y="20211"/>
                </a:lnTo>
                <a:lnTo>
                  <a:pt x="155634" y="5251"/>
                </a:lnTo>
                <a:lnTo>
                  <a:pt x="201930" y="0"/>
                </a:lnTo>
                <a:lnTo>
                  <a:pt x="248225" y="5251"/>
                </a:lnTo>
                <a:lnTo>
                  <a:pt x="290726" y="20211"/>
                </a:lnTo>
                <a:lnTo>
                  <a:pt x="328219" y="43687"/>
                </a:lnTo>
                <a:lnTo>
                  <a:pt x="359492" y="74484"/>
                </a:lnTo>
                <a:lnTo>
                  <a:pt x="383332" y="111412"/>
                </a:lnTo>
                <a:lnTo>
                  <a:pt x="398526" y="153275"/>
                </a:lnTo>
                <a:lnTo>
                  <a:pt x="403860" y="198882"/>
                </a:lnTo>
                <a:lnTo>
                  <a:pt x="398526" y="244488"/>
                </a:lnTo>
                <a:lnTo>
                  <a:pt x="383332" y="286352"/>
                </a:lnTo>
                <a:lnTo>
                  <a:pt x="359492" y="323279"/>
                </a:lnTo>
                <a:lnTo>
                  <a:pt x="328219" y="354076"/>
                </a:lnTo>
                <a:lnTo>
                  <a:pt x="290726" y="377552"/>
                </a:lnTo>
                <a:lnTo>
                  <a:pt x="248225" y="392512"/>
                </a:lnTo>
                <a:lnTo>
                  <a:pt x="201930" y="397764"/>
                </a:lnTo>
                <a:lnTo>
                  <a:pt x="155634" y="392512"/>
                </a:lnTo>
                <a:lnTo>
                  <a:pt x="113133" y="377552"/>
                </a:lnTo>
                <a:lnTo>
                  <a:pt x="75640" y="354076"/>
                </a:lnTo>
                <a:lnTo>
                  <a:pt x="44367" y="323279"/>
                </a:lnTo>
                <a:lnTo>
                  <a:pt x="20527" y="286352"/>
                </a:lnTo>
                <a:lnTo>
                  <a:pt x="5333" y="244488"/>
                </a:lnTo>
                <a:lnTo>
                  <a:pt x="0" y="198882"/>
                </a:lnTo>
              </a:path>
            </a:pathLst>
          </a:custGeom>
          <a:ln w="38100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11340" y="868680"/>
            <a:ext cx="723900" cy="7848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99350" y="2000250"/>
            <a:ext cx="568960" cy="553720"/>
          </a:xfrm>
          <a:custGeom>
            <a:avLst/>
            <a:gdLst/>
            <a:ahLst/>
            <a:cxnLst/>
            <a:rect l="l" t="t" r="r" b="b"/>
            <a:pathLst>
              <a:path w="568959" h="553719">
                <a:moveTo>
                  <a:pt x="284225" y="0"/>
                </a:moveTo>
                <a:lnTo>
                  <a:pt x="238123" y="3619"/>
                </a:lnTo>
                <a:lnTo>
                  <a:pt x="194389" y="14100"/>
                </a:lnTo>
                <a:lnTo>
                  <a:pt x="153608" y="30871"/>
                </a:lnTo>
                <a:lnTo>
                  <a:pt x="116366" y="53364"/>
                </a:lnTo>
                <a:lnTo>
                  <a:pt x="83248" y="81010"/>
                </a:lnTo>
                <a:lnTo>
                  <a:pt x="54839" y="113239"/>
                </a:lnTo>
                <a:lnTo>
                  <a:pt x="31725" y="149482"/>
                </a:lnTo>
                <a:lnTo>
                  <a:pt x="14490" y="189171"/>
                </a:lnTo>
                <a:lnTo>
                  <a:pt x="3720" y="231735"/>
                </a:lnTo>
                <a:lnTo>
                  <a:pt x="0" y="276605"/>
                </a:lnTo>
                <a:lnTo>
                  <a:pt x="0" y="553212"/>
                </a:lnTo>
                <a:lnTo>
                  <a:pt x="568451" y="553212"/>
                </a:lnTo>
                <a:lnTo>
                  <a:pt x="568451" y="276605"/>
                </a:lnTo>
                <a:lnTo>
                  <a:pt x="564731" y="231735"/>
                </a:lnTo>
                <a:lnTo>
                  <a:pt x="553961" y="189171"/>
                </a:lnTo>
                <a:lnTo>
                  <a:pt x="536726" y="149482"/>
                </a:lnTo>
                <a:lnTo>
                  <a:pt x="513612" y="113239"/>
                </a:lnTo>
                <a:lnTo>
                  <a:pt x="485203" y="81010"/>
                </a:lnTo>
                <a:lnTo>
                  <a:pt x="452085" y="53364"/>
                </a:lnTo>
                <a:lnTo>
                  <a:pt x="414843" y="30871"/>
                </a:lnTo>
                <a:lnTo>
                  <a:pt x="374062" y="14100"/>
                </a:lnTo>
                <a:lnTo>
                  <a:pt x="330328" y="3619"/>
                </a:lnTo>
                <a:lnTo>
                  <a:pt x="284225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99350" y="2000250"/>
            <a:ext cx="568960" cy="553720"/>
          </a:xfrm>
          <a:custGeom>
            <a:avLst/>
            <a:gdLst/>
            <a:ahLst/>
            <a:cxnLst/>
            <a:rect l="l" t="t" r="r" b="b"/>
            <a:pathLst>
              <a:path w="568959" h="553719">
                <a:moveTo>
                  <a:pt x="0" y="553212"/>
                </a:moveTo>
                <a:lnTo>
                  <a:pt x="0" y="276606"/>
                </a:lnTo>
                <a:lnTo>
                  <a:pt x="3720" y="231735"/>
                </a:lnTo>
                <a:lnTo>
                  <a:pt x="14490" y="189171"/>
                </a:lnTo>
                <a:lnTo>
                  <a:pt x="31725" y="149482"/>
                </a:lnTo>
                <a:lnTo>
                  <a:pt x="54839" y="113239"/>
                </a:lnTo>
                <a:lnTo>
                  <a:pt x="83248" y="81010"/>
                </a:lnTo>
                <a:lnTo>
                  <a:pt x="116366" y="53364"/>
                </a:lnTo>
                <a:lnTo>
                  <a:pt x="153608" y="30871"/>
                </a:lnTo>
                <a:lnTo>
                  <a:pt x="194389" y="14100"/>
                </a:lnTo>
                <a:lnTo>
                  <a:pt x="238123" y="3619"/>
                </a:lnTo>
                <a:lnTo>
                  <a:pt x="284226" y="0"/>
                </a:lnTo>
                <a:lnTo>
                  <a:pt x="330328" y="3619"/>
                </a:lnTo>
                <a:lnTo>
                  <a:pt x="374062" y="14100"/>
                </a:lnTo>
                <a:lnTo>
                  <a:pt x="414843" y="30871"/>
                </a:lnTo>
                <a:lnTo>
                  <a:pt x="452085" y="53364"/>
                </a:lnTo>
                <a:lnTo>
                  <a:pt x="485203" y="81010"/>
                </a:lnTo>
                <a:lnTo>
                  <a:pt x="513612" y="113239"/>
                </a:lnTo>
                <a:lnTo>
                  <a:pt x="536726" y="149482"/>
                </a:lnTo>
                <a:lnTo>
                  <a:pt x="553961" y="189171"/>
                </a:lnTo>
                <a:lnTo>
                  <a:pt x="564731" y="231735"/>
                </a:lnTo>
                <a:lnTo>
                  <a:pt x="568452" y="276606"/>
                </a:lnTo>
                <a:lnTo>
                  <a:pt x="568452" y="553212"/>
                </a:lnTo>
                <a:lnTo>
                  <a:pt x="0" y="553212"/>
                </a:lnTo>
              </a:path>
            </a:pathLst>
          </a:custGeom>
          <a:ln w="38100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88250" y="1682750"/>
            <a:ext cx="402590" cy="396240"/>
          </a:xfrm>
          <a:custGeom>
            <a:avLst/>
            <a:gdLst/>
            <a:ahLst/>
            <a:cxnLst/>
            <a:rect l="l" t="t" r="r" b="b"/>
            <a:pathLst>
              <a:path w="402590" h="396239">
                <a:moveTo>
                  <a:pt x="201168" y="0"/>
                </a:moveTo>
                <a:lnTo>
                  <a:pt x="155034" y="5229"/>
                </a:lnTo>
                <a:lnTo>
                  <a:pt x="112689" y="20127"/>
                </a:lnTo>
                <a:lnTo>
                  <a:pt x="75338" y="43507"/>
                </a:lnTo>
                <a:lnTo>
                  <a:pt x="44187" y="74182"/>
                </a:lnTo>
                <a:lnTo>
                  <a:pt x="20442" y="110967"/>
                </a:lnTo>
                <a:lnTo>
                  <a:pt x="5311" y="152675"/>
                </a:lnTo>
                <a:lnTo>
                  <a:pt x="0" y="198120"/>
                </a:lnTo>
                <a:lnTo>
                  <a:pt x="5311" y="243564"/>
                </a:lnTo>
                <a:lnTo>
                  <a:pt x="20442" y="285272"/>
                </a:lnTo>
                <a:lnTo>
                  <a:pt x="44187" y="322057"/>
                </a:lnTo>
                <a:lnTo>
                  <a:pt x="75338" y="352732"/>
                </a:lnTo>
                <a:lnTo>
                  <a:pt x="112689" y="376112"/>
                </a:lnTo>
                <a:lnTo>
                  <a:pt x="155034" y="391010"/>
                </a:lnTo>
                <a:lnTo>
                  <a:pt x="201168" y="396239"/>
                </a:lnTo>
                <a:lnTo>
                  <a:pt x="247301" y="391010"/>
                </a:lnTo>
                <a:lnTo>
                  <a:pt x="289646" y="376112"/>
                </a:lnTo>
                <a:lnTo>
                  <a:pt x="326997" y="352732"/>
                </a:lnTo>
                <a:lnTo>
                  <a:pt x="358148" y="322057"/>
                </a:lnTo>
                <a:lnTo>
                  <a:pt x="381893" y="285272"/>
                </a:lnTo>
                <a:lnTo>
                  <a:pt x="397024" y="243564"/>
                </a:lnTo>
                <a:lnTo>
                  <a:pt x="402335" y="198120"/>
                </a:lnTo>
                <a:lnTo>
                  <a:pt x="397024" y="152675"/>
                </a:lnTo>
                <a:lnTo>
                  <a:pt x="381893" y="110967"/>
                </a:lnTo>
                <a:lnTo>
                  <a:pt x="358148" y="74182"/>
                </a:lnTo>
                <a:lnTo>
                  <a:pt x="326997" y="43507"/>
                </a:lnTo>
                <a:lnTo>
                  <a:pt x="289646" y="20127"/>
                </a:lnTo>
                <a:lnTo>
                  <a:pt x="247301" y="5229"/>
                </a:lnTo>
                <a:lnTo>
                  <a:pt x="201168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88250" y="1682750"/>
            <a:ext cx="402590" cy="396240"/>
          </a:xfrm>
          <a:custGeom>
            <a:avLst/>
            <a:gdLst/>
            <a:ahLst/>
            <a:cxnLst/>
            <a:rect l="l" t="t" r="r" b="b"/>
            <a:pathLst>
              <a:path w="402590" h="396239">
                <a:moveTo>
                  <a:pt x="0" y="198120"/>
                </a:moveTo>
                <a:lnTo>
                  <a:pt x="5311" y="152675"/>
                </a:lnTo>
                <a:lnTo>
                  <a:pt x="20442" y="110967"/>
                </a:lnTo>
                <a:lnTo>
                  <a:pt x="44186" y="74182"/>
                </a:lnTo>
                <a:lnTo>
                  <a:pt x="75337" y="43507"/>
                </a:lnTo>
                <a:lnTo>
                  <a:pt x="112689" y="20127"/>
                </a:lnTo>
                <a:lnTo>
                  <a:pt x="155034" y="5229"/>
                </a:lnTo>
                <a:lnTo>
                  <a:pt x="201168" y="0"/>
                </a:lnTo>
                <a:lnTo>
                  <a:pt x="247301" y="5229"/>
                </a:lnTo>
                <a:lnTo>
                  <a:pt x="289646" y="20127"/>
                </a:lnTo>
                <a:lnTo>
                  <a:pt x="326997" y="43507"/>
                </a:lnTo>
                <a:lnTo>
                  <a:pt x="358148" y="74182"/>
                </a:lnTo>
                <a:lnTo>
                  <a:pt x="381893" y="110967"/>
                </a:lnTo>
                <a:lnTo>
                  <a:pt x="397024" y="152675"/>
                </a:lnTo>
                <a:lnTo>
                  <a:pt x="402336" y="198120"/>
                </a:lnTo>
                <a:lnTo>
                  <a:pt x="397024" y="243564"/>
                </a:lnTo>
                <a:lnTo>
                  <a:pt x="381893" y="285272"/>
                </a:lnTo>
                <a:lnTo>
                  <a:pt x="358148" y="322057"/>
                </a:lnTo>
                <a:lnTo>
                  <a:pt x="326997" y="352732"/>
                </a:lnTo>
                <a:lnTo>
                  <a:pt x="289646" y="376112"/>
                </a:lnTo>
                <a:lnTo>
                  <a:pt x="247301" y="391010"/>
                </a:lnTo>
                <a:lnTo>
                  <a:pt x="201168" y="396240"/>
                </a:lnTo>
                <a:lnTo>
                  <a:pt x="155034" y="391010"/>
                </a:lnTo>
                <a:lnTo>
                  <a:pt x="112689" y="376112"/>
                </a:lnTo>
                <a:lnTo>
                  <a:pt x="75337" y="352732"/>
                </a:lnTo>
                <a:lnTo>
                  <a:pt x="44186" y="322057"/>
                </a:lnTo>
                <a:lnTo>
                  <a:pt x="20442" y="285272"/>
                </a:lnTo>
                <a:lnTo>
                  <a:pt x="5311" y="243564"/>
                </a:lnTo>
                <a:lnTo>
                  <a:pt x="0" y="198120"/>
                </a:lnTo>
              </a:path>
            </a:pathLst>
          </a:custGeom>
          <a:ln w="38100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58000" y="2979420"/>
            <a:ext cx="762000" cy="7162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889000" y="4343400"/>
            <a:ext cx="5613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1200" algn="l"/>
              </a:tabLst>
            </a:pPr>
            <a:r>
              <a:rPr sz="6000" spc="-5" dirty="0"/>
              <a:t>Fluxo	</a:t>
            </a:r>
            <a:r>
              <a:rPr sz="6000" dirty="0"/>
              <a:t>de</a:t>
            </a:r>
            <a:r>
              <a:rPr sz="6000" spc="-195" dirty="0"/>
              <a:t> </a:t>
            </a:r>
            <a:r>
              <a:rPr sz="6000" spc="-30" dirty="0"/>
              <a:t>Trabalho</a:t>
            </a:r>
            <a:endParaRPr sz="600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69719" y="2202179"/>
            <a:ext cx="7170419" cy="175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59394" y="2140394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144780" y="0"/>
                </a:move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79"/>
                </a:lnTo>
                <a:lnTo>
                  <a:pt x="7376" y="190560"/>
                </a:lnTo>
                <a:lnTo>
                  <a:pt x="27919" y="230306"/>
                </a:lnTo>
                <a:lnTo>
                  <a:pt x="59253" y="261640"/>
                </a:lnTo>
                <a:lnTo>
                  <a:pt x="98999" y="282183"/>
                </a:lnTo>
                <a:lnTo>
                  <a:pt x="144780" y="289559"/>
                </a:lnTo>
                <a:lnTo>
                  <a:pt x="190560" y="282183"/>
                </a:lnTo>
                <a:lnTo>
                  <a:pt x="230306" y="261640"/>
                </a:lnTo>
                <a:lnTo>
                  <a:pt x="261640" y="230306"/>
                </a:lnTo>
                <a:lnTo>
                  <a:pt x="282183" y="190560"/>
                </a:lnTo>
                <a:lnTo>
                  <a:pt x="289560" y="144779"/>
                </a:lnTo>
                <a:lnTo>
                  <a:pt x="282183" y="98999"/>
                </a:lnTo>
                <a:lnTo>
                  <a:pt x="261640" y="59253"/>
                </a:lnTo>
                <a:lnTo>
                  <a:pt x="230306" y="27919"/>
                </a:lnTo>
                <a:lnTo>
                  <a:pt x="190560" y="7376"/>
                </a:lnTo>
                <a:lnTo>
                  <a:pt x="144780" y="0"/>
                </a:lnTo>
                <a:close/>
              </a:path>
            </a:pathLst>
          </a:custGeom>
          <a:solidFill>
            <a:srgbClr val="4F9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58950" y="2139950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80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8" y="7376"/>
                </a:lnTo>
                <a:lnTo>
                  <a:pt x="144780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60" y="144780"/>
                </a:lnTo>
                <a:lnTo>
                  <a:pt x="282183" y="190560"/>
                </a:lnTo>
                <a:lnTo>
                  <a:pt x="261640" y="230306"/>
                </a:lnTo>
                <a:lnTo>
                  <a:pt x="230306" y="261640"/>
                </a:lnTo>
                <a:lnTo>
                  <a:pt x="190560" y="282183"/>
                </a:lnTo>
                <a:lnTo>
                  <a:pt x="144780" y="289560"/>
                </a:lnTo>
                <a:lnTo>
                  <a:pt x="98998" y="282183"/>
                </a:lnTo>
                <a:lnTo>
                  <a:pt x="59253" y="261640"/>
                </a:lnTo>
                <a:lnTo>
                  <a:pt x="27919" y="230306"/>
                </a:lnTo>
                <a:lnTo>
                  <a:pt x="7376" y="190560"/>
                </a:lnTo>
                <a:lnTo>
                  <a:pt x="0" y="144780"/>
                </a:lnTo>
              </a:path>
            </a:pathLst>
          </a:custGeom>
          <a:ln w="38100">
            <a:solidFill>
              <a:srgbClr val="49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3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Fluxo </a:t>
            </a:r>
            <a:r>
              <a:rPr dirty="0"/>
              <a:t>de</a:t>
            </a:r>
            <a:r>
              <a:rPr spc="-114" dirty="0"/>
              <a:t> </a:t>
            </a:r>
            <a:r>
              <a:rPr spc="-20" dirty="0"/>
              <a:t>Trabalho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5475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3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8000" y="2057400"/>
            <a:ext cx="838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ma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te</a:t>
            </a:r>
            <a:r>
              <a:rPr sz="240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58339" y="2575560"/>
            <a:ext cx="495300" cy="1935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84960" y="4602479"/>
            <a:ext cx="715518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69719" y="2202179"/>
            <a:ext cx="7170419" cy="1752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8950" y="2139950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144780" y="0"/>
                </a:move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79"/>
                </a:lnTo>
                <a:lnTo>
                  <a:pt x="7376" y="190560"/>
                </a:lnTo>
                <a:lnTo>
                  <a:pt x="27919" y="230306"/>
                </a:lnTo>
                <a:lnTo>
                  <a:pt x="59253" y="261640"/>
                </a:lnTo>
                <a:lnTo>
                  <a:pt x="98999" y="282183"/>
                </a:lnTo>
                <a:lnTo>
                  <a:pt x="144780" y="289560"/>
                </a:lnTo>
                <a:lnTo>
                  <a:pt x="190560" y="282183"/>
                </a:lnTo>
                <a:lnTo>
                  <a:pt x="230306" y="261640"/>
                </a:lnTo>
                <a:lnTo>
                  <a:pt x="261640" y="230306"/>
                </a:lnTo>
                <a:lnTo>
                  <a:pt x="282183" y="190560"/>
                </a:lnTo>
                <a:lnTo>
                  <a:pt x="289560" y="144779"/>
                </a:lnTo>
                <a:lnTo>
                  <a:pt x="282183" y="98999"/>
                </a:lnTo>
                <a:lnTo>
                  <a:pt x="261640" y="59253"/>
                </a:lnTo>
                <a:lnTo>
                  <a:pt x="230306" y="27919"/>
                </a:lnTo>
                <a:lnTo>
                  <a:pt x="190560" y="7376"/>
                </a:lnTo>
                <a:lnTo>
                  <a:pt x="144780" y="0"/>
                </a:lnTo>
                <a:close/>
              </a:path>
            </a:pathLst>
          </a:custGeom>
          <a:solidFill>
            <a:srgbClr val="4F9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8950" y="2139950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80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8" y="7376"/>
                </a:lnTo>
                <a:lnTo>
                  <a:pt x="144780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60" y="144780"/>
                </a:lnTo>
                <a:lnTo>
                  <a:pt x="282183" y="190560"/>
                </a:lnTo>
                <a:lnTo>
                  <a:pt x="261640" y="230306"/>
                </a:lnTo>
                <a:lnTo>
                  <a:pt x="230306" y="261640"/>
                </a:lnTo>
                <a:lnTo>
                  <a:pt x="190560" y="282183"/>
                </a:lnTo>
                <a:lnTo>
                  <a:pt x="144780" y="289560"/>
                </a:lnTo>
                <a:lnTo>
                  <a:pt x="98998" y="282183"/>
                </a:lnTo>
                <a:lnTo>
                  <a:pt x="59253" y="261640"/>
                </a:lnTo>
                <a:lnTo>
                  <a:pt x="27919" y="230306"/>
                </a:lnTo>
                <a:lnTo>
                  <a:pt x="7376" y="190560"/>
                </a:lnTo>
                <a:lnTo>
                  <a:pt x="0" y="144780"/>
                </a:lnTo>
              </a:path>
            </a:pathLst>
          </a:custGeom>
          <a:ln w="38100">
            <a:solidFill>
              <a:srgbClr val="49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3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Fluxo </a:t>
            </a:r>
            <a:r>
              <a:rPr dirty="0"/>
              <a:t>de</a:t>
            </a:r>
            <a:r>
              <a:rPr spc="-114" dirty="0"/>
              <a:t> </a:t>
            </a:r>
            <a:r>
              <a:rPr spc="-20" dirty="0"/>
              <a:t>Trabalho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25475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5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9900" y="2057400"/>
            <a:ext cx="838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ma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te</a:t>
            </a:r>
            <a:r>
              <a:rPr sz="240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9900" y="4546600"/>
            <a:ext cx="990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v</a:t>
            </a:r>
            <a:r>
              <a:rPr sz="2400" spc="-5" dirty="0">
                <a:latin typeface="Times New Roman"/>
                <a:cs typeface="Times New Roman"/>
              </a:rPr>
              <a:t>el</a:t>
            </a:r>
            <a:r>
              <a:rPr sz="2400" dirty="0">
                <a:latin typeface="Times New Roman"/>
                <a:cs typeface="Times New Roman"/>
              </a:rPr>
              <a:t>op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00794" y="5442394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018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7345" y="189539"/>
                </a:lnTo>
                <a:lnTo>
                  <a:pt x="27797" y="229074"/>
                </a:lnTo>
                <a:lnTo>
                  <a:pt x="58978" y="260250"/>
                </a:lnTo>
                <a:lnTo>
                  <a:pt x="98511" y="280695"/>
                </a:lnTo>
                <a:lnTo>
                  <a:pt x="144018" y="288037"/>
                </a:lnTo>
                <a:lnTo>
                  <a:pt x="189524" y="280695"/>
                </a:lnTo>
                <a:lnTo>
                  <a:pt x="229057" y="260250"/>
                </a:lnTo>
                <a:lnTo>
                  <a:pt x="260238" y="229074"/>
                </a:lnTo>
                <a:lnTo>
                  <a:pt x="280690" y="189539"/>
                </a:lnTo>
                <a:lnTo>
                  <a:pt x="288036" y="144018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8" y="0"/>
                </a:lnTo>
                <a:close/>
              </a:path>
            </a:pathLst>
          </a:custGeom>
          <a:solidFill>
            <a:srgbClr val="FF7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00350" y="5441950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8"/>
                </a:lnTo>
                <a:lnTo>
                  <a:pt x="280690" y="189539"/>
                </a:lnTo>
                <a:lnTo>
                  <a:pt x="260238" y="229073"/>
                </a:lnTo>
                <a:lnTo>
                  <a:pt x="229057" y="260249"/>
                </a:lnTo>
                <a:lnTo>
                  <a:pt x="189524" y="280693"/>
                </a:lnTo>
                <a:lnTo>
                  <a:pt x="144018" y="288036"/>
                </a:lnTo>
                <a:lnTo>
                  <a:pt x="98511" y="280693"/>
                </a:lnTo>
                <a:lnTo>
                  <a:pt x="58978" y="260249"/>
                </a:lnTo>
                <a:lnTo>
                  <a:pt x="27797" y="229073"/>
                </a:lnTo>
                <a:lnTo>
                  <a:pt x="7345" y="189539"/>
                </a:lnTo>
                <a:lnTo>
                  <a:pt x="0" y="144018"/>
                </a:lnTo>
              </a:path>
            </a:pathLst>
          </a:custGeom>
          <a:ln w="381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25850" y="5441950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144779" y="0"/>
                </a:move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80"/>
                </a:lnTo>
                <a:lnTo>
                  <a:pt x="7376" y="190541"/>
                </a:lnTo>
                <a:lnTo>
                  <a:pt x="27919" y="230284"/>
                </a:lnTo>
                <a:lnTo>
                  <a:pt x="59253" y="261625"/>
                </a:lnTo>
                <a:lnTo>
                  <a:pt x="98999" y="282178"/>
                </a:lnTo>
                <a:lnTo>
                  <a:pt x="144779" y="289559"/>
                </a:lnTo>
                <a:lnTo>
                  <a:pt x="190560" y="282178"/>
                </a:lnTo>
                <a:lnTo>
                  <a:pt x="230306" y="261625"/>
                </a:lnTo>
                <a:lnTo>
                  <a:pt x="261640" y="230284"/>
                </a:lnTo>
                <a:lnTo>
                  <a:pt x="282183" y="190541"/>
                </a:lnTo>
                <a:lnTo>
                  <a:pt x="289560" y="144780"/>
                </a:lnTo>
                <a:lnTo>
                  <a:pt x="282183" y="98999"/>
                </a:lnTo>
                <a:lnTo>
                  <a:pt x="261640" y="59253"/>
                </a:lnTo>
                <a:lnTo>
                  <a:pt x="230306" y="27919"/>
                </a:lnTo>
                <a:lnTo>
                  <a:pt x="190560" y="7376"/>
                </a:lnTo>
                <a:lnTo>
                  <a:pt x="144779" y="0"/>
                </a:lnTo>
                <a:close/>
              </a:path>
            </a:pathLst>
          </a:custGeom>
          <a:solidFill>
            <a:srgbClr val="FF7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5850" y="5441950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80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9" y="7376"/>
                </a:lnTo>
                <a:lnTo>
                  <a:pt x="144780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60" y="144780"/>
                </a:lnTo>
                <a:lnTo>
                  <a:pt x="282183" y="190541"/>
                </a:lnTo>
                <a:lnTo>
                  <a:pt x="261640" y="230284"/>
                </a:lnTo>
                <a:lnTo>
                  <a:pt x="230306" y="261625"/>
                </a:lnTo>
                <a:lnTo>
                  <a:pt x="190560" y="282178"/>
                </a:lnTo>
                <a:lnTo>
                  <a:pt x="144780" y="289560"/>
                </a:lnTo>
                <a:lnTo>
                  <a:pt x="98999" y="282178"/>
                </a:lnTo>
                <a:lnTo>
                  <a:pt x="59253" y="261625"/>
                </a:lnTo>
                <a:lnTo>
                  <a:pt x="27919" y="230284"/>
                </a:lnTo>
                <a:lnTo>
                  <a:pt x="7376" y="190541"/>
                </a:lnTo>
                <a:lnTo>
                  <a:pt x="0" y="144780"/>
                </a:lnTo>
              </a:path>
            </a:pathLst>
          </a:custGeom>
          <a:ln w="381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8650" y="5429250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017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7345" y="189539"/>
                </a:lnTo>
                <a:lnTo>
                  <a:pt x="27797" y="229073"/>
                </a:lnTo>
                <a:lnTo>
                  <a:pt x="58978" y="260249"/>
                </a:lnTo>
                <a:lnTo>
                  <a:pt x="98511" y="280693"/>
                </a:lnTo>
                <a:lnTo>
                  <a:pt x="144017" y="288036"/>
                </a:lnTo>
                <a:lnTo>
                  <a:pt x="189524" y="280693"/>
                </a:lnTo>
                <a:lnTo>
                  <a:pt x="229057" y="260249"/>
                </a:lnTo>
                <a:lnTo>
                  <a:pt x="260238" y="229073"/>
                </a:lnTo>
                <a:lnTo>
                  <a:pt x="280690" y="189539"/>
                </a:lnTo>
                <a:lnTo>
                  <a:pt x="288036" y="144018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7" y="0"/>
                </a:lnTo>
                <a:close/>
              </a:path>
            </a:pathLst>
          </a:custGeom>
          <a:solidFill>
            <a:srgbClr val="FF7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38650" y="5429250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8"/>
                </a:lnTo>
                <a:lnTo>
                  <a:pt x="280690" y="189539"/>
                </a:lnTo>
                <a:lnTo>
                  <a:pt x="260238" y="229073"/>
                </a:lnTo>
                <a:lnTo>
                  <a:pt x="229057" y="260249"/>
                </a:lnTo>
                <a:lnTo>
                  <a:pt x="189524" y="280693"/>
                </a:lnTo>
                <a:lnTo>
                  <a:pt x="144018" y="288036"/>
                </a:lnTo>
                <a:lnTo>
                  <a:pt x="98511" y="280693"/>
                </a:lnTo>
                <a:lnTo>
                  <a:pt x="58978" y="260249"/>
                </a:lnTo>
                <a:lnTo>
                  <a:pt x="27797" y="229073"/>
                </a:lnTo>
                <a:lnTo>
                  <a:pt x="7345" y="189539"/>
                </a:lnTo>
                <a:lnTo>
                  <a:pt x="0" y="144018"/>
                </a:lnTo>
              </a:path>
            </a:pathLst>
          </a:custGeom>
          <a:ln w="381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69719" y="5509259"/>
            <a:ext cx="7170420" cy="18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51450" y="5441950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144779" y="0"/>
                </a:move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80"/>
                </a:lnTo>
                <a:lnTo>
                  <a:pt x="7376" y="190541"/>
                </a:lnTo>
                <a:lnTo>
                  <a:pt x="27919" y="230284"/>
                </a:lnTo>
                <a:lnTo>
                  <a:pt x="59253" y="261625"/>
                </a:lnTo>
                <a:lnTo>
                  <a:pt x="98999" y="282178"/>
                </a:lnTo>
                <a:lnTo>
                  <a:pt x="144779" y="289559"/>
                </a:lnTo>
                <a:lnTo>
                  <a:pt x="190560" y="282178"/>
                </a:lnTo>
                <a:lnTo>
                  <a:pt x="230306" y="261625"/>
                </a:lnTo>
                <a:lnTo>
                  <a:pt x="261640" y="230284"/>
                </a:lnTo>
                <a:lnTo>
                  <a:pt x="282183" y="190541"/>
                </a:lnTo>
                <a:lnTo>
                  <a:pt x="289560" y="144780"/>
                </a:lnTo>
                <a:lnTo>
                  <a:pt x="282183" y="98999"/>
                </a:lnTo>
                <a:lnTo>
                  <a:pt x="261640" y="59253"/>
                </a:lnTo>
                <a:lnTo>
                  <a:pt x="230306" y="27919"/>
                </a:lnTo>
                <a:lnTo>
                  <a:pt x="190560" y="7376"/>
                </a:lnTo>
                <a:lnTo>
                  <a:pt x="144779" y="0"/>
                </a:lnTo>
                <a:close/>
              </a:path>
            </a:pathLst>
          </a:custGeom>
          <a:solidFill>
            <a:srgbClr val="FF7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1450" y="5441950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80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8" y="7376"/>
                </a:lnTo>
                <a:lnTo>
                  <a:pt x="144780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60" y="144780"/>
                </a:lnTo>
                <a:lnTo>
                  <a:pt x="282183" y="190541"/>
                </a:lnTo>
                <a:lnTo>
                  <a:pt x="261640" y="230284"/>
                </a:lnTo>
                <a:lnTo>
                  <a:pt x="230306" y="261625"/>
                </a:lnTo>
                <a:lnTo>
                  <a:pt x="190560" y="282178"/>
                </a:lnTo>
                <a:lnTo>
                  <a:pt x="144780" y="289560"/>
                </a:lnTo>
                <a:lnTo>
                  <a:pt x="98998" y="282178"/>
                </a:lnTo>
                <a:lnTo>
                  <a:pt x="59253" y="261625"/>
                </a:lnTo>
                <a:lnTo>
                  <a:pt x="27919" y="230284"/>
                </a:lnTo>
                <a:lnTo>
                  <a:pt x="7376" y="190541"/>
                </a:lnTo>
                <a:lnTo>
                  <a:pt x="0" y="144780"/>
                </a:lnTo>
              </a:path>
            </a:pathLst>
          </a:custGeom>
          <a:ln w="381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28900" y="5021579"/>
            <a:ext cx="205740" cy="3657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58339" y="2575560"/>
            <a:ext cx="495300" cy="1935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84960" y="4602479"/>
            <a:ext cx="7155180" cy="34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719" y="2202179"/>
            <a:ext cx="7170419" cy="1752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58950" y="2139950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144780" y="0"/>
                </a:move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79"/>
                </a:lnTo>
                <a:lnTo>
                  <a:pt x="7376" y="190560"/>
                </a:lnTo>
                <a:lnTo>
                  <a:pt x="27919" y="230306"/>
                </a:lnTo>
                <a:lnTo>
                  <a:pt x="59253" y="261640"/>
                </a:lnTo>
                <a:lnTo>
                  <a:pt x="98999" y="282183"/>
                </a:lnTo>
                <a:lnTo>
                  <a:pt x="144780" y="289560"/>
                </a:lnTo>
                <a:lnTo>
                  <a:pt x="190560" y="282183"/>
                </a:lnTo>
                <a:lnTo>
                  <a:pt x="230306" y="261640"/>
                </a:lnTo>
                <a:lnTo>
                  <a:pt x="261640" y="230306"/>
                </a:lnTo>
                <a:lnTo>
                  <a:pt x="282183" y="190560"/>
                </a:lnTo>
                <a:lnTo>
                  <a:pt x="289560" y="144779"/>
                </a:lnTo>
                <a:lnTo>
                  <a:pt x="282183" y="98999"/>
                </a:lnTo>
                <a:lnTo>
                  <a:pt x="261640" y="59253"/>
                </a:lnTo>
                <a:lnTo>
                  <a:pt x="230306" y="27919"/>
                </a:lnTo>
                <a:lnTo>
                  <a:pt x="190560" y="7376"/>
                </a:lnTo>
                <a:lnTo>
                  <a:pt x="144780" y="0"/>
                </a:lnTo>
                <a:close/>
              </a:path>
            </a:pathLst>
          </a:custGeom>
          <a:solidFill>
            <a:srgbClr val="4F9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58950" y="2139950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80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8" y="7376"/>
                </a:lnTo>
                <a:lnTo>
                  <a:pt x="144780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60" y="144780"/>
                </a:lnTo>
                <a:lnTo>
                  <a:pt x="282183" y="190560"/>
                </a:lnTo>
                <a:lnTo>
                  <a:pt x="261640" y="230306"/>
                </a:lnTo>
                <a:lnTo>
                  <a:pt x="230306" y="261640"/>
                </a:lnTo>
                <a:lnTo>
                  <a:pt x="190560" y="282183"/>
                </a:lnTo>
                <a:lnTo>
                  <a:pt x="144780" y="289560"/>
                </a:lnTo>
                <a:lnTo>
                  <a:pt x="98998" y="282183"/>
                </a:lnTo>
                <a:lnTo>
                  <a:pt x="59253" y="261640"/>
                </a:lnTo>
                <a:lnTo>
                  <a:pt x="27919" y="230306"/>
                </a:lnTo>
                <a:lnTo>
                  <a:pt x="7376" y="190560"/>
                </a:lnTo>
                <a:lnTo>
                  <a:pt x="0" y="144780"/>
                </a:lnTo>
              </a:path>
            </a:pathLst>
          </a:custGeom>
          <a:ln w="38100">
            <a:solidFill>
              <a:srgbClr val="49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3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Fluxo </a:t>
            </a:r>
            <a:r>
              <a:rPr dirty="0"/>
              <a:t>de</a:t>
            </a:r>
            <a:r>
              <a:rPr spc="-114" dirty="0"/>
              <a:t> </a:t>
            </a:r>
            <a:r>
              <a:rPr spc="-20" dirty="0"/>
              <a:t>Trabalho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25475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7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9900" y="2057400"/>
            <a:ext cx="838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ma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te</a:t>
            </a:r>
            <a:r>
              <a:rPr sz="240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9900" y="4546600"/>
            <a:ext cx="990600" cy="1216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v</a:t>
            </a:r>
            <a:r>
              <a:rPr sz="2400" spc="-5" dirty="0">
                <a:latin typeface="Times New Roman"/>
                <a:cs typeface="Times New Roman"/>
              </a:rPr>
              <a:t>el</a:t>
            </a:r>
            <a:r>
              <a:rPr sz="2400" dirty="0">
                <a:latin typeface="Times New Roman"/>
                <a:cs typeface="Times New Roman"/>
              </a:rPr>
              <a:t>op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feature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59050" y="18986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46350" y="18859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0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0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0109" y="1759713"/>
            <a:ext cx="1617980" cy="1005205"/>
          </a:xfrm>
          <a:custGeom>
            <a:avLst/>
            <a:gdLst/>
            <a:ahLst/>
            <a:cxnLst/>
            <a:rect l="l" t="t" r="r" b="b"/>
            <a:pathLst>
              <a:path w="1617980" h="1005205">
                <a:moveTo>
                  <a:pt x="146479" y="330501"/>
                </a:moveTo>
                <a:lnTo>
                  <a:pt x="144703" y="287187"/>
                </a:lnTo>
                <a:lnTo>
                  <a:pt x="152903" y="245711"/>
                </a:lnTo>
                <a:lnTo>
                  <a:pt x="170209" y="207042"/>
                </a:lnTo>
                <a:lnTo>
                  <a:pt x="195750" y="172148"/>
                </a:lnTo>
                <a:lnTo>
                  <a:pt x="228657" y="141999"/>
                </a:lnTo>
                <a:lnTo>
                  <a:pt x="268060" y="117564"/>
                </a:lnTo>
                <a:lnTo>
                  <a:pt x="313089" y="99811"/>
                </a:lnTo>
                <a:lnTo>
                  <a:pt x="362874" y="89709"/>
                </a:lnTo>
                <a:lnTo>
                  <a:pt x="404942" y="87852"/>
                </a:lnTo>
                <a:lnTo>
                  <a:pt x="446507" y="91900"/>
                </a:lnTo>
                <a:lnTo>
                  <a:pt x="486715" y="101711"/>
                </a:lnTo>
                <a:lnTo>
                  <a:pt x="524710" y="117141"/>
                </a:lnTo>
                <a:lnTo>
                  <a:pt x="555900" y="80242"/>
                </a:lnTo>
                <a:lnTo>
                  <a:pt x="596040" y="52541"/>
                </a:lnTo>
                <a:lnTo>
                  <a:pt x="642557" y="34702"/>
                </a:lnTo>
                <a:lnTo>
                  <a:pt x="692877" y="27395"/>
                </a:lnTo>
                <a:lnTo>
                  <a:pt x="744428" y="31284"/>
                </a:lnTo>
                <a:lnTo>
                  <a:pt x="794636" y="47037"/>
                </a:lnTo>
                <a:lnTo>
                  <a:pt x="830378" y="67611"/>
                </a:lnTo>
                <a:lnTo>
                  <a:pt x="841029" y="75866"/>
                </a:lnTo>
                <a:lnTo>
                  <a:pt x="871532" y="39903"/>
                </a:lnTo>
                <a:lnTo>
                  <a:pt x="912310" y="14687"/>
                </a:lnTo>
                <a:lnTo>
                  <a:pt x="959752" y="1242"/>
                </a:lnTo>
                <a:lnTo>
                  <a:pt x="1010250" y="593"/>
                </a:lnTo>
                <a:lnTo>
                  <a:pt x="1060193" y="13763"/>
                </a:lnTo>
                <a:lnTo>
                  <a:pt x="1076388" y="21657"/>
                </a:lnTo>
                <a:lnTo>
                  <a:pt x="1091356" y="31003"/>
                </a:lnTo>
                <a:lnTo>
                  <a:pt x="1104966" y="41731"/>
                </a:lnTo>
                <a:lnTo>
                  <a:pt x="1117089" y="53768"/>
                </a:lnTo>
                <a:lnTo>
                  <a:pt x="1153332" y="26151"/>
                </a:lnTo>
                <a:lnTo>
                  <a:pt x="1195414" y="8175"/>
                </a:lnTo>
                <a:lnTo>
                  <a:pt x="1240897" y="0"/>
                </a:lnTo>
                <a:lnTo>
                  <a:pt x="1287343" y="1783"/>
                </a:lnTo>
                <a:lnTo>
                  <a:pt x="1332317" y="13684"/>
                </a:lnTo>
                <a:lnTo>
                  <a:pt x="1373381" y="35861"/>
                </a:lnTo>
                <a:lnTo>
                  <a:pt x="1413291" y="76342"/>
                </a:lnTo>
                <a:lnTo>
                  <a:pt x="1434722" y="125777"/>
                </a:lnTo>
                <a:lnTo>
                  <a:pt x="1484072" y="143470"/>
                </a:lnTo>
                <a:lnTo>
                  <a:pt x="1524807" y="170590"/>
                </a:lnTo>
                <a:lnTo>
                  <a:pt x="1555593" y="205152"/>
                </a:lnTo>
                <a:lnTo>
                  <a:pt x="1575096" y="245176"/>
                </a:lnTo>
                <a:lnTo>
                  <a:pt x="1581982" y="288678"/>
                </a:lnTo>
                <a:lnTo>
                  <a:pt x="1574918" y="333676"/>
                </a:lnTo>
                <a:lnTo>
                  <a:pt x="1572505" y="341296"/>
                </a:lnTo>
                <a:lnTo>
                  <a:pt x="1569469" y="348662"/>
                </a:lnTo>
                <a:lnTo>
                  <a:pt x="1565786" y="355901"/>
                </a:lnTo>
                <a:lnTo>
                  <a:pt x="1592836" y="392895"/>
                </a:lnTo>
                <a:lnTo>
                  <a:pt x="1610112" y="432488"/>
                </a:lnTo>
                <a:lnTo>
                  <a:pt x="1617804" y="473472"/>
                </a:lnTo>
                <a:lnTo>
                  <a:pt x="1616104" y="514636"/>
                </a:lnTo>
                <a:lnTo>
                  <a:pt x="1605200" y="554769"/>
                </a:lnTo>
                <a:lnTo>
                  <a:pt x="1585282" y="592663"/>
                </a:lnTo>
                <a:lnTo>
                  <a:pt x="1556540" y="627107"/>
                </a:lnTo>
                <a:lnTo>
                  <a:pt x="1519165" y="656891"/>
                </a:lnTo>
                <a:lnTo>
                  <a:pt x="1463058" y="684514"/>
                </a:lnTo>
                <a:lnTo>
                  <a:pt x="1400559" y="699182"/>
                </a:lnTo>
                <a:lnTo>
                  <a:pt x="1394424" y="741160"/>
                </a:lnTo>
                <a:lnTo>
                  <a:pt x="1377761" y="779610"/>
                </a:lnTo>
                <a:lnTo>
                  <a:pt x="1351876" y="813446"/>
                </a:lnTo>
                <a:lnTo>
                  <a:pt x="1318076" y="841581"/>
                </a:lnTo>
                <a:lnTo>
                  <a:pt x="1277665" y="862929"/>
                </a:lnTo>
                <a:lnTo>
                  <a:pt x="1231951" y="876404"/>
                </a:lnTo>
                <a:lnTo>
                  <a:pt x="1182240" y="880919"/>
                </a:lnTo>
                <a:lnTo>
                  <a:pt x="1152544" y="878985"/>
                </a:lnTo>
                <a:lnTo>
                  <a:pt x="1123550" y="873633"/>
                </a:lnTo>
                <a:lnTo>
                  <a:pt x="1095676" y="864971"/>
                </a:lnTo>
                <a:lnTo>
                  <a:pt x="1069337" y="853106"/>
                </a:lnTo>
                <a:lnTo>
                  <a:pt x="1049681" y="893230"/>
                </a:lnTo>
                <a:lnTo>
                  <a:pt x="1021849" y="928156"/>
                </a:lnTo>
                <a:lnTo>
                  <a:pt x="987110" y="957307"/>
                </a:lnTo>
                <a:lnTo>
                  <a:pt x="946733" y="980106"/>
                </a:lnTo>
                <a:lnTo>
                  <a:pt x="901987" y="995976"/>
                </a:lnTo>
                <a:lnTo>
                  <a:pt x="854140" y="1004339"/>
                </a:lnTo>
                <a:lnTo>
                  <a:pt x="804463" y="1004618"/>
                </a:lnTo>
                <a:lnTo>
                  <a:pt x="754225" y="996234"/>
                </a:lnTo>
                <a:lnTo>
                  <a:pt x="713794" y="982549"/>
                </a:lnTo>
                <a:lnTo>
                  <a:pt x="676991" y="963326"/>
                </a:lnTo>
                <a:lnTo>
                  <a:pt x="644591" y="939032"/>
                </a:lnTo>
                <a:lnTo>
                  <a:pt x="617369" y="910129"/>
                </a:lnTo>
                <a:lnTo>
                  <a:pt x="570454" y="929477"/>
                </a:lnTo>
                <a:lnTo>
                  <a:pt x="521639" y="941111"/>
                </a:lnTo>
                <a:lnTo>
                  <a:pt x="472045" y="945266"/>
                </a:lnTo>
                <a:lnTo>
                  <a:pt x="422792" y="942177"/>
                </a:lnTo>
                <a:lnTo>
                  <a:pt x="375000" y="932080"/>
                </a:lnTo>
                <a:lnTo>
                  <a:pt x="329789" y="915209"/>
                </a:lnTo>
                <a:lnTo>
                  <a:pt x="288278" y="891801"/>
                </a:lnTo>
                <a:lnTo>
                  <a:pt x="251587" y="862089"/>
                </a:lnTo>
                <a:lnTo>
                  <a:pt x="220837" y="826309"/>
                </a:lnTo>
                <a:lnTo>
                  <a:pt x="219796" y="824784"/>
                </a:lnTo>
                <a:lnTo>
                  <a:pt x="218780" y="823388"/>
                </a:lnTo>
                <a:lnTo>
                  <a:pt x="217777" y="821864"/>
                </a:lnTo>
                <a:lnTo>
                  <a:pt x="165580" y="819972"/>
                </a:lnTo>
                <a:lnTo>
                  <a:pt x="118389" y="804954"/>
                </a:lnTo>
                <a:lnTo>
                  <a:pt x="79187" y="778805"/>
                </a:lnTo>
                <a:lnTo>
                  <a:pt x="50955" y="743519"/>
                </a:lnTo>
                <a:lnTo>
                  <a:pt x="36675" y="701087"/>
                </a:lnTo>
                <a:lnTo>
                  <a:pt x="36405" y="671040"/>
                </a:lnTo>
                <a:lnTo>
                  <a:pt x="43733" y="641969"/>
                </a:lnTo>
                <a:lnTo>
                  <a:pt x="58267" y="614898"/>
                </a:lnTo>
                <a:lnTo>
                  <a:pt x="79614" y="590851"/>
                </a:lnTo>
                <a:lnTo>
                  <a:pt x="39445" y="562661"/>
                </a:lnTo>
                <a:lnTo>
                  <a:pt x="12588" y="526502"/>
                </a:lnTo>
                <a:lnTo>
                  <a:pt x="0" y="485503"/>
                </a:lnTo>
                <a:lnTo>
                  <a:pt x="2638" y="442792"/>
                </a:lnTo>
                <a:lnTo>
                  <a:pt x="21460" y="401494"/>
                </a:lnTo>
                <a:lnTo>
                  <a:pt x="73779" y="355012"/>
                </a:lnTo>
                <a:lnTo>
                  <a:pt x="145120" y="333676"/>
                </a:lnTo>
                <a:lnTo>
                  <a:pt x="146479" y="330501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954" y="2743454"/>
            <a:ext cx="217932" cy="372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8750" y="1797050"/>
            <a:ext cx="27940" cy="38100"/>
          </a:xfrm>
          <a:custGeom>
            <a:avLst/>
            <a:gdLst/>
            <a:ahLst/>
            <a:cxnLst/>
            <a:rect l="l" t="t" r="r" b="b"/>
            <a:pathLst>
              <a:path w="27940" h="38100">
                <a:moveTo>
                  <a:pt x="0" y="37591"/>
                </a:moveTo>
                <a:lnTo>
                  <a:pt x="5738" y="27574"/>
                </a:lnTo>
                <a:lnTo>
                  <a:pt x="12287" y="17938"/>
                </a:lnTo>
                <a:lnTo>
                  <a:pt x="19645" y="8731"/>
                </a:lnTo>
                <a:lnTo>
                  <a:pt x="27813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06550" y="2279650"/>
            <a:ext cx="121920" cy="166370"/>
          </a:xfrm>
          <a:custGeom>
            <a:avLst/>
            <a:gdLst/>
            <a:ahLst/>
            <a:cxnLst/>
            <a:rect l="l" t="t" r="r" b="b"/>
            <a:pathLst>
              <a:path w="121919" h="166369">
                <a:moveTo>
                  <a:pt x="0" y="0"/>
                </a:moveTo>
                <a:lnTo>
                  <a:pt x="41487" y="22408"/>
                </a:lnTo>
                <a:lnTo>
                  <a:pt x="75379" y="51560"/>
                </a:lnTo>
                <a:lnTo>
                  <a:pt x="100693" y="86118"/>
                </a:lnTo>
                <a:lnTo>
                  <a:pt x="116449" y="124748"/>
                </a:lnTo>
                <a:lnTo>
                  <a:pt x="121666" y="166116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71650" y="1873250"/>
            <a:ext cx="3175" cy="29845"/>
          </a:xfrm>
          <a:custGeom>
            <a:avLst/>
            <a:gdLst/>
            <a:ahLst/>
            <a:cxnLst/>
            <a:rect l="l" t="t" r="r" b="b"/>
            <a:pathLst>
              <a:path w="3175" h="29844">
                <a:moveTo>
                  <a:pt x="0" y="0"/>
                </a:moveTo>
                <a:lnTo>
                  <a:pt x="1329" y="7280"/>
                </a:lnTo>
                <a:lnTo>
                  <a:pt x="2254" y="14620"/>
                </a:lnTo>
                <a:lnTo>
                  <a:pt x="2750" y="21984"/>
                </a:lnTo>
                <a:lnTo>
                  <a:pt x="2794" y="29337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7850" y="2101850"/>
            <a:ext cx="54610" cy="62230"/>
          </a:xfrm>
          <a:custGeom>
            <a:avLst/>
            <a:gdLst/>
            <a:ahLst/>
            <a:cxnLst/>
            <a:rect l="l" t="t" r="r" b="b"/>
            <a:pathLst>
              <a:path w="54610" h="62230">
                <a:moveTo>
                  <a:pt x="54228" y="0"/>
                </a:moveTo>
                <a:lnTo>
                  <a:pt x="43916" y="17474"/>
                </a:lnTo>
                <a:lnTo>
                  <a:pt x="31352" y="33782"/>
                </a:lnTo>
                <a:lnTo>
                  <a:pt x="16670" y="48756"/>
                </a:lnTo>
                <a:lnTo>
                  <a:pt x="0" y="6223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2750" y="2330450"/>
            <a:ext cx="95250" cy="19050"/>
          </a:xfrm>
          <a:custGeom>
            <a:avLst/>
            <a:gdLst/>
            <a:ahLst/>
            <a:cxnLst/>
            <a:rect l="l" t="t" r="r" b="b"/>
            <a:pathLst>
              <a:path w="95250" h="19050">
                <a:moveTo>
                  <a:pt x="94805" y="18541"/>
                </a:moveTo>
                <a:lnTo>
                  <a:pt x="70062" y="18555"/>
                </a:lnTo>
                <a:lnTo>
                  <a:pt x="45735" y="15414"/>
                </a:lnTo>
                <a:lnTo>
                  <a:pt x="22242" y="9201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250" y="2076450"/>
            <a:ext cx="8890" cy="33020"/>
          </a:xfrm>
          <a:custGeom>
            <a:avLst/>
            <a:gdLst/>
            <a:ahLst/>
            <a:cxnLst/>
            <a:rect l="l" t="t" r="r" b="b"/>
            <a:pathLst>
              <a:path w="8890" h="33019">
                <a:moveTo>
                  <a:pt x="8483" y="33020"/>
                </a:moveTo>
                <a:lnTo>
                  <a:pt x="5786" y="24878"/>
                </a:lnTo>
                <a:lnTo>
                  <a:pt x="3470" y="16652"/>
                </a:lnTo>
                <a:lnTo>
                  <a:pt x="1539" y="8356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2450" y="2559050"/>
            <a:ext cx="41910" cy="8890"/>
          </a:xfrm>
          <a:custGeom>
            <a:avLst/>
            <a:gdLst/>
            <a:ahLst/>
            <a:cxnLst/>
            <a:rect l="l" t="t" r="r" b="b"/>
            <a:pathLst>
              <a:path w="41909" h="8889">
                <a:moveTo>
                  <a:pt x="41478" y="0"/>
                </a:moveTo>
                <a:lnTo>
                  <a:pt x="31387" y="3067"/>
                </a:lnTo>
                <a:lnTo>
                  <a:pt x="21086" y="5587"/>
                </a:lnTo>
                <a:lnTo>
                  <a:pt x="10611" y="7536"/>
                </a:lnTo>
                <a:lnTo>
                  <a:pt x="0" y="8889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7250" y="1860550"/>
            <a:ext cx="48895" cy="31750"/>
          </a:xfrm>
          <a:custGeom>
            <a:avLst/>
            <a:gdLst/>
            <a:ahLst/>
            <a:cxnLst/>
            <a:rect l="l" t="t" r="r" b="b"/>
            <a:pathLst>
              <a:path w="48894" h="31750">
                <a:moveTo>
                  <a:pt x="0" y="0"/>
                </a:moveTo>
                <a:lnTo>
                  <a:pt x="12993" y="6901"/>
                </a:lnTo>
                <a:lnTo>
                  <a:pt x="25455" y="14446"/>
                </a:lnTo>
                <a:lnTo>
                  <a:pt x="37352" y="22610"/>
                </a:lnTo>
                <a:lnTo>
                  <a:pt x="48653" y="31368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0750" y="2609850"/>
            <a:ext cx="25400" cy="40640"/>
          </a:xfrm>
          <a:custGeom>
            <a:avLst/>
            <a:gdLst/>
            <a:ahLst/>
            <a:cxnLst/>
            <a:rect l="l" t="t" r="r" b="b"/>
            <a:pathLst>
              <a:path w="25400" h="40639">
                <a:moveTo>
                  <a:pt x="24993" y="40513"/>
                </a:moveTo>
                <a:lnTo>
                  <a:pt x="17796" y="30825"/>
                </a:lnTo>
                <a:lnTo>
                  <a:pt x="11225" y="20827"/>
                </a:lnTo>
                <a:lnTo>
                  <a:pt x="5289" y="10544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62050" y="1822450"/>
            <a:ext cx="13970" cy="32384"/>
          </a:xfrm>
          <a:custGeom>
            <a:avLst/>
            <a:gdLst/>
            <a:ahLst/>
            <a:cxnLst/>
            <a:rect l="l" t="t" r="r" b="b"/>
            <a:pathLst>
              <a:path w="13969" h="32385">
                <a:moveTo>
                  <a:pt x="0" y="32258"/>
                </a:moveTo>
                <a:lnTo>
                  <a:pt x="2467" y="23931"/>
                </a:lnTo>
                <a:lnTo>
                  <a:pt x="5538" y="15748"/>
                </a:lnTo>
                <a:lnTo>
                  <a:pt x="9202" y="7755"/>
                </a:lnTo>
                <a:lnTo>
                  <a:pt x="13449" y="0"/>
                </a:lnTo>
              </a:path>
            </a:pathLst>
          </a:custGeom>
          <a:ln w="12191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03350" y="2559050"/>
            <a:ext cx="10160" cy="44450"/>
          </a:xfrm>
          <a:custGeom>
            <a:avLst/>
            <a:gdLst/>
            <a:ahLst/>
            <a:cxnLst/>
            <a:rect l="l" t="t" r="r" b="b"/>
            <a:pathLst>
              <a:path w="10159" h="44450">
                <a:moveTo>
                  <a:pt x="10033" y="0"/>
                </a:moveTo>
                <a:lnTo>
                  <a:pt x="8554" y="11285"/>
                </a:lnTo>
                <a:lnTo>
                  <a:pt x="6397" y="22463"/>
                </a:lnTo>
                <a:lnTo>
                  <a:pt x="3550" y="33522"/>
                </a:lnTo>
                <a:lnTo>
                  <a:pt x="0" y="4445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1650" y="3981450"/>
            <a:ext cx="1268095" cy="767080"/>
          </a:xfrm>
          <a:custGeom>
            <a:avLst/>
            <a:gdLst/>
            <a:ahLst/>
            <a:cxnLst/>
            <a:rect l="l" t="t" r="r" b="b"/>
            <a:pathLst>
              <a:path w="1268095" h="767079">
                <a:moveTo>
                  <a:pt x="0" y="0"/>
                </a:moveTo>
                <a:lnTo>
                  <a:pt x="1267968" y="0"/>
                </a:lnTo>
                <a:lnTo>
                  <a:pt x="1267968" y="766572"/>
                </a:lnTo>
                <a:lnTo>
                  <a:pt x="0" y="766572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0550" y="4070350"/>
            <a:ext cx="1076325" cy="575310"/>
          </a:xfrm>
          <a:custGeom>
            <a:avLst/>
            <a:gdLst/>
            <a:ahLst/>
            <a:cxnLst/>
            <a:rect l="l" t="t" r="r" b="b"/>
            <a:pathLst>
              <a:path w="1076325" h="575310">
                <a:moveTo>
                  <a:pt x="0" y="0"/>
                </a:moveTo>
                <a:lnTo>
                  <a:pt x="0" y="574929"/>
                </a:lnTo>
                <a:lnTo>
                  <a:pt x="1076261" y="574929"/>
                </a:lnTo>
                <a:lnTo>
                  <a:pt x="1076261" y="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3450" y="4743450"/>
            <a:ext cx="399415" cy="169545"/>
          </a:xfrm>
          <a:custGeom>
            <a:avLst/>
            <a:gdLst/>
            <a:ahLst/>
            <a:cxnLst/>
            <a:rect l="l" t="t" r="r" b="b"/>
            <a:pathLst>
              <a:path w="399415" h="169545">
                <a:moveTo>
                  <a:pt x="0" y="169164"/>
                </a:moveTo>
                <a:lnTo>
                  <a:pt x="42291" y="0"/>
                </a:lnTo>
                <a:lnTo>
                  <a:pt x="356997" y="0"/>
                </a:lnTo>
                <a:lnTo>
                  <a:pt x="399288" y="169164"/>
                </a:lnTo>
                <a:lnTo>
                  <a:pt x="0" y="169164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26079" y="4290059"/>
            <a:ext cx="975359" cy="220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46350" y="41973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46350" y="41973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79850" y="41973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79850" y="41973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13350" y="41973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13350" y="41973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59579" y="4290059"/>
            <a:ext cx="975360" cy="2209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93079" y="4297679"/>
            <a:ext cx="990600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9550" y="41973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59550" y="41973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0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3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0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3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66900" y="3261359"/>
            <a:ext cx="220980" cy="9601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04950" y="46164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7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3" y="676529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7" y="581787"/>
                </a:lnTo>
                <a:lnTo>
                  <a:pt x="757427" y="94742"/>
                </a:lnTo>
                <a:lnTo>
                  <a:pt x="378713" y="94742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7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3" y="94742"/>
                </a:lnTo>
                <a:lnTo>
                  <a:pt x="757427" y="94742"/>
                </a:lnTo>
                <a:lnTo>
                  <a:pt x="757427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04950" y="45275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3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4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3" y="189356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7" y="94614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3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04950" y="45275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4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4"/>
                </a:lnTo>
                <a:lnTo>
                  <a:pt x="6101" y="77622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2"/>
                </a:lnTo>
                <a:lnTo>
                  <a:pt x="757428" y="94614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04950" y="46164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9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7650" y="24574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7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3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7" y="581787"/>
                </a:lnTo>
                <a:lnTo>
                  <a:pt x="757427" y="94741"/>
                </a:lnTo>
                <a:lnTo>
                  <a:pt x="378713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7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3" y="94741"/>
                </a:lnTo>
                <a:lnTo>
                  <a:pt x="757427" y="94741"/>
                </a:lnTo>
                <a:lnTo>
                  <a:pt x="757427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17650" y="23558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3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4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3" y="189357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7" y="94614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3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17650" y="23558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4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4"/>
                </a:lnTo>
                <a:lnTo>
                  <a:pt x="6101" y="77622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2"/>
                </a:lnTo>
                <a:lnTo>
                  <a:pt x="757428" y="94614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17650" y="24574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9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723900" y="1955800"/>
            <a:ext cx="107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Servidor</a:t>
            </a:r>
            <a:endParaRPr sz="2400"/>
          </a:p>
        </p:txBody>
      </p:sp>
      <p:sp>
        <p:nvSpPr>
          <p:cNvPr id="47" name="object 47"/>
          <p:cNvSpPr txBox="1"/>
          <p:nvPr/>
        </p:nvSpPr>
        <p:spPr>
          <a:xfrm>
            <a:off x="6192654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7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20137" y="2057400"/>
            <a:ext cx="4997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5" dirty="0">
                <a:latin typeface="Times New Roman"/>
                <a:cs typeface="Times New Roman"/>
              </a:rPr>
              <a:t>íci</a:t>
            </a:r>
            <a:r>
              <a:rPr sz="1600" dirty="0"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54100" y="3416300"/>
            <a:ext cx="1858645" cy="1178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84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cl</a:t>
            </a:r>
            <a:r>
              <a:rPr sz="2400" b="1" dirty="0">
                <a:latin typeface="Times New Roman"/>
                <a:cs typeface="Times New Roman"/>
              </a:rPr>
              <a:t>one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565400" y="4622800"/>
            <a:ext cx="4997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5" dirty="0">
                <a:latin typeface="Times New Roman"/>
                <a:cs typeface="Times New Roman"/>
              </a:rPr>
              <a:t>íci</a:t>
            </a:r>
            <a:r>
              <a:rPr sz="1600" dirty="0"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697166" y="4622800"/>
            <a:ext cx="7759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Função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031773" y="4622800"/>
            <a:ext cx="7759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Função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274432" y="4622800"/>
            <a:ext cx="10020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Funções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Ok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00794" y="5442394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018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7345" y="189539"/>
                </a:lnTo>
                <a:lnTo>
                  <a:pt x="27797" y="229074"/>
                </a:lnTo>
                <a:lnTo>
                  <a:pt x="58978" y="260250"/>
                </a:lnTo>
                <a:lnTo>
                  <a:pt x="98511" y="280695"/>
                </a:lnTo>
                <a:lnTo>
                  <a:pt x="144018" y="288037"/>
                </a:lnTo>
                <a:lnTo>
                  <a:pt x="189524" y="280695"/>
                </a:lnTo>
                <a:lnTo>
                  <a:pt x="229057" y="260250"/>
                </a:lnTo>
                <a:lnTo>
                  <a:pt x="260238" y="229074"/>
                </a:lnTo>
                <a:lnTo>
                  <a:pt x="280690" y="189539"/>
                </a:lnTo>
                <a:lnTo>
                  <a:pt x="288036" y="144018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8" y="0"/>
                </a:lnTo>
                <a:close/>
              </a:path>
            </a:pathLst>
          </a:custGeom>
          <a:solidFill>
            <a:srgbClr val="FF7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00350" y="5441950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8"/>
                </a:lnTo>
                <a:lnTo>
                  <a:pt x="280690" y="189539"/>
                </a:lnTo>
                <a:lnTo>
                  <a:pt x="260238" y="229073"/>
                </a:lnTo>
                <a:lnTo>
                  <a:pt x="229057" y="260249"/>
                </a:lnTo>
                <a:lnTo>
                  <a:pt x="189524" y="280693"/>
                </a:lnTo>
                <a:lnTo>
                  <a:pt x="144018" y="288036"/>
                </a:lnTo>
                <a:lnTo>
                  <a:pt x="98511" y="280693"/>
                </a:lnTo>
                <a:lnTo>
                  <a:pt x="58978" y="260249"/>
                </a:lnTo>
                <a:lnTo>
                  <a:pt x="27797" y="229073"/>
                </a:lnTo>
                <a:lnTo>
                  <a:pt x="7345" y="189539"/>
                </a:lnTo>
                <a:lnTo>
                  <a:pt x="0" y="144018"/>
                </a:lnTo>
              </a:path>
            </a:pathLst>
          </a:custGeom>
          <a:ln w="381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25850" y="5441950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144779" y="0"/>
                </a:move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80"/>
                </a:lnTo>
                <a:lnTo>
                  <a:pt x="7376" y="190541"/>
                </a:lnTo>
                <a:lnTo>
                  <a:pt x="27919" y="230284"/>
                </a:lnTo>
                <a:lnTo>
                  <a:pt x="59253" y="261625"/>
                </a:lnTo>
                <a:lnTo>
                  <a:pt x="98999" y="282178"/>
                </a:lnTo>
                <a:lnTo>
                  <a:pt x="144779" y="289559"/>
                </a:lnTo>
                <a:lnTo>
                  <a:pt x="190560" y="282178"/>
                </a:lnTo>
                <a:lnTo>
                  <a:pt x="230306" y="261625"/>
                </a:lnTo>
                <a:lnTo>
                  <a:pt x="261640" y="230284"/>
                </a:lnTo>
                <a:lnTo>
                  <a:pt x="282183" y="190541"/>
                </a:lnTo>
                <a:lnTo>
                  <a:pt x="289560" y="144780"/>
                </a:lnTo>
                <a:lnTo>
                  <a:pt x="282183" y="98999"/>
                </a:lnTo>
                <a:lnTo>
                  <a:pt x="261640" y="59253"/>
                </a:lnTo>
                <a:lnTo>
                  <a:pt x="230306" y="27919"/>
                </a:lnTo>
                <a:lnTo>
                  <a:pt x="190560" y="7376"/>
                </a:lnTo>
                <a:lnTo>
                  <a:pt x="144779" y="0"/>
                </a:lnTo>
                <a:close/>
              </a:path>
            </a:pathLst>
          </a:custGeom>
          <a:solidFill>
            <a:srgbClr val="FF7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5850" y="5441950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80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9" y="7376"/>
                </a:lnTo>
                <a:lnTo>
                  <a:pt x="144780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60" y="144780"/>
                </a:lnTo>
                <a:lnTo>
                  <a:pt x="282183" y="190541"/>
                </a:lnTo>
                <a:lnTo>
                  <a:pt x="261640" y="230284"/>
                </a:lnTo>
                <a:lnTo>
                  <a:pt x="230306" y="261625"/>
                </a:lnTo>
                <a:lnTo>
                  <a:pt x="190560" y="282178"/>
                </a:lnTo>
                <a:lnTo>
                  <a:pt x="144780" y="289560"/>
                </a:lnTo>
                <a:lnTo>
                  <a:pt x="98999" y="282178"/>
                </a:lnTo>
                <a:lnTo>
                  <a:pt x="59253" y="261625"/>
                </a:lnTo>
                <a:lnTo>
                  <a:pt x="27919" y="230284"/>
                </a:lnTo>
                <a:lnTo>
                  <a:pt x="7376" y="190541"/>
                </a:lnTo>
                <a:lnTo>
                  <a:pt x="0" y="144780"/>
                </a:lnTo>
              </a:path>
            </a:pathLst>
          </a:custGeom>
          <a:ln w="381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8650" y="5429250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017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7345" y="189539"/>
                </a:lnTo>
                <a:lnTo>
                  <a:pt x="27797" y="229073"/>
                </a:lnTo>
                <a:lnTo>
                  <a:pt x="58978" y="260249"/>
                </a:lnTo>
                <a:lnTo>
                  <a:pt x="98511" y="280693"/>
                </a:lnTo>
                <a:lnTo>
                  <a:pt x="144017" y="288036"/>
                </a:lnTo>
                <a:lnTo>
                  <a:pt x="189524" y="280693"/>
                </a:lnTo>
                <a:lnTo>
                  <a:pt x="229057" y="260249"/>
                </a:lnTo>
                <a:lnTo>
                  <a:pt x="260238" y="229073"/>
                </a:lnTo>
                <a:lnTo>
                  <a:pt x="280690" y="189539"/>
                </a:lnTo>
                <a:lnTo>
                  <a:pt x="288036" y="144018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7" y="0"/>
                </a:lnTo>
                <a:close/>
              </a:path>
            </a:pathLst>
          </a:custGeom>
          <a:solidFill>
            <a:srgbClr val="FF7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38650" y="5429250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8"/>
                </a:lnTo>
                <a:lnTo>
                  <a:pt x="280690" y="189539"/>
                </a:lnTo>
                <a:lnTo>
                  <a:pt x="260238" y="229073"/>
                </a:lnTo>
                <a:lnTo>
                  <a:pt x="229057" y="260249"/>
                </a:lnTo>
                <a:lnTo>
                  <a:pt x="189524" y="280693"/>
                </a:lnTo>
                <a:lnTo>
                  <a:pt x="144018" y="288036"/>
                </a:lnTo>
                <a:lnTo>
                  <a:pt x="98511" y="280693"/>
                </a:lnTo>
                <a:lnTo>
                  <a:pt x="58978" y="260249"/>
                </a:lnTo>
                <a:lnTo>
                  <a:pt x="27797" y="229073"/>
                </a:lnTo>
                <a:lnTo>
                  <a:pt x="7345" y="189539"/>
                </a:lnTo>
                <a:lnTo>
                  <a:pt x="0" y="144018"/>
                </a:lnTo>
              </a:path>
            </a:pathLst>
          </a:custGeom>
          <a:ln w="381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69719" y="5509259"/>
            <a:ext cx="7170420" cy="18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51450" y="5441950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144779" y="0"/>
                </a:move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80"/>
                </a:lnTo>
                <a:lnTo>
                  <a:pt x="7376" y="190541"/>
                </a:lnTo>
                <a:lnTo>
                  <a:pt x="27919" y="230284"/>
                </a:lnTo>
                <a:lnTo>
                  <a:pt x="59253" y="261625"/>
                </a:lnTo>
                <a:lnTo>
                  <a:pt x="98999" y="282178"/>
                </a:lnTo>
                <a:lnTo>
                  <a:pt x="144779" y="289559"/>
                </a:lnTo>
                <a:lnTo>
                  <a:pt x="190560" y="282178"/>
                </a:lnTo>
                <a:lnTo>
                  <a:pt x="230306" y="261625"/>
                </a:lnTo>
                <a:lnTo>
                  <a:pt x="261640" y="230284"/>
                </a:lnTo>
                <a:lnTo>
                  <a:pt x="282183" y="190541"/>
                </a:lnTo>
                <a:lnTo>
                  <a:pt x="289560" y="144780"/>
                </a:lnTo>
                <a:lnTo>
                  <a:pt x="282183" y="98999"/>
                </a:lnTo>
                <a:lnTo>
                  <a:pt x="261640" y="59253"/>
                </a:lnTo>
                <a:lnTo>
                  <a:pt x="230306" y="27919"/>
                </a:lnTo>
                <a:lnTo>
                  <a:pt x="190560" y="7376"/>
                </a:lnTo>
                <a:lnTo>
                  <a:pt x="144779" y="0"/>
                </a:lnTo>
                <a:close/>
              </a:path>
            </a:pathLst>
          </a:custGeom>
          <a:solidFill>
            <a:srgbClr val="FF7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1450" y="5441950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80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8" y="7376"/>
                </a:lnTo>
                <a:lnTo>
                  <a:pt x="144780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60" y="144780"/>
                </a:lnTo>
                <a:lnTo>
                  <a:pt x="282183" y="190541"/>
                </a:lnTo>
                <a:lnTo>
                  <a:pt x="261640" y="230284"/>
                </a:lnTo>
                <a:lnTo>
                  <a:pt x="230306" y="261625"/>
                </a:lnTo>
                <a:lnTo>
                  <a:pt x="190560" y="282178"/>
                </a:lnTo>
                <a:lnTo>
                  <a:pt x="144780" y="289560"/>
                </a:lnTo>
                <a:lnTo>
                  <a:pt x="98998" y="282178"/>
                </a:lnTo>
                <a:lnTo>
                  <a:pt x="59253" y="261625"/>
                </a:lnTo>
                <a:lnTo>
                  <a:pt x="27919" y="230284"/>
                </a:lnTo>
                <a:lnTo>
                  <a:pt x="7376" y="190541"/>
                </a:lnTo>
                <a:lnTo>
                  <a:pt x="0" y="144780"/>
                </a:lnTo>
              </a:path>
            </a:pathLst>
          </a:custGeom>
          <a:ln w="381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28900" y="5021579"/>
            <a:ext cx="205740" cy="3657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58339" y="2575560"/>
            <a:ext cx="495300" cy="1935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69719" y="2202179"/>
            <a:ext cx="7170419" cy="1752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58950" y="2139950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144780" y="0"/>
                </a:move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79"/>
                </a:lnTo>
                <a:lnTo>
                  <a:pt x="7376" y="190560"/>
                </a:lnTo>
                <a:lnTo>
                  <a:pt x="27919" y="230306"/>
                </a:lnTo>
                <a:lnTo>
                  <a:pt x="59253" y="261640"/>
                </a:lnTo>
                <a:lnTo>
                  <a:pt x="98999" y="282183"/>
                </a:lnTo>
                <a:lnTo>
                  <a:pt x="144780" y="289560"/>
                </a:lnTo>
                <a:lnTo>
                  <a:pt x="190560" y="282183"/>
                </a:lnTo>
                <a:lnTo>
                  <a:pt x="230306" y="261640"/>
                </a:lnTo>
                <a:lnTo>
                  <a:pt x="261640" y="230306"/>
                </a:lnTo>
                <a:lnTo>
                  <a:pt x="282183" y="190560"/>
                </a:lnTo>
                <a:lnTo>
                  <a:pt x="289560" y="144779"/>
                </a:lnTo>
                <a:lnTo>
                  <a:pt x="282183" y="98999"/>
                </a:lnTo>
                <a:lnTo>
                  <a:pt x="261640" y="59253"/>
                </a:lnTo>
                <a:lnTo>
                  <a:pt x="230306" y="27919"/>
                </a:lnTo>
                <a:lnTo>
                  <a:pt x="190560" y="7376"/>
                </a:lnTo>
                <a:lnTo>
                  <a:pt x="144780" y="0"/>
                </a:lnTo>
                <a:close/>
              </a:path>
            </a:pathLst>
          </a:custGeom>
          <a:solidFill>
            <a:srgbClr val="4F9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58950" y="2139950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80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8" y="7376"/>
                </a:lnTo>
                <a:lnTo>
                  <a:pt x="144780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60" y="144780"/>
                </a:lnTo>
                <a:lnTo>
                  <a:pt x="282183" y="190560"/>
                </a:lnTo>
                <a:lnTo>
                  <a:pt x="261640" y="230306"/>
                </a:lnTo>
                <a:lnTo>
                  <a:pt x="230306" y="261640"/>
                </a:lnTo>
                <a:lnTo>
                  <a:pt x="190560" y="282183"/>
                </a:lnTo>
                <a:lnTo>
                  <a:pt x="144780" y="289560"/>
                </a:lnTo>
                <a:lnTo>
                  <a:pt x="98998" y="282183"/>
                </a:lnTo>
                <a:lnTo>
                  <a:pt x="59253" y="261640"/>
                </a:lnTo>
                <a:lnTo>
                  <a:pt x="27919" y="230306"/>
                </a:lnTo>
                <a:lnTo>
                  <a:pt x="7376" y="190560"/>
                </a:lnTo>
                <a:lnTo>
                  <a:pt x="0" y="144780"/>
                </a:lnTo>
              </a:path>
            </a:pathLst>
          </a:custGeom>
          <a:ln w="38100">
            <a:solidFill>
              <a:srgbClr val="49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01640" y="5029200"/>
            <a:ext cx="213359" cy="3581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84960" y="4602479"/>
            <a:ext cx="7155180" cy="342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3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Fluxo </a:t>
            </a:r>
            <a:r>
              <a:rPr dirty="0"/>
              <a:t>de</a:t>
            </a:r>
            <a:r>
              <a:rPr spc="-114" dirty="0"/>
              <a:t> </a:t>
            </a:r>
            <a:r>
              <a:rPr spc="-20" dirty="0"/>
              <a:t>Trabalho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25475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8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9900" y="2057400"/>
            <a:ext cx="838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ma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te</a:t>
            </a:r>
            <a:r>
              <a:rPr sz="240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9900" y="4546600"/>
            <a:ext cx="990600" cy="1216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v</a:t>
            </a:r>
            <a:r>
              <a:rPr sz="2400" spc="-5" dirty="0">
                <a:latin typeface="Times New Roman"/>
                <a:cs typeface="Times New Roman"/>
              </a:rPr>
              <a:t>el</a:t>
            </a:r>
            <a:r>
              <a:rPr sz="2400" dirty="0">
                <a:latin typeface="Times New Roman"/>
                <a:cs typeface="Times New Roman"/>
              </a:rPr>
              <a:t>op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feature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00794" y="5442394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018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7345" y="189539"/>
                </a:lnTo>
                <a:lnTo>
                  <a:pt x="27797" y="229074"/>
                </a:lnTo>
                <a:lnTo>
                  <a:pt x="58978" y="260250"/>
                </a:lnTo>
                <a:lnTo>
                  <a:pt x="98511" y="280695"/>
                </a:lnTo>
                <a:lnTo>
                  <a:pt x="144018" y="288037"/>
                </a:lnTo>
                <a:lnTo>
                  <a:pt x="189524" y="280695"/>
                </a:lnTo>
                <a:lnTo>
                  <a:pt x="229057" y="260250"/>
                </a:lnTo>
                <a:lnTo>
                  <a:pt x="260238" y="229074"/>
                </a:lnTo>
                <a:lnTo>
                  <a:pt x="280690" y="189539"/>
                </a:lnTo>
                <a:lnTo>
                  <a:pt x="288036" y="144018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8" y="0"/>
                </a:lnTo>
                <a:close/>
              </a:path>
            </a:pathLst>
          </a:custGeom>
          <a:solidFill>
            <a:srgbClr val="FF7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00350" y="5441950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8"/>
                </a:lnTo>
                <a:lnTo>
                  <a:pt x="280690" y="189539"/>
                </a:lnTo>
                <a:lnTo>
                  <a:pt x="260238" y="229073"/>
                </a:lnTo>
                <a:lnTo>
                  <a:pt x="229057" y="260249"/>
                </a:lnTo>
                <a:lnTo>
                  <a:pt x="189524" y="280693"/>
                </a:lnTo>
                <a:lnTo>
                  <a:pt x="144018" y="288036"/>
                </a:lnTo>
                <a:lnTo>
                  <a:pt x="98511" y="280693"/>
                </a:lnTo>
                <a:lnTo>
                  <a:pt x="58978" y="260249"/>
                </a:lnTo>
                <a:lnTo>
                  <a:pt x="27797" y="229073"/>
                </a:lnTo>
                <a:lnTo>
                  <a:pt x="7345" y="189539"/>
                </a:lnTo>
                <a:lnTo>
                  <a:pt x="0" y="144018"/>
                </a:lnTo>
              </a:path>
            </a:pathLst>
          </a:custGeom>
          <a:ln w="381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25850" y="5441950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144779" y="0"/>
                </a:move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80"/>
                </a:lnTo>
                <a:lnTo>
                  <a:pt x="7376" y="190541"/>
                </a:lnTo>
                <a:lnTo>
                  <a:pt x="27919" y="230284"/>
                </a:lnTo>
                <a:lnTo>
                  <a:pt x="59253" y="261625"/>
                </a:lnTo>
                <a:lnTo>
                  <a:pt x="98999" y="282178"/>
                </a:lnTo>
                <a:lnTo>
                  <a:pt x="144779" y="289559"/>
                </a:lnTo>
                <a:lnTo>
                  <a:pt x="190560" y="282178"/>
                </a:lnTo>
                <a:lnTo>
                  <a:pt x="230306" y="261625"/>
                </a:lnTo>
                <a:lnTo>
                  <a:pt x="261640" y="230284"/>
                </a:lnTo>
                <a:lnTo>
                  <a:pt x="282183" y="190541"/>
                </a:lnTo>
                <a:lnTo>
                  <a:pt x="289560" y="144780"/>
                </a:lnTo>
                <a:lnTo>
                  <a:pt x="282183" y="98999"/>
                </a:lnTo>
                <a:lnTo>
                  <a:pt x="261640" y="59253"/>
                </a:lnTo>
                <a:lnTo>
                  <a:pt x="230306" y="27919"/>
                </a:lnTo>
                <a:lnTo>
                  <a:pt x="190560" y="7376"/>
                </a:lnTo>
                <a:lnTo>
                  <a:pt x="144779" y="0"/>
                </a:lnTo>
                <a:close/>
              </a:path>
            </a:pathLst>
          </a:custGeom>
          <a:solidFill>
            <a:srgbClr val="FF7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5850" y="5441950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80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9" y="7376"/>
                </a:lnTo>
                <a:lnTo>
                  <a:pt x="144780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60" y="144780"/>
                </a:lnTo>
                <a:lnTo>
                  <a:pt x="282183" y="190541"/>
                </a:lnTo>
                <a:lnTo>
                  <a:pt x="261640" y="230284"/>
                </a:lnTo>
                <a:lnTo>
                  <a:pt x="230306" y="261625"/>
                </a:lnTo>
                <a:lnTo>
                  <a:pt x="190560" y="282178"/>
                </a:lnTo>
                <a:lnTo>
                  <a:pt x="144780" y="289560"/>
                </a:lnTo>
                <a:lnTo>
                  <a:pt x="98999" y="282178"/>
                </a:lnTo>
                <a:lnTo>
                  <a:pt x="59253" y="261625"/>
                </a:lnTo>
                <a:lnTo>
                  <a:pt x="27919" y="230284"/>
                </a:lnTo>
                <a:lnTo>
                  <a:pt x="7376" y="190541"/>
                </a:lnTo>
                <a:lnTo>
                  <a:pt x="0" y="144780"/>
                </a:lnTo>
              </a:path>
            </a:pathLst>
          </a:custGeom>
          <a:ln w="381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8650" y="5429250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017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7345" y="189539"/>
                </a:lnTo>
                <a:lnTo>
                  <a:pt x="27797" y="229073"/>
                </a:lnTo>
                <a:lnTo>
                  <a:pt x="58978" y="260249"/>
                </a:lnTo>
                <a:lnTo>
                  <a:pt x="98511" y="280693"/>
                </a:lnTo>
                <a:lnTo>
                  <a:pt x="144017" y="288036"/>
                </a:lnTo>
                <a:lnTo>
                  <a:pt x="189524" y="280693"/>
                </a:lnTo>
                <a:lnTo>
                  <a:pt x="229057" y="260249"/>
                </a:lnTo>
                <a:lnTo>
                  <a:pt x="260238" y="229073"/>
                </a:lnTo>
                <a:lnTo>
                  <a:pt x="280690" y="189539"/>
                </a:lnTo>
                <a:lnTo>
                  <a:pt x="288036" y="144018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7" y="0"/>
                </a:lnTo>
                <a:close/>
              </a:path>
            </a:pathLst>
          </a:custGeom>
          <a:solidFill>
            <a:srgbClr val="FF7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38650" y="5429250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8"/>
                </a:lnTo>
                <a:lnTo>
                  <a:pt x="280690" y="189539"/>
                </a:lnTo>
                <a:lnTo>
                  <a:pt x="260238" y="229073"/>
                </a:lnTo>
                <a:lnTo>
                  <a:pt x="229057" y="260249"/>
                </a:lnTo>
                <a:lnTo>
                  <a:pt x="189524" y="280693"/>
                </a:lnTo>
                <a:lnTo>
                  <a:pt x="144018" y="288036"/>
                </a:lnTo>
                <a:lnTo>
                  <a:pt x="98511" y="280693"/>
                </a:lnTo>
                <a:lnTo>
                  <a:pt x="58978" y="260249"/>
                </a:lnTo>
                <a:lnTo>
                  <a:pt x="27797" y="229073"/>
                </a:lnTo>
                <a:lnTo>
                  <a:pt x="7345" y="189539"/>
                </a:lnTo>
                <a:lnTo>
                  <a:pt x="0" y="144018"/>
                </a:lnTo>
              </a:path>
            </a:pathLst>
          </a:custGeom>
          <a:ln w="381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69719" y="5509259"/>
            <a:ext cx="7170420" cy="18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51450" y="5441950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144779" y="0"/>
                </a:move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80"/>
                </a:lnTo>
                <a:lnTo>
                  <a:pt x="7376" y="190541"/>
                </a:lnTo>
                <a:lnTo>
                  <a:pt x="27919" y="230284"/>
                </a:lnTo>
                <a:lnTo>
                  <a:pt x="59253" y="261625"/>
                </a:lnTo>
                <a:lnTo>
                  <a:pt x="98999" y="282178"/>
                </a:lnTo>
                <a:lnTo>
                  <a:pt x="144779" y="289559"/>
                </a:lnTo>
                <a:lnTo>
                  <a:pt x="190560" y="282178"/>
                </a:lnTo>
                <a:lnTo>
                  <a:pt x="230306" y="261625"/>
                </a:lnTo>
                <a:lnTo>
                  <a:pt x="261640" y="230284"/>
                </a:lnTo>
                <a:lnTo>
                  <a:pt x="282183" y="190541"/>
                </a:lnTo>
                <a:lnTo>
                  <a:pt x="289560" y="144780"/>
                </a:lnTo>
                <a:lnTo>
                  <a:pt x="282183" y="98999"/>
                </a:lnTo>
                <a:lnTo>
                  <a:pt x="261640" y="59253"/>
                </a:lnTo>
                <a:lnTo>
                  <a:pt x="230306" y="27919"/>
                </a:lnTo>
                <a:lnTo>
                  <a:pt x="190560" y="7376"/>
                </a:lnTo>
                <a:lnTo>
                  <a:pt x="144779" y="0"/>
                </a:lnTo>
                <a:close/>
              </a:path>
            </a:pathLst>
          </a:custGeom>
          <a:solidFill>
            <a:srgbClr val="FF7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1450" y="5441950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80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8" y="7376"/>
                </a:lnTo>
                <a:lnTo>
                  <a:pt x="144780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60" y="144780"/>
                </a:lnTo>
                <a:lnTo>
                  <a:pt x="282183" y="190541"/>
                </a:lnTo>
                <a:lnTo>
                  <a:pt x="261640" y="230284"/>
                </a:lnTo>
                <a:lnTo>
                  <a:pt x="230306" y="261625"/>
                </a:lnTo>
                <a:lnTo>
                  <a:pt x="190560" y="282178"/>
                </a:lnTo>
                <a:lnTo>
                  <a:pt x="144780" y="289560"/>
                </a:lnTo>
                <a:lnTo>
                  <a:pt x="98998" y="282178"/>
                </a:lnTo>
                <a:lnTo>
                  <a:pt x="59253" y="261625"/>
                </a:lnTo>
                <a:lnTo>
                  <a:pt x="27919" y="230284"/>
                </a:lnTo>
                <a:lnTo>
                  <a:pt x="7376" y="190541"/>
                </a:lnTo>
                <a:lnTo>
                  <a:pt x="0" y="144780"/>
                </a:lnTo>
              </a:path>
            </a:pathLst>
          </a:custGeom>
          <a:ln w="381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01640" y="5029200"/>
            <a:ext cx="213359" cy="358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28900" y="5021579"/>
            <a:ext cx="205740" cy="3657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84960" y="4602479"/>
            <a:ext cx="7155180" cy="34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719" y="2202179"/>
            <a:ext cx="7170419" cy="1752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58950" y="2139950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144780" y="0"/>
                </a:move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79"/>
                </a:lnTo>
                <a:lnTo>
                  <a:pt x="7376" y="190560"/>
                </a:lnTo>
                <a:lnTo>
                  <a:pt x="27919" y="230306"/>
                </a:lnTo>
                <a:lnTo>
                  <a:pt x="59253" y="261640"/>
                </a:lnTo>
                <a:lnTo>
                  <a:pt x="98999" y="282183"/>
                </a:lnTo>
                <a:lnTo>
                  <a:pt x="144780" y="289560"/>
                </a:lnTo>
                <a:lnTo>
                  <a:pt x="190560" y="282183"/>
                </a:lnTo>
                <a:lnTo>
                  <a:pt x="230306" y="261640"/>
                </a:lnTo>
                <a:lnTo>
                  <a:pt x="261640" y="230306"/>
                </a:lnTo>
                <a:lnTo>
                  <a:pt x="282183" y="190560"/>
                </a:lnTo>
                <a:lnTo>
                  <a:pt x="289560" y="144779"/>
                </a:lnTo>
                <a:lnTo>
                  <a:pt x="282183" y="98999"/>
                </a:lnTo>
                <a:lnTo>
                  <a:pt x="261640" y="59253"/>
                </a:lnTo>
                <a:lnTo>
                  <a:pt x="230306" y="27919"/>
                </a:lnTo>
                <a:lnTo>
                  <a:pt x="190560" y="7376"/>
                </a:lnTo>
                <a:lnTo>
                  <a:pt x="144780" y="0"/>
                </a:lnTo>
                <a:close/>
              </a:path>
            </a:pathLst>
          </a:custGeom>
          <a:solidFill>
            <a:srgbClr val="4F9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58950" y="2139950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80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8" y="7376"/>
                </a:lnTo>
                <a:lnTo>
                  <a:pt x="144780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60" y="144780"/>
                </a:lnTo>
                <a:lnTo>
                  <a:pt x="282183" y="190560"/>
                </a:lnTo>
                <a:lnTo>
                  <a:pt x="261640" y="230306"/>
                </a:lnTo>
                <a:lnTo>
                  <a:pt x="230306" y="261640"/>
                </a:lnTo>
                <a:lnTo>
                  <a:pt x="190560" y="282183"/>
                </a:lnTo>
                <a:lnTo>
                  <a:pt x="144780" y="289560"/>
                </a:lnTo>
                <a:lnTo>
                  <a:pt x="98998" y="282183"/>
                </a:lnTo>
                <a:lnTo>
                  <a:pt x="59253" y="261640"/>
                </a:lnTo>
                <a:lnTo>
                  <a:pt x="27919" y="230306"/>
                </a:lnTo>
                <a:lnTo>
                  <a:pt x="7376" y="190560"/>
                </a:lnTo>
                <a:lnTo>
                  <a:pt x="0" y="144780"/>
                </a:lnTo>
              </a:path>
            </a:pathLst>
          </a:custGeom>
          <a:ln w="38100">
            <a:solidFill>
              <a:srgbClr val="49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69719" y="2423160"/>
            <a:ext cx="7185659" cy="20878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3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Fluxo </a:t>
            </a:r>
            <a:r>
              <a:rPr dirty="0"/>
              <a:t>de</a:t>
            </a:r>
            <a:r>
              <a:rPr spc="-114" dirty="0"/>
              <a:t> </a:t>
            </a:r>
            <a:r>
              <a:rPr spc="-20" dirty="0"/>
              <a:t>Trabalho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25475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8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9900" y="2057400"/>
            <a:ext cx="838200" cy="120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ma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te</a:t>
            </a:r>
            <a:r>
              <a:rPr sz="240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hotfix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9900" y="4546600"/>
            <a:ext cx="990600" cy="1216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v</a:t>
            </a:r>
            <a:r>
              <a:rPr sz="2400" spc="-5" dirty="0">
                <a:latin typeface="Times New Roman"/>
                <a:cs typeface="Times New Roman"/>
              </a:rPr>
              <a:t>el</a:t>
            </a:r>
            <a:r>
              <a:rPr sz="2400" dirty="0">
                <a:latin typeface="Times New Roman"/>
                <a:cs typeface="Times New Roman"/>
              </a:rPr>
              <a:t>op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feature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00794" y="5442394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018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7345" y="189539"/>
                </a:lnTo>
                <a:lnTo>
                  <a:pt x="27797" y="229074"/>
                </a:lnTo>
                <a:lnTo>
                  <a:pt x="58978" y="260250"/>
                </a:lnTo>
                <a:lnTo>
                  <a:pt x="98511" y="280695"/>
                </a:lnTo>
                <a:lnTo>
                  <a:pt x="144018" y="288037"/>
                </a:lnTo>
                <a:lnTo>
                  <a:pt x="189524" y="280695"/>
                </a:lnTo>
                <a:lnTo>
                  <a:pt x="229057" y="260250"/>
                </a:lnTo>
                <a:lnTo>
                  <a:pt x="260238" y="229074"/>
                </a:lnTo>
                <a:lnTo>
                  <a:pt x="280690" y="189539"/>
                </a:lnTo>
                <a:lnTo>
                  <a:pt x="288036" y="144018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8" y="0"/>
                </a:lnTo>
                <a:close/>
              </a:path>
            </a:pathLst>
          </a:custGeom>
          <a:solidFill>
            <a:srgbClr val="FF7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00350" y="5441950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8"/>
                </a:lnTo>
                <a:lnTo>
                  <a:pt x="280690" y="189539"/>
                </a:lnTo>
                <a:lnTo>
                  <a:pt x="260238" y="229073"/>
                </a:lnTo>
                <a:lnTo>
                  <a:pt x="229057" y="260249"/>
                </a:lnTo>
                <a:lnTo>
                  <a:pt x="189524" y="280693"/>
                </a:lnTo>
                <a:lnTo>
                  <a:pt x="144018" y="288036"/>
                </a:lnTo>
                <a:lnTo>
                  <a:pt x="98511" y="280693"/>
                </a:lnTo>
                <a:lnTo>
                  <a:pt x="58978" y="260249"/>
                </a:lnTo>
                <a:lnTo>
                  <a:pt x="27797" y="229073"/>
                </a:lnTo>
                <a:lnTo>
                  <a:pt x="7345" y="189539"/>
                </a:lnTo>
                <a:lnTo>
                  <a:pt x="0" y="144018"/>
                </a:lnTo>
              </a:path>
            </a:pathLst>
          </a:custGeom>
          <a:ln w="381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25850" y="5441950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144779" y="0"/>
                </a:move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80"/>
                </a:lnTo>
                <a:lnTo>
                  <a:pt x="7376" y="190541"/>
                </a:lnTo>
                <a:lnTo>
                  <a:pt x="27919" y="230284"/>
                </a:lnTo>
                <a:lnTo>
                  <a:pt x="59253" y="261625"/>
                </a:lnTo>
                <a:lnTo>
                  <a:pt x="98999" y="282178"/>
                </a:lnTo>
                <a:lnTo>
                  <a:pt x="144779" y="289559"/>
                </a:lnTo>
                <a:lnTo>
                  <a:pt x="190560" y="282178"/>
                </a:lnTo>
                <a:lnTo>
                  <a:pt x="230306" y="261625"/>
                </a:lnTo>
                <a:lnTo>
                  <a:pt x="261640" y="230284"/>
                </a:lnTo>
                <a:lnTo>
                  <a:pt x="282183" y="190541"/>
                </a:lnTo>
                <a:lnTo>
                  <a:pt x="289560" y="144780"/>
                </a:lnTo>
                <a:lnTo>
                  <a:pt x="282183" y="98999"/>
                </a:lnTo>
                <a:lnTo>
                  <a:pt x="261640" y="59253"/>
                </a:lnTo>
                <a:lnTo>
                  <a:pt x="230306" y="27919"/>
                </a:lnTo>
                <a:lnTo>
                  <a:pt x="190560" y="7376"/>
                </a:lnTo>
                <a:lnTo>
                  <a:pt x="144779" y="0"/>
                </a:lnTo>
                <a:close/>
              </a:path>
            </a:pathLst>
          </a:custGeom>
          <a:solidFill>
            <a:srgbClr val="FF7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5850" y="5441950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80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9" y="7376"/>
                </a:lnTo>
                <a:lnTo>
                  <a:pt x="144780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60" y="144780"/>
                </a:lnTo>
                <a:lnTo>
                  <a:pt x="282183" y="190541"/>
                </a:lnTo>
                <a:lnTo>
                  <a:pt x="261640" y="230284"/>
                </a:lnTo>
                <a:lnTo>
                  <a:pt x="230306" y="261625"/>
                </a:lnTo>
                <a:lnTo>
                  <a:pt x="190560" y="282178"/>
                </a:lnTo>
                <a:lnTo>
                  <a:pt x="144780" y="289560"/>
                </a:lnTo>
                <a:lnTo>
                  <a:pt x="98999" y="282178"/>
                </a:lnTo>
                <a:lnTo>
                  <a:pt x="59253" y="261625"/>
                </a:lnTo>
                <a:lnTo>
                  <a:pt x="27919" y="230284"/>
                </a:lnTo>
                <a:lnTo>
                  <a:pt x="7376" y="190541"/>
                </a:lnTo>
                <a:lnTo>
                  <a:pt x="0" y="144780"/>
                </a:lnTo>
              </a:path>
            </a:pathLst>
          </a:custGeom>
          <a:ln w="381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8650" y="5429250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017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7345" y="189539"/>
                </a:lnTo>
                <a:lnTo>
                  <a:pt x="27797" y="229073"/>
                </a:lnTo>
                <a:lnTo>
                  <a:pt x="58978" y="260249"/>
                </a:lnTo>
                <a:lnTo>
                  <a:pt x="98511" y="280693"/>
                </a:lnTo>
                <a:lnTo>
                  <a:pt x="144017" y="288036"/>
                </a:lnTo>
                <a:lnTo>
                  <a:pt x="189524" y="280693"/>
                </a:lnTo>
                <a:lnTo>
                  <a:pt x="229057" y="260249"/>
                </a:lnTo>
                <a:lnTo>
                  <a:pt x="260238" y="229073"/>
                </a:lnTo>
                <a:lnTo>
                  <a:pt x="280690" y="189539"/>
                </a:lnTo>
                <a:lnTo>
                  <a:pt x="288036" y="144018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7" y="0"/>
                </a:lnTo>
                <a:close/>
              </a:path>
            </a:pathLst>
          </a:custGeom>
          <a:solidFill>
            <a:srgbClr val="FF7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38650" y="5429250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8"/>
                </a:lnTo>
                <a:lnTo>
                  <a:pt x="280690" y="189539"/>
                </a:lnTo>
                <a:lnTo>
                  <a:pt x="260238" y="229073"/>
                </a:lnTo>
                <a:lnTo>
                  <a:pt x="229057" y="260249"/>
                </a:lnTo>
                <a:lnTo>
                  <a:pt x="189524" y="280693"/>
                </a:lnTo>
                <a:lnTo>
                  <a:pt x="144018" y="288036"/>
                </a:lnTo>
                <a:lnTo>
                  <a:pt x="98511" y="280693"/>
                </a:lnTo>
                <a:lnTo>
                  <a:pt x="58978" y="260249"/>
                </a:lnTo>
                <a:lnTo>
                  <a:pt x="27797" y="229073"/>
                </a:lnTo>
                <a:lnTo>
                  <a:pt x="7345" y="189539"/>
                </a:lnTo>
                <a:lnTo>
                  <a:pt x="0" y="144018"/>
                </a:lnTo>
              </a:path>
            </a:pathLst>
          </a:custGeom>
          <a:ln w="381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69719" y="5509259"/>
            <a:ext cx="7170420" cy="18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51450" y="5441950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144779" y="0"/>
                </a:move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80"/>
                </a:lnTo>
                <a:lnTo>
                  <a:pt x="7376" y="190541"/>
                </a:lnTo>
                <a:lnTo>
                  <a:pt x="27919" y="230284"/>
                </a:lnTo>
                <a:lnTo>
                  <a:pt x="59253" y="261625"/>
                </a:lnTo>
                <a:lnTo>
                  <a:pt x="98999" y="282178"/>
                </a:lnTo>
                <a:lnTo>
                  <a:pt x="144779" y="289559"/>
                </a:lnTo>
                <a:lnTo>
                  <a:pt x="190560" y="282178"/>
                </a:lnTo>
                <a:lnTo>
                  <a:pt x="230306" y="261625"/>
                </a:lnTo>
                <a:lnTo>
                  <a:pt x="261640" y="230284"/>
                </a:lnTo>
                <a:lnTo>
                  <a:pt x="282183" y="190541"/>
                </a:lnTo>
                <a:lnTo>
                  <a:pt x="289560" y="144780"/>
                </a:lnTo>
                <a:lnTo>
                  <a:pt x="282183" y="98999"/>
                </a:lnTo>
                <a:lnTo>
                  <a:pt x="261640" y="59253"/>
                </a:lnTo>
                <a:lnTo>
                  <a:pt x="230306" y="27919"/>
                </a:lnTo>
                <a:lnTo>
                  <a:pt x="190560" y="7376"/>
                </a:lnTo>
                <a:lnTo>
                  <a:pt x="144779" y="0"/>
                </a:lnTo>
                <a:close/>
              </a:path>
            </a:pathLst>
          </a:custGeom>
          <a:solidFill>
            <a:srgbClr val="FF7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1450" y="5441950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80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8" y="7376"/>
                </a:lnTo>
                <a:lnTo>
                  <a:pt x="144780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60" y="144780"/>
                </a:lnTo>
                <a:lnTo>
                  <a:pt x="282183" y="190541"/>
                </a:lnTo>
                <a:lnTo>
                  <a:pt x="261640" y="230284"/>
                </a:lnTo>
                <a:lnTo>
                  <a:pt x="230306" y="261625"/>
                </a:lnTo>
                <a:lnTo>
                  <a:pt x="190560" y="282178"/>
                </a:lnTo>
                <a:lnTo>
                  <a:pt x="144780" y="289560"/>
                </a:lnTo>
                <a:lnTo>
                  <a:pt x="98998" y="282178"/>
                </a:lnTo>
                <a:lnTo>
                  <a:pt x="59253" y="261625"/>
                </a:lnTo>
                <a:lnTo>
                  <a:pt x="27919" y="230284"/>
                </a:lnTo>
                <a:lnTo>
                  <a:pt x="7376" y="190541"/>
                </a:lnTo>
                <a:lnTo>
                  <a:pt x="0" y="144780"/>
                </a:lnTo>
              </a:path>
            </a:pathLst>
          </a:custGeom>
          <a:ln w="381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01640" y="5029200"/>
            <a:ext cx="213359" cy="358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28900" y="5021579"/>
            <a:ext cx="205740" cy="3657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84960" y="4602479"/>
            <a:ext cx="7155180" cy="34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58950" y="2139950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144780" y="0"/>
                </a:move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79"/>
                </a:lnTo>
                <a:lnTo>
                  <a:pt x="7376" y="190560"/>
                </a:lnTo>
                <a:lnTo>
                  <a:pt x="27919" y="230306"/>
                </a:lnTo>
                <a:lnTo>
                  <a:pt x="59253" y="261640"/>
                </a:lnTo>
                <a:lnTo>
                  <a:pt x="98999" y="282183"/>
                </a:lnTo>
                <a:lnTo>
                  <a:pt x="144780" y="289560"/>
                </a:lnTo>
                <a:lnTo>
                  <a:pt x="190560" y="282183"/>
                </a:lnTo>
                <a:lnTo>
                  <a:pt x="230306" y="261640"/>
                </a:lnTo>
                <a:lnTo>
                  <a:pt x="261640" y="230306"/>
                </a:lnTo>
                <a:lnTo>
                  <a:pt x="282183" y="190560"/>
                </a:lnTo>
                <a:lnTo>
                  <a:pt x="289560" y="144779"/>
                </a:lnTo>
                <a:lnTo>
                  <a:pt x="282183" y="98999"/>
                </a:lnTo>
                <a:lnTo>
                  <a:pt x="261640" y="59253"/>
                </a:lnTo>
                <a:lnTo>
                  <a:pt x="230306" y="27919"/>
                </a:lnTo>
                <a:lnTo>
                  <a:pt x="190560" y="7376"/>
                </a:lnTo>
                <a:lnTo>
                  <a:pt x="144780" y="0"/>
                </a:lnTo>
                <a:close/>
              </a:path>
            </a:pathLst>
          </a:custGeom>
          <a:solidFill>
            <a:srgbClr val="4F9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58950" y="2139950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80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8" y="7376"/>
                </a:lnTo>
                <a:lnTo>
                  <a:pt x="144780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60" y="144780"/>
                </a:lnTo>
                <a:lnTo>
                  <a:pt x="282183" y="190560"/>
                </a:lnTo>
                <a:lnTo>
                  <a:pt x="261640" y="230306"/>
                </a:lnTo>
                <a:lnTo>
                  <a:pt x="230306" y="261640"/>
                </a:lnTo>
                <a:lnTo>
                  <a:pt x="190560" y="282183"/>
                </a:lnTo>
                <a:lnTo>
                  <a:pt x="144780" y="289560"/>
                </a:lnTo>
                <a:lnTo>
                  <a:pt x="98998" y="282183"/>
                </a:lnTo>
                <a:lnTo>
                  <a:pt x="59253" y="261640"/>
                </a:lnTo>
                <a:lnTo>
                  <a:pt x="27919" y="230306"/>
                </a:lnTo>
                <a:lnTo>
                  <a:pt x="7376" y="190560"/>
                </a:lnTo>
                <a:lnTo>
                  <a:pt x="0" y="144780"/>
                </a:lnTo>
              </a:path>
            </a:pathLst>
          </a:custGeom>
          <a:ln w="38100">
            <a:solidFill>
              <a:srgbClr val="49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40450" y="2127250"/>
            <a:ext cx="288290" cy="289560"/>
          </a:xfrm>
          <a:custGeom>
            <a:avLst/>
            <a:gdLst/>
            <a:ahLst/>
            <a:cxnLst/>
            <a:rect l="l" t="t" r="r" b="b"/>
            <a:pathLst>
              <a:path w="288289" h="289560">
                <a:moveTo>
                  <a:pt x="144017" y="0"/>
                </a:moveTo>
                <a:lnTo>
                  <a:pt x="98511" y="7376"/>
                </a:lnTo>
                <a:lnTo>
                  <a:pt x="58978" y="27919"/>
                </a:lnTo>
                <a:lnTo>
                  <a:pt x="27797" y="59253"/>
                </a:lnTo>
                <a:lnTo>
                  <a:pt x="7345" y="98999"/>
                </a:lnTo>
                <a:lnTo>
                  <a:pt x="0" y="144779"/>
                </a:lnTo>
                <a:lnTo>
                  <a:pt x="7345" y="190560"/>
                </a:lnTo>
                <a:lnTo>
                  <a:pt x="27797" y="230306"/>
                </a:lnTo>
                <a:lnTo>
                  <a:pt x="58978" y="261640"/>
                </a:lnTo>
                <a:lnTo>
                  <a:pt x="98511" y="282183"/>
                </a:lnTo>
                <a:lnTo>
                  <a:pt x="144017" y="289560"/>
                </a:lnTo>
                <a:lnTo>
                  <a:pt x="189524" y="282183"/>
                </a:lnTo>
                <a:lnTo>
                  <a:pt x="229057" y="261640"/>
                </a:lnTo>
                <a:lnTo>
                  <a:pt x="260238" y="230306"/>
                </a:lnTo>
                <a:lnTo>
                  <a:pt x="280690" y="190560"/>
                </a:lnTo>
                <a:lnTo>
                  <a:pt x="288036" y="144779"/>
                </a:lnTo>
                <a:lnTo>
                  <a:pt x="280690" y="98999"/>
                </a:lnTo>
                <a:lnTo>
                  <a:pt x="260238" y="59253"/>
                </a:lnTo>
                <a:lnTo>
                  <a:pt x="229057" y="27919"/>
                </a:lnTo>
                <a:lnTo>
                  <a:pt x="189524" y="7376"/>
                </a:lnTo>
                <a:lnTo>
                  <a:pt x="144017" y="0"/>
                </a:lnTo>
                <a:close/>
              </a:path>
            </a:pathLst>
          </a:custGeom>
          <a:solidFill>
            <a:srgbClr val="4F9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40450" y="2127250"/>
            <a:ext cx="288290" cy="289560"/>
          </a:xfrm>
          <a:custGeom>
            <a:avLst/>
            <a:gdLst/>
            <a:ahLst/>
            <a:cxnLst/>
            <a:rect l="l" t="t" r="r" b="b"/>
            <a:pathLst>
              <a:path w="288289" h="289560">
                <a:moveTo>
                  <a:pt x="0" y="144780"/>
                </a:moveTo>
                <a:lnTo>
                  <a:pt x="7345" y="98999"/>
                </a:lnTo>
                <a:lnTo>
                  <a:pt x="27797" y="59253"/>
                </a:lnTo>
                <a:lnTo>
                  <a:pt x="58978" y="27919"/>
                </a:lnTo>
                <a:lnTo>
                  <a:pt x="98511" y="7376"/>
                </a:lnTo>
                <a:lnTo>
                  <a:pt x="144018" y="0"/>
                </a:lnTo>
                <a:lnTo>
                  <a:pt x="189524" y="7376"/>
                </a:lnTo>
                <a:lnTo>
                  <a:pt x="229057" y="27919"/>
                </a:lnTo>
                <a:lnTo>
                  <a:pt x="260238" y="59253"/>
                </a:lnTo>
                <a:lnTo>
                  <a:pt x="280690" y="98999"/>
                </a:lnTo>
                <a:lnTo>
                  <a:pt x="288036" y="144780"/>
                </a:lnTo>
                <a:lnTo>
                  <a:pt x="280690" y="190560"/>
                </a:lnTo>
                <a:lnTo>
                  <a:pt x="260238" y="230306"/>
                </a:lnTo>
                <a:lnTo>
                  <a:pt x="229057" y="261640"/>
                </a:lnTo>
                <a:lnTo>
                  <a:pt x="189524" y="282183"/>
                </a:lnTo>
                <a:lnTo>
                  <a:pt x="144018" y="289560"/>
                </a:lnTo>
                <a:lnTo>
                  <a:pt x="98511" y="282183"/>
                </a:lnTo>
                <a:lnTo>
                  <a:pt x="58978" y="261640"/>
                </a:lnTo>
                <a:lnTo>
                  <a:pt x="27797" y="230306"/>
                </a:lnTo>
                <a:lnTo>
                  <a:pt x="7345" y="190560"/>
                </a:lnTo>
                <a:lnTo>
                  <a:pt x="0" y="144780"/>
                </a:lnTo>
              </a:path>
            </a:pathLst>
          </a:custGeom>
          <a:ln w="38099">
            <a:solidFill>
              <a:srgbClr val="49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54480" y="2202179"/>
            <a:ext cx="7185659" cy="1752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69719" y="2385060"/>
            <a:ext cx="7185659" cy="21869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22850" y="1758950"/>
            <a:ext cx="901065" cy="241300"/>
          </a:xfrm>
          <a:custGeom>
            <a:avLst/>
            <a:gdLst/>
            <a:ahLst/>
            <a:cxnLst/>
            <a:rect l="l" t="t" r="r" b="b"/>
            <a:pathLst>
              <a:path w="901064" h="241300">
                <a:moveTo>
                  <a:pt x="0" y="240791"/>
                </a:moveTo>
                <a:lnTo>
                  <a:pt x="900684" y="240791"/>
                </a:lnTo>
                <a:lnTo>
                  <a:pt x="900684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22850" y="1758950"/>
            <a:ext cx="901065" cy="241300"/>
          </a:xfrm>
          <a:custGeom>
            <a:avLst/>
            <a:gdLst/>
            <a:ahLst/>
            <a:cxnLst/>
            <a:rect l="l" t="t" r="r" b="b"/>
            <a:pathLst>
              <a:path w="901064" h="241300">
                <a:moveTo>
                  <a:pt x="0" y="240792"/>
                </a:moveTo>
                <a:lnTo>
                  <a:pt x="900684" y="240792"/>
                </a:lnTo>
                <a:lnTo>
                  <a:pt x="900684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62650" y="1797050"/>
            <a:ext cx="218440" cy="173355"/>
          </a:xfrm>
          <a:custGeom>
            <a:avLst/>
            <a:gdLst/>
            <a:ahLst/>
            <a:cxnLst/>
            <a:rect l="l" t="t" r="r" b="b"/>
            <a:pathLst>
              <a:path w="218439" h="173355">
                <a:moveTo>
                  <a:pt x="0" y="0"/>
                </a:moveTo>
                <a:lnTo>
                  <a:pt x="102616" y="0"/>
                </a:lnTo>
                <a:lnTo>
                  <a:pt x="218313" y="172974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3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Fluxo </a:t>
            </a:r>
            <a:r>
              <a:rPr dirty="0"/>
              <a:t>de</a:t>
            </a:r>
            <a:r>
              <a:rPr spc="-114" dirty="0"/>
              <a:t> </a:t>
            </a:r>
            <a:r>
              <a:rPr spc="-20" dirty="0"/>
              <a:t>Trabalho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625475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8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33847" y="1739900"/>
            <a:ext cx="709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14" dirty="0">
                <a:solidFill>
                  <a:srgbClr val="303030"/>
                </a:solidFill>
                <a:latin typeface="Times New Roman"/>
                <a:cs typeface="Times New Roman"/>
              </a:rPr>
              <a:t>v</a:t>
            </a:r>
            <a:r>
              <a:rPr sz="2000" b="1" dirty="0">
                <a:solidFill>
                  <a:srgbClr val="303030"/>
                </a:solidFill>
                <a:latin typeface="Times New Roman"/>
                <a:cs typeface="Times New Roman"/>
              </a:rPr>
              <a:t>.0.0.1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9900" y="2057400"/>
            <a:ext cx="838200" cy="120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ma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te</a:t>
            </a:r>
            <a:r>
              <a:rPr sz="240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hotfix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9900" y="4546600"/>
            <a:ext cx="990600" cy="1216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v</a:t>
            </a:r>
            <a:r>
              <a:rPr sz="2400" spc="-5" dirty="0">
                <a:latin typeface="Times New Roman"/>
                <a:cs typeface="Times New Roman"/>
              </a:rPr>
              <a:t>el</a:t>
            </a:r>
            <a:r>
              <a:rPr sz="2400" dirty="0">
                <a:latin typeface="Times New Roman"/>
                <a:cs typeface="Times New Roman"/>
              </a:rPr>
              <a:t>op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feature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00794" y="5442394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018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7345" y="189539"/>
                </a:lnTo>
                <a:lnTo>
                  <a:pt x="27797" y="229074"/>
                </a:lnTo>
                <a:lnTo>
                  <a:pt x="58978" y="260250"/>
                </a:lnTo>
                <a:lnTo>
                  <a:pt x="98511" y="280695"/>
                </a:lnTo>
                <a:lnTo>
                  <a:pt x="144018" y="288037"/>
                </a:lnTo>
                <a:lnTo>
                  <a:pt x="189524" y="280695"/>
                </a:lnTo>
                <a:lnTo>
                  <a:pt x="229057" y="260250"/>
                </a:lnTo>
                <a:lnTo>
                  <a:pt x="260238" y="229074"/>
                </a:lnTo>
                <a:lnTo>
                  <a:pt x="280690" y="189539"/>
                </a:lnTo>
                <a:lnTo>
                  <a:pt x="288036" y="144018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8" y="0"/>
                </a:lnTo>
                <a:close/>
              </a:path>
            </a:pathLst>
          </a:custGeom>
          <a:solidFill>
            <a:srgbClr val="FF7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00350" y="5441950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8"/>
                </a:lnTo>
                <a:lnTo>
                  <a:pt x="280690" y="189539"/>
                </a:lnTo>
                <a:lnTo>
                  <a:pt x="260238" y="229073"/>
                </a:lnTo>
                <a:lnTo>
                  <a:pt x="229057" y="260249"/>
                </a:lnTo>
                <a:lnTo>
                  <a:pt x="189524" y="280693"/>
                </a:lnTo>
                <a:lnTo>
                  <a:pt x="144018" y="288036"/>
                </a:lnTo>
                <a:lnTo>
                  <a:pt x="98511" y="280693"/>
                </a:lnTo>
                <a:lnTo>
                  <a:pt x="58978" y="260249"/>
                </a:lnTo>
                <a:lnTo>
                  <a:pt x="27797" y="229073"/>
                </a:lnTo>
                <a:lnTo>
                  <a:pt x="7345" y="189539"/>
                </a:lnTo>
                <a:lnTo>
                  <a:pt x="0" y="144018"/>
                </a:lnTo>
              </a:path>
            </a:pathLst>
          </a:custGeom>
          <a:ln w="381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25850" y="5441950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144779" y="0"/>
                </a:move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80"/>
                </a:lnTo>
                <a:lnTo>
                  <a:pt x="7376" y="190541"/>
                </a:lnTo>
                <a:lnTo>
                  <a:pt x="27919" y="230284"/>
                </a:lnTo>
                <a:lnTo>
                  <a:pt x="59253" y="261625"/>
                </a:lnTo>
                <a:lnTo>
                  <a:pt x="98999" y="282178"/>
                </a:lnTo>
                <a:lnTo>
                  <a:pt x="144779" y="289559"/>
                </a:lnTo>
                <a:lnTo>
                  <a:pt x="190560" y="282178"/>
                </a:lnTo>
                <a:lnTo>
                  <a:pt x="230306" y="261625"/>
                </a:lnTo>
                <a:lnTo>
                  <a:pt x="261640" y="230284"/>
                </a:lnTo>
                <a:lnTo>
                  <a:pt x="282183" y="190541"/>
                </a:lnTo>
                <a:lnTo>
                  <a:pt x="289560" y="144780"/>
                </a:lnTo>
                <a:lnTo>
                  <a:pt x="282183" y="98999"/>
                </a:lnTo>
                <a:lnTo>
                  <a:pt x="261640" y="59253"/>
                </a:lnTo>
                <a:lnTo>
                  <a:pt x="230306" y="27919"/>
                </a:lnTo>
                <a:lnTo>
                  <a:pt x="190560" y="7376"/>
                </a:lnTo>
                <a:lnTo>
                  <a:pt x="144779" y="0"/>
                </a:lnTo>
                <a:close/>
              </a:path>
            </a:pathLst>
          </a:custGeom>
          <a:solidFill>
            <a:srgbClr val="FF7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5850" y="5441950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80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9" y="7376"/>
                </a:lnTo>
                <a:lnTo>
                  <a:pt x="144780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60" y="144780"/>
                </a:lnTo>
                <a:lnTo>
                  <a:pt x="282183" y="190541"/>
                </a:lnTo>
                <a:lnTo>
                  <a:pt x="261640" y="230284"/>
                </a:lnTo>
                <a:lnTo>
                  <a:pt x="230306" y="261625"/>
                </a:lnTo>
                <a:lnTo>
                  <a:pt x="190560" y="282178"/>
                </a:lnTo>
                <a:lnTo>
                  <a:pt x="144780" y="289560"/>
                </a:lnTo>
                <a:lnTo>
                  <a:pt x="98999" y="282178"/>
                </a:lnTo>
                <a:lnTo>
                  <a:pt x="59253" y="261625"/>
                </a:lnTo>
                <a:lnTo>
                  <a:pt x="27919" y="230284"/>
                </a:lnTo>
                <a:lnTo>
                  <a:pt x="7376" y="190541"/>
                </a:lnTo>
                <a:lnTo>
                  <a:pt x="0" y="144780"/>
                </a:lnTo>
              </a:path>
            </a:pathLst>
          </a:custGeom>
          <a:ln w="381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8650" y="5429250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017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7345" y="189539"/>
                </a:lnTo>
                <a:lnTo>
                  <a:pt x="27797" y="229073"/>
                </a:lnTo>
                <a:lnTo>
                  <a:pt x="58978" y="260249"/>
                </a:lnTo>
                <a:lnTo>
                  <a:pt x="98511" y="280693"/>
                </a:lnTo>
                <a:lnTo>
                  <a:pt x="144017" y="288036"/>
                </a:lnTo>
                <a:lnTo>
                  <a:pt x="189524" y="280693"/>
                </a:lnTo>
                <a:lnTo>
                  <a:pt x="229057" y="260249"/>
                </a:lnTo>
                <a:lnTo>
                  <a:pt x="260238" y="229073"/>
                </a:lnTo>
                <a:lnTo>
                  <a:pt x="280690" y="189539"/>
                </a:lnTo>
                <a:lnTo>
                  <a:pt x="288036" y="144018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7" y="0"/>
                </a:lnTo>
                <a:close/>
              </a:path>
            </a:pathLst>
          </a:custGeom>
          <a:solidFill>
            <a:srgbClr val="FF7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38650" y="5429250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8"/>
                </a:lnTo>
                <a:lnTo>
                  <a:pt x="280690" y="189539"/>
                </a:lnTo>
                <a:lnTo>
                  <a:pt x="260238" y="229073"/>
                </a:lnTo>
                <a:lnTo>
                  <a:pt x="229057" y="260249"/>
                </a:lnTo>
                <a:lnTo>
                  <a:pt x="189524" y="280693"/>
                </a:lnTo>
                <a:lnTo>
                  <a:pt x="144018" y="288036"/>
                </a:lnTo>
                <a:lnTo>
                  <a:pt x="98511" y="280693"/>
                </a:lnTo>
                <a:lnTo>
                  <a:pt x="58978" y="260249"/>
                </a:lnTo>
                <a:lnTo>
                  <a:pt x="27797" y="229073"/>
                </a:lnTo>
                <a:lnTo>
                  <a:pt x="7345" y="189539"/>
                </a:lnTo>
                <a:lnTo>
                  <a:pt x="0" y="144018"/>
                </a:lnTo>
              </a:path>
            </a:pathLst>
          </a:custGeom>
          <a:ln w="381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69719" y="5509259"/>
            <a:ext cx="7170420" cy="18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51450" y="5441950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144779" y="0"/>
                </a:move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80"/>
                </a:lnTo>
                <a:lnTo>
                  <a:pt x="7376" y="190541"/>
                </a:lnTo>
                <a:lnTo>
                  <a:pt x="27919" y="230284"/>
                </a:lnTo>
                <a:lnTo>
                  <a:pt x="59253" y="261625"/>
                </a:lnTo>
                <a:lnTo>
                  <a:pt x="98999" y="282178"/>
                </a:lnTo>
                <a:lnTo>
                  <a:pt x="144779" y="289559"/>
                </a:lnTo>
                <a:lnTo>
                  <a:pt x="190560" y="282178"/>
                </a:lnTo>
                <a:lnTo>
                  <a:pt x="230306" y="261625"/>
                </a:lnTo>
                <a:lnTo>
                  <a:pt x="261640" y="230284"/>
                </a:lnTo>
                <a:lnTo>
                  <a:pt x="282183" y="190541"/>
                </a:lnTo>
                <a:lnTo>
                  <a:pt x="289560" y="144780"/>
                </a:lnTo>
                <a:lnTo>
                  <a:pt x="282183" y="98999"/>
                </a:lnTo>
                <a:lnTo>
                  <a:pt x="261640" y="59253"/>
                </a:lnTo>
                <a:lnTo>
                  <a:pt x="230306" y="27919"/>
                </a:lnTo>
                <a:lnTo>
                  <a:pt x="190560" y="7376"/>
                </a:lnTo>
                <a:lnTo>
                  <a:pt x="144779" y="0"/>
                </a:lnTo>
                <a:close/>
              </a:path>
            </a:pathLst>
          </a:custGeom>
          <a:solidFill>
            <a:srgbClr val="FF7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1450" y="5441950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80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8" y="7376"/>
                </a:lnTo>
                <a:lnTo>
                  <a:pt x="144780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60" y="144780"/>
                </a:lnTo>
                <a:lnTo>
                  <a:pt x="282183" y="190541"/>
                </a:lnTo>
                <a:lnTo>
                  <a:pt x="261640" y="230284"/>
                </a:lnTo>
                <a:lnTo>
                  <a:pt x="230306" y="261625"/>
                </a:lnTo>
                <a:lnTo>
                  <a:pt x="190560" y="282178"/>
                </a:lnTo>
                <a:lnTo>
                  <a:pt x="144780" y="289560"/>
                </a:lnTo>
                <a:lnTo>
                  <a:pt x="98998" y="282178"/>
                </a:lnTo>
                <a:lnTo>
                  <a:pt x="59253" y="261625"/>
                </a:lnTo>
                <a:lnTo>
                  <a:pt x="27919" y="230284"/>
                </a:lnTo>
                <a:lnTo>
                  <a:pt x="7376" y="190541"/>
                </a:lnTo>
                <a:lnTo>
                  <a:pt x="0" y="144780"/>
                </a:lnTo>
              </a:path>
            </a:pathLst>
          </a:custGeom>
          <a:ln w="381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01640" y="5029200"/>
            <a:ext cx="213359" cy="358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28900" y="5021579"/>
            <a:ext cx="205740" cy="3657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84960" y="4602479"/>
            <a:ext cx="7155180" cy="34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58950" y="2139950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144780" y="0"/>
                </a:move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79"/>
                </a:lnTo>
                <a:lnTo>
                  <a:pt x="7376" y="190560"/>
                </a:lnTo>
                <a:lnTo>
                  <a:pt x="27919" y="230306"/>
                </a:lnTo>
                <a:lnTo>
                  <a:pt x="59253" y="261640"/>
                </a:lnTo>
                <a:lnTo>
                  <a:pt x="98999" y="282183"/>
                </a:lnTo>
                <a:lnTo>
                  <a:pt x="144780" y="289560"/>
                </a:lnTo>
                <a:lnTo>
                  <a:pt x="190560" y="282183"/>
                </a:lnTo>
                <a:lnTo>
                  <a:pt x="230306" y="261640"/>
                </a:lnTo>
                <a:lnTo>
                  <a:pt x="261640" y="230306"/>
                </a:lnTo>
                <a:lnTo>
                  <a:pt x="282183" y="190560"/>
                </a:lnTo>
                <a:lnTo>
                  <a:pt x="289560" y="144779"/>
                </a:lnTo>
                <a:lnTo>
                  <a:pt x="282183" y="98999"/>
                </a:lnTo>
                <a:lnTo>
                  <a:pt x="261640" y="59253"/>
                </a:lnTo>
                <a:lnTo>
                  <a:pt x="230306" y="27919"/>
                </a:lnTo>
                <a:lnTo>
                  <a:pt x="190560" y="7376"/>
                </a:lnTo>
                <a:lnTo>
                  <a:pt x="144780" y="0"/>
                </a:lnTo>
                <a:close/>
              </a:path>
            </a:pathLst>
          </a:custGeom>
          <a:solidFill>
            <a:srgbClr val="4F9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58950" y="2139950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80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8" y="7376"/>
                </a:lnTo>
                <a:lnTo>
                  <a:pt x="144780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60" y="144780"/>
                </a:lnTo>
                <a:lnTo>
                  <a:pt x="282183" y="190560"/>
                </a:lnTo>
                <a:lnTo>
                  <a:pt x="261640" y="230306"/>
                </a:lnTo>
                <a:lnTo>
                  <a:pt x="230306" y="261640"/>
                </a:lnTo>
                <a:lnTo>
                  <a:pt x="190560" y="282183"/>
                </a:lnTo>
                <a:lnTo>
                  <a:pt x="144780" y="289560"/>
                </a:lnTo>
                <a:lnTo>
                  <a:pt x="98998" y="282183"/>
                </a:lnTo>
                <a:lnTo>
                  <a:pt x="59253" y="261640"/>
                </a:lnTo>
                <a:lnTo>
                  <a:pt x="27919" y="230306"/>
                </a:lnTo>
                <a:lnTo>
                  <a:pt x="7376" y="190560"/>
                </a:lnTo>
                <a:lnTo>
                  <a:pt x="0" y="144780"/>
                </a:lnTo>
              </a:path>
            </a:pathLst>
          </a:custGeom>
          <a:ln w="38100">
            <a:solidFill>
              <a:srgbClr val="49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40450" y="2127250"/>
            <a:ext cx="288290" cy="289560"/>
          </a:xfrm>
          <a:custGeom>
            <a:avLst/>
            <a:gdLst/>
            <a:ahLst/>
            <a:cxnLst/>
            <a:rect l="l" t="t" r="r" b="b"/>
            <a:pathLst>
              <a:path w="288289" h="289560">
                <a:moveTo>
                  <a:pt x="144017" y="0"/>
                </a:moveTo>
                <a:lnTo>
                  <a:pt x="98511" y="7376"/>
                </a:lnTo>
                <a:lnTo>
                  <a:pt x="58978" y="27919"/>
                </a:lnTo>
                <a:lnTo>
                  <a:pt x="27797" y="59253"/>
                </a:lnTo>
                <a:lnTo>
                  <a:pt x="7345" y="98999"/>
                </a:lnTo>
                <a:lnTo>
                  <a:pt x="0" y="144779"/>
                </a:lnTo>
                <a:lnTo>
                  <a:pt x="7345" y="190560"/>
                </a:lnTo>
                <a:lnTo>
                  <a:pt x="27797" y="230306"/>
                </a:lnTo>
                <a:lnTo>
                  <a:pt x="58978" y="261640"/>
                </a:lnTo>
                <a:lnTo>
                  <a:pt x="98511" y="282183"/>
                </a:lnTo>
                <a:lnTo>
                  <a:pt x="144017" y="289560"/>
                </a:lnTo>
                <a:lnTo>
                  <a:pt x="189524" y="282183"/>
                </a:lnTo>
                <a:lnTo>
                  <a:pt x="229057" y="261640"/>
                </a:lnTo>
                <a:lnTo>
                  <a:pt x="260238" y="230306"/>
                </a:lnTo>
                <a:lnTo>
                  <a:pt x="280690" y="190560"/>
                </a:lnTo>
                <a:lnTo>
                  <a:pt x="288036" y="144779"/>
                </a:lnTo>
                <a:lnTo>
                  <a:pt x="280690" y="98999"/>
                </a:lnTo>
                <a:lnTo>
                  <a:pt x="260238" y="59253"/>
                </a:lnTo>
                <a:lnTo>
                  <a:pt x="229057" y="27919"/>
                </a:lnTo>
                <a:lnTo>
                  <a:pt x="189524" y="7376"/>
                </a:lnTo>
                <a:lnTo>
                  <a:pt x="144017" y="0"/>
                </a:lnTo>
                <a:close/>
              </a:path>
            </a:pathLst>
          </a:custGeom>
          <a:solidFill>
            <a:srgbClr val="4F9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40450" y="2127250"/>
            <a:ext cx="288290" cy="289560"/>
          </a:xfrm>
          <a:custGeom>
            <a:avLst/>
            <a:gdLst/>
            <a:ahLst/>
            <a:cxnLst/>
            <a:rect l="l" t="t" r="r" b="b"/>
            <a:pathLst>
              <a:path w="288289" h="289560">
                <a:moveTo>
                  <a:pt x="0" y="144780"/>
                </a:moveTo>
                <a:lnTo>
                  <a:pt x="7345" y="98999"/>
                </a:lnTo>
                <a:lnTo>
                  <a:pt x="27797" y="59253"/>
                </a:lnTo>
                <a:lnTo>
                  <a:pt x="58978" y="27919"/>
                </a:lnTo>
                <a:lnTo>
                  <a:pt x="98511" y="7376"/>
                </a:lnTo>
                <a:lnTo>
                  <a:pt x="144018" y="0"/>
                </a:lnTo>
                <a:lnTo>
                  <a:pt x="189524" y="7376"/>
                </a:lnTo>
                <a:lnTo>
                  <a:pt x="229057" y="27919"/>
                </a:lnTo>
                <a:lnTo>
                  <a:pt x="260238" y="59253"/>
                </a:lnTo>
                <a:lnTo>
                  <a:pt x="280690" y="98999"/>
                </a:lnTo>
                <a:lnTo>
                  <a:pt x="288036" y="144780"/>
                </a:lnTo>
                <a:lnTo>
                  <a:pt x="280690" y="190560"/>
                </a:lnTo>
                <a:lnTo>
                  <a:pt x="260238" y="230306"/>
                </a:lnTo>
                <a:lnTo>
                  <a:pt x="229057" y="261640"/>
                </a:lnTo>
                <a:lnTo>
                  <a:pt x="189524" y="282183"/>
                </a:lnTo>
                <a:lnTo>
                  <a:pt x="144018" y="289560"/>
                </a:lnTo>
                <a:lnTo>
                  <a:pt x="98511" y="282183"/>
                </a:lnTo>
                <a:lnTo>
                  <a:pt x="58978" y="261640"/>
                </a:lnTo>
                <a:lnTo>
                  <a:pt x="27797" y="230306"/>
                </a:lnTo>
                <a:lnTo>
                  <a:pt x="7345" y="190560"/>
                </a:lnTo>
                <a:lnTo>
                  <a:pt x="0" y="144780"/>
                </a:lnTo>
              </a:path>
            </a:pathLst>
          </a:custGeom>
          <a:ln w="38099">
            <a:solidFill>
              <a:srgbClr val="49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54480" y="2202179"/>
            <a:ext cx="7185659" cy="1752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69719" y="2385060"/>
            <a:ext cx="7185659" cy="21869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22850" y="1758950"/>
            <a:ext cx="901065" cy="241300"/>
          </a:xfrm>
          <a:custGeom>
            <a:avLst/>
            <a:gdLst/>
            <a:ahLst/>
            <a:cxnLst/>
            <a:rect l="l" t="t" r="r" b="b"/>
            <a:pathLst>
              <a:path w="901064" h="241300">
                <a:moveTo>
                  <a:pt x="0" y="240791"/>
                </a:moveTo>
                <a:lnTo>
                  <a:pt x="900684" y="240791"/>
                </a:lnTo>
                <a:lnTo>
                  <a:pt x="900684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22850" y="1758950"/>
            <a:ext cx="901065" cy="241300"/>
          </a:xfrm>
          <a:custGeom>
            <a:avLst/>
            <a:gdLst/>
            <a:ahLst/>
            <a:cxnLst/>
            <a:rect l="l" t="t" r="r" b="b"/>
            <a:pathLst>
              <a:path w="901064" h="241300">
                <a:moveTo>
                  <a:pt x="0" y="240792"/>
                </a:moveTo>
                <a:lnTo>
                  <a:pt x="900684" y="240792"/>
                </a:lnTo>
                <a:lnTo>
                  <a:pt x="900684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62650" y="1797050"/>
            <a:ext cx="218440" cy="173355"/>
          </a:xfrm>
          <a:custGeom>
            <a:avLst/>
            <a:gdLst/>
            <a:ahLst/>
            <a:cxnLst/>
            <a:rect l="l" t="t" r="r" b="b"/>
            <a:pathLst>
              <a:path w="218439" h="173355">
                <a:moveTo>
                  <a:pt x="0" y="0"/>
                </a:moveTo>
                <a:lnTo>
                  <a:pt x="102616" y="0"/>
                </a:lnTo>
                <a:lnTo>
                  <a:pt x="218313" y="172974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3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Fluxo </a:t>
            </a:r>
            <a:r>
              <a:rPr dirty="0"/>
              <a:t>de</a:t>
            </a:r>
            <a:r>
              <a:rPr spc="-114" dirty="0"/>
              <a:t> </a:t>
            </a:r>
            <a:r>
              <a:rPr spc="-20" dirty="0"/>
              <a:t>Trabalho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25475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8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33847" y="1739900"/>
            <a:ext cx="709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14" dirty="0">
                <a:solidFill>
                  <a:srgbClr val="303030"/>
                </a:solidFill>
                <a:latin typeface="Times New Roman"/>
                <a:cs typeface="Times New Roman"/>
              </a:rPr>
              <a:t>v</a:t>
            </a:r>
            <a:r>
              <a:rPr sz="2000" b="1" dirty="0">
                <a:solidFill>
                  <a:srgbClr val="303030"/>
                </a:solidFill>
                <a:latin typeface="Times New Roman"/>
                <a:cs typeface="Times New Roman"/>
              </a:rPr>
              <a:t>.0.0.1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8000" y="2057400"/>
            <a:ext cx="838200" cy="120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ma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te</a:t>
            </a:r>
            <a:r>
              <a:rPr sz="240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hotfix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26100" y="3416300"/>
            <a:ext cx="836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14" dirty="0">
                <a:solidFill>
                  <a:srgbClr val="303030"/>
                </a:solidFill>
                <a:latin typeface="Times New Roman"/>
                <a:cs typeface="Times New Roman"/>
              </a:rPr>
              <a:t>v</a:t>
            </a:r>
            <a:r>
              <a:rPr sz="2000" b="1" dirty="0">
                <a:solidFill>
                  <a:srgbClr val="303030"/>
                </a:solidFill>
                <a:latin typeface="Times New Roman"/>
                <a:cs typeface="Times New Roman"/>
              </a:rPr>
              <a:t>.0.1.0a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9900" y="3708400"/>
            <a:ext cx="990600" cy="205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realese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2257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v</a:t>
            </a:r>
            <a:r>
              <a:rPr sz="2400" spc="-5" dirty="0">
                <a:latin typeface="Times New Roman"/>
                <a:cs typeface="Times New Roman"/>
              </a:rPr>
              <a:t>el</a:t>
            </a:r>
            <a:r>
              <a:rPr sz="2400" dirty="0">
                <a:latin typeface="Times New Roman"/>
                <a:cs typeface="Times New Roman"/>
              </a:rPr>
              <a:t>op  </a:t>
            </a:r>
            <a:r>
              <a:rPr sz="2400" spc="-5" dirty="0">
                <a:latin typeface="Times New Roman"/>
                <a:cs typeface="Times New Roman"/>
              </a:rPr>
              <a:t>feature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00095" y="544169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018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7"/>
                </a:lnTo>
                <a:lnTo>
                  <a:pt x="7345" y="189539"/>
                </a:lnTo>
                <a:lnTo>
                  <a:pt x="27797" y="229074"/>
                </a:lnTo>
                <a:lnTo>
                  <a:pt x="58978" y="260249"/>
                </a:lnTo>
                <a:lnTo>
                  <a:pt x="98511" y="280694"/>
                </a:lnTo>
                <a:lnTo>
                  <a:pt x="144018" y="288035"/>
                </a:lnTo>
                <a:lnTo>
                  <a:pt x="189524" y="280694"/>
                </a:lnTo>
                <a:lnTo>
                  <a:pt x="229057" y="260249"/>
                </a:lnTo>
                <a:lnTo>
                  <a:pt x="260238" y="229074"/>
                </a:lnTo>
                <a:lnTo>
                  <a:pt x="280690" y="189539"/>
                </a:lnTo>
                <a:lnTo>
                  <a:pt x="288036" y="144017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8" y="0"/>
                </a:lnTo>
                <a:close/>
              </a:path>
            </a:pathLst>
          </a:custGeom>
          <a:solidFill>
            <a:srgbClr val="FF7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00095" y="544169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9"/>
                </a:moveTo>
                <a:lnTo>
                  <a:pt x="7345" y="98512"/>
                </a:lnTo>
                <a:lnTo>
                  <a:pt x="27797" y="58979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9"/>
                </a:lnTo>
                <a:lnTo>
                  <a:pt x="280690" y="98512"/>
                </a:lnTo>
                <a:lnTo>
                  <a:pt x="288036" y="144019"/>
                </a:lnTo>
                <a:lnTo>
                  <a:pt x="280690" y="189540"/>
                </a:lnTo>
                <a:lnTo>
                  <a:pt x="260238" y="229074"/>
                </a:lnTo>
                <a:lnTo>
                  <a:pt x="229057" y="260249"/>
                </a:lnTo>
                <a:lnTo>
                  <a:pt x="189524" y="280694"/>
                </a:lnTo>
                <a:lnTo>
                  <a:pt x="144018" y="288036"/>
                </a:lnTo>
                <a:lnTo>
                  <a:pt x="98511" y="280694"/>
                </a:lnTo>
                <a:lnTo>
                  <a:pt x="58978" y="260249"/>
                </a:lnTo>
                <a:lnTo>
                  <a:pt x="27797" y="229074"/>
                </a:lnTo>
                <a:lnTo>
                  <a:pt x="7345" y="189540"/>
                </a:lnTo>
                <a:lnTo>
                  <a:pt x="0" y="144019"/>
                </a:lnTo>
              </a:path>
            </a:pathLst>
          </a:custGeom>
          <a:ln w="381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25596" y="5441696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144779" y="0"/>
                </a:move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79"/>
                </a:lnTo>
                <a:lnTo>
                  <a:pt x="7376" y="190541"/>
                </a:lnTo>
                <a:lnTo>
                  <a:pt x="27919" y="230285"/>
                </a:lnTo>
                <a:lnTo>
                  <a:pt x="59253" y="261626"/>
                </a:lnTo>
                <a:lnTo>
                  <a:pt x="98999" y="282179"/>
                </a:lnTo>
                <a:lnTo>
                  <a:pt x="144779" y="289559"/>
                </a:lnTo>
                <a:lnTo>
                  <a:pt x="190560" y="282179"/>
                </a:lnTo>
                <a:lnTo>
                  <a:pt x="230306" y="261626"/>
                </a:lnTo>
                <a:lnTo>
                  <a:pt x="261640" y="230285"/>
                </a:lnTo>
                <a:lnTo>
                  <a:pt x="282183" y="190541"/>
                </a:lnTo>
                <a:lnTo>
                  <a:pt x="289559" y="144779"/>
                </a:lnTo>
                <a:lnTo>
                  <a:pt x="282183" y="98999"/>
                </a:lnTo>
                <a:lnTo>
                  <a:pt x="261640" y="59253"/>
                </a:lnTo>
                <a:lnTo>
                  <a:pt x="230306" y="27919"/>
                </a:lnTo>
                <a:lnTo>
                  <a:pt x="190560" y="7376"/>
                </a:lnTo>
                <a:lnTo>
                  <a:pt x="144779" y="0"/>
                </a:lnTo>
                <a:close/>
              </a:path>
            </a:pathLst>
          </a:custGeom>
          <a:solidFill>
            <a:srgbClr val="FF7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5596" y="5441696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80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9" y="7376"/>
                </a:lnTo>
                <a:lnTo>
                  <a:pt x="144780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60" y="144780"/>
                </a:lnTo>
                <a:lnTo>
                  <a:pt x="282183" y="190541"/>
                </a:lnTo>
                <a:lnTo>
                  <a:pt x="261640" y="230285"/>
                </a:lnTo>
                <a:lnTo>
                  <a:pt x="230306" y="261626"/>
                </a:lnTo>
                <a:lnTo>
                  <a:pt x="190560" y="282179"/>
                </a:lnTo>
                <a:lnTo>
                  <a:pt x="144780" y="289560"/>
                </a:lnTo>
                <a:lnTo>
                  <a:pt x="98999" y="282179"/>
                </a:lnTo>
                <a:lnTo>
                  <a:pt x="59253" y="261626"/>
                </a:lnTo>
                <a:lnTo>
                  <a:pt x="27919" y="230285"/>
                </a:lnTo>
                <a:lnTo>
                  <a:pt x="7376" y="190541"/>
                </a:lnTo>
                <a:lnTo>
                  <a:pt x="0" y="144780"/>
                </a:lnTo>
              </a:path>
            </a:pathLst>
          </a:custGeom>
          <a:ln w="381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8396" y="542899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017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7"/>
                </a:lnTo>
                <a:lnTo>
                  <a:pt x="7345" y="189539"/>
                </a:lnTo>
                <a:lnTo>
                  <a:pt x="27797" y="229073"/>
                </a:lnTo>
                <a:lnTo>
                  <a:pt x="58978" y="260249"/>
                </a:lnTo>
                <a:lnTo>
                  <a:pt x="98511" y="280693"/>
                </a:lnTo>
                <a:lnTo>
                  <a:pt x="144017" y="288035"/>
                </a:lnTo>
                <a:lnTo>
                  <a:pt x="189524" y="280693"/>
                </a:lnTo>
                <a:lnTo>
                  <a:pt x="229057" y="260249"/>
                </a:lnTo>
                <a:lnTo>
                  <a:pt x="260238" y="229073"/>
                </a:lnTo>
                <a:lnTo>
                  <a:pt x="280690" y="189539"/>
                </a:lnTo>
                <a:lnTo>
                  <a:pt x="288036" y="144017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7" y="0"/>
                </a:lnTo>
                <a:close/>
              </a:path>
            </a:pathLst>
          </a:custGeom>
          <a:solidFill>
            <a:srgbClr val="FF7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38396" y="542899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8"/>
                </a:lnTo>
                <a:lnTo>
                  <a:pt x="280690" y="189539"/>
                </a:lnTo>
                <a:lnTo>
                  <a:pt x="260238" y="229073"/>
                </a:lnTo>
                <a:lnTo>
                  <a:pt x="229057" y="260249"/>
                </a:lnTo>
                <a:lnTo>
                  <a:pt x="189524" y="280693"/>
                </a:lnTo>
                <a:lnTo>
                  <a:pt x="144018" y="288036"/>
                </a:lnTo>
                <a:lnTo>
                  <a:pt x="98511" y="280693"/>
                </a:lnTo>
                <a:lnTo>
                  <a:pt x="58978" y="260249"/>
                </a:lnTo>
                <a:lnTo>
                  <a:pt x="27797" y="229073"/>
                </a:lnTo>
                <a:lnTo>
                  <a:pt x="7345" y="189539"/>
                </a:lnTo>
                <a:lnTo>
                  <a:pt x="0" y="144018"/>
                </a:lnTo>
              </a:path>
            </a:pathLst>
          </a:custGeom>
          <a:ln w="381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69719" y="5509259"/>
            <a:ext cx="7170420" cy="18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51196" y="5441696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144779" y="0"/>
                </a:move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79"/>
                </a:lnTo>
                <a:lnTo>
                  <a:pt x="7376" y="190541"/>
                </a:lnTo>
                <a:lnTo>
                  <a:pt x="27919" y="230284"/>
                </a:lnTo>
                <a:lnTo>
                  <a:pt x="59253" y="261625"/>
                </a:lnTo>
                <a:lnTo>
                  <a:pt x="98999" y="282178"/>
                </a:lnTo>
                <a:lnTo>
                  <a:pt x="144779" y="289559"/>
                </a:lnTo>
                <a:lnTo>
                  <a:pt x="190560" y="282178"/>
                </a:lnTo>
                <a:lnTo>
                  <a:pt x="230306" y="261625"/>
                </a:lnTo>
                <a:lnTo>
                  <a:pt x="261640" y="230284"/>
                </a:lnTo>
                <a:lnTo>
                  <a:pt x="282183" y="190541"/>
                </a:lnTo>
                <a:lnTo>
                  <a:pt x="289559" y="144779"/>
                </a:lnTo>
                <a:lnTo>
                  <a:pt x="282183" y="98999"/>
                </a:lnTo>
                <a:lnTo>
                  <a:pt x="261640" y="59253"/>
                </a:lnTo>
                <a:lnTo>
                  <a:pt x="230306" y="27919"/>
                </a:lnTo>
                <a:lnTo>
                  <a:pt x="190560" y="7376"/>
                </a:lnTo>
                <a:lnTo>
                  <a:pt x="144779" y="0"/>
                </a:lnTo>
                <a:close/>
              </a:path>
            </a:pathLst>
          </a:custGeom>
          <a:solidFill>
            <a:srgbClr val="FF7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1196" y="5441696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80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8" y="7376"/>
                </a:lnTo>
                <a:lnTo>
                  <a:pt x="144780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60" y="144780"/>
                </a:lnTo>
                <a:lnTo>
                  <a:pt x="282183" y="190541"/>
                </a:lnTo>
                <a:lnTo>
                  <a:pt x="261640" y="230284"/>
                </a:lnTo>
                <a:lnTo>
                  <a:pt x="230306" y="261625"/>
                </a:lnTo>
                <a:lnTo>
                  <a:pt x="190560" y="282178"/>
                </a:lnTo>
                <a:lnTo>
                  <a:pt x="144780" y="289560"/>
                </a:lnTo>
                <a:lnTo>
                  <a:pt x="98998" y="282178"/>
                </a:lnTo>
                <a:lnTo>
                  <a:pt x="59253" y="261625"/>
                </a:lnTo>
                <a:lnTo>
                  <a:pt x="27919" y="230284"/>
                </a:lnTo>
                <a:lnTo>
                  <a:pt x="7376" y="190541"/>
                </a:lnTo>
                <a:lnTo>
                  <a:pt x="0" y="144780"/>
                </a:lnTo>
              </a:path>
            </a:pathLst>
          </a:custGeom>
          <a:ln w="381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01640" y="5029200"/>
            <a:ext cx="213359" cy="358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28900" y="5021579"/>
            <a:ext cx="205740" cy="3657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84960" y="4587240"/>
            <a:ext cx="7155180" cy="3581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58695" y="2139695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144780" y="0"/>
                </a:move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79"/>
                </a:lnTo>
                <a:lnTo>
                  <a:pt x="7376" y="190560"/>
                </a:lnTo>
                <a:lnTo>
                  <a:pt x="27919" y="230306"/>
                </a:lnTo>
                <a:lnTo>
                  <a:pt x="59253" y="261640"/>
                </a:lnTo>
                <a:lnTo>
                  <a:pt x="98999" y="282183"/>
                </a:lnTo>
                <a:lnTo>
                  <a:pt x="144780" y="289559"/>
                </a:lnTo>
                <a:lnTo>
                  <a:pt x="190560" y="282183"/>
                </a:lnTo>
                <a:lnTo>
                  <a:pt x="230306" y="261640"/>
                </a:lnTo>
                <a:lnTo>
                  <a:pt x="261640" y="230306"/>
                </a:lnTo>
                <a:lnTo>
                  <a:pt x="282183" y="190560"/>
                </a:lnTo>
                <a:lnTo>
                  <a:pt x="289560" y="144779"/>
                </a:lnTo>
                <a:lnTo>
                  <a:pt x="282183" y="98999"/>
                </a:lnTo>
                <a:lnTo>
                  <a:pt x="261640" y="59253"/>
                </a:lnTo>
                <a:lnTo>
                  <a:pt x="230306" y="27919"/>
                </a:lnTo>
                <a:lnTo>
                  <a:pt x="190560" y="7376"/>
                </a:lnTo>
                <a:lnTo>
                  <a:pt x="144780" y="0"/>
                </a:lnTo>
                <a:close/>
              </a:path>
            </a:pathLst>
          </a:custGeom>
          <a:solidFill>
            <a:srgbClr val="4F9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58695" y="2139695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80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8" y="7376"/>
                </a:lnTo>
                <a:lnTo>
                  <a:pt x="144780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60" y="144780"/>
                </a:lnTo>
                <a:lnTo>
                  <a:pt x="282183" y="190560"/>
                </a:lnTo>
                <a:lnTo>
                  <a:pt x="261640" y="230306"/>
                </a:lnTo>
                <a:lnTo>
                  <a:pt x="230306" y="261640"/>
                </a:lnTo>
                <a:lnTo>
                  <a:pt x="190560" y="282183"/>
                </a:lnTo>
                <a:lnTo>
                  <a:pt x="144780" y="289560"/>
                </a:lnTo>
                <a:lnTo>
                  <a:pt x="98998" y="282183"/>
                </a:lnTo>
                <a:lnTo>
                  <a:pt x="59253" y="261640"/>
                </a:lnTo>
                <a:lnTo>
                  <a:pt x="27919" y="230306"/>
                </a:lnTo>
                <a:lnTo>
                  <a:pt x="7376" y="190560"/>
                </a:lnTo>
                <a:lnTo>
                  <a:pt x="0" y="144780"/>
                </a:lnTo>
              </a:path>
            </a:pathLst>
          </a:custGeom>
          <a:ln w="38100">
            <a:solidFill>
              <a:srgbClr val="49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40196" y="2126995"/>
            <a:ext cx="288290" cy="289560"/>
          </a:xfrm>
          <a:custGeom>
            <a:avLst/>
            <a:gdLst/>
            <a:ahLst/>
            <a:cxnLst/>
            <a:rect l="l" t="t" r="r" b="b"/>
            <a:pathLst>
              <a:path w="288289" h="289560">
                <a:moveTo>
                  <a:pt x="144017" y="0"/>
                </a:moveTo>
                <a:lnTo>
                  <a:pt x="98511" y="7376"/>
                </a:lnTo>
                <a:lnTo>
                  <a:pt x="58978" y="27919"/>
                </a:lnTo>
                <a:lnTo>
                  <a:pt x="27797" y="59253"/>
                </a:lnTo>
                <a:lnTo>
                  <a:pt x="7345" y="98999"/>
                </a:lnTo>
                <a:lnTo>
                  <a:pt x="0" y="144779"/>
                </a:lnTo>
                <a:lnTo>
                  <a:pt x="7345" y="190560"/>
                </a:lnTo>
                <a:lnTo>
                  <a:pt x="27797" y="230306"/>
                </a:lnTo>
                <a:lnTo>
                  <a:pt x="58978" y="261640"/>
                </a:lnTo>
                <a:lnTo>
                  <a:pt x="98511" y="282183"/>
                </a:lnTo>
                <a:lnTo>
                  <a:pt x="144017" y="289559"/>
                </a:lnTo>
                <a:lnTo>
                  <a:pt x="189524" y="282183"/>
                </a:lnTo>
                <a:lnTo>
                  <a:pt x="229057" y="261640"/>
                </a:lnTo>
                <a:lnTo>
                  <a:pt x="260238" y="230306"/>
                </a:lnTo>
                <a:lnTo>
                  <a:pt x="280690" y="190560"/>
                </a:lnTo>
                <a:lnTo>
                  <a:pt x="288036" y="144779"/>
                </a:lnTo>
                <a:lnTo>
                  <a:pt x="280690" y="98999"/>
                </a:lnTo>
                <a:lnTo>
                  <a:pt x="260238" y="59253"/>
                </a:lnTo>
                <a:lnTo>
                  <a:pt x="229057" y="27919"/>
                </a:lnTo>
                <a:lnTo>
                  <a:pt x="189524" y="7376"/>
                </a:lnTo>
                <a:lnTo>
                  <a:pt x="144017" y="0"/>
                </a:lnTo>
                <a:close/>
              </a:path>
            </a:pathLst>
          </a:custGeom>
          <a:solidFill>
            <a:srgbClr val="4F9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40196" y="2126995"/>
            <a:ext cx="288290" cy="289560"/>
          </a:xfrm>
          <a:custGeom>
            <a:avLst/>
            <a:gdLst/>
            <a:ahLst/>
            <a:cxnLst/>
            <a:rect l="l" t="t" r="r" b="b"/>
            <a:pathLst>
              <a:path w="288289" h="289560">
                <a:moveTo>
                  <a:pt x="0" y="144780"/>
                </a:moveTo>
                <a:lnTo>
                  <a:pt x="7345" y="98999"/>
                </a:lnTo>
                <a:lnTo>
                  <a:pt x="27797" y="59253"/>
                </a:lnTo>
                <a:lnTo>
                  <a:pt x="58978" y="27919"/>
                </a:lnTo>
                <a:lnTo>
                  <a:pt x="98511" y="7376"/>
                </a:lnTo>
                <a:lnTo>
                  <a:pt x="144018" y="0"/>
                </a:lnTo>
                <a:lnTo>
                  <a:pt x="189524" y="7376"/>
                </a:lnTo>
                <a:lnTo>
                  <a:pt x="229057" y="27919"/>
                </a:lnTo>
                <a:lnTo>
                  <a:pt x="260238" y="59253"/>
                </a:lnTo>
                <a:lnTo>
                  <a:pt x="280690" y="98999"/>
                </a:lnTo>
                <a:lnTo>
                  <a:pt x="288036" y="144780"/>
                </a:lnTo>
                <a:lnTo>
                  <a:pt x="280690" y="190560"/>
                </a:lnTo>
                <a:lnTo>
                  <a:pt x="260238" y="230306"/>
                </a:lnTo>
                <a:lnTo>
                  <a:pt x="229057" y="261640"/>
                </a:lnTo>
                <a:lnTo>
                  <a:pt x="189524" y="282183"/>
                </a:lnTo>
                <a:lnTo>
                  <a:pt x="144018" y="289560"/>
                </a:lnTo>
                <a:lnTo>
                  <a:pt x="98511" y="282183"/>
                </a:lnTo>
                <a:lnTo>
                  <a:pt x="58978" y="261640"/>
                </a:lnTo>
                <a:lnTo>
                  <a:pt x="27797" y="230306"/>
                </a:lnTo>
                <a:lnTo>
                  <a:pt x="7345" y="190560"/>
                </a:lnTo>
                <a:lnTo>
                  <a:pt x="0" y="144780"/>
                </a:lnTo>
              </a:path>
            </a:pathLst>
          </a:custGeom>
          <a:ln w="38099">
            <a:solidFill>
              <a:srgbClr val="49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54480" y="2202179"/>
            <a:ext cx="7185659" cy="1752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69719" y="2385060"/>
            <a:ext cx="7185659" cy="21869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22596" y="1758695"/>
            <a:ext cx="901065" cy="241300"/>
          </a:xfrm>
          <a:custGeom>
            <a:avLst/>
            <a:gdLst/>
            <a:ahLst/>
            <a:cxnLst/>
            <a:rect l="l" t="t" r="r" b="b"/>
            <a:pathLst>
              <a:path w="901064" h="241300">
                <a:moveTo>
                  <a:pt x="0" y="240791"/>
                </a:moveTo>
                <a:lnTo>
                  <a:pt x="900683" y="240791"/>
                </a:lnTo>
                <a:lnTo>
                  <a:pt x="900683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22596" y="1758695"/>
            <a:ext cx="901065" cy="241300"/>
          </a:xfrm>
          <a:custGeom>
            <a:avLst/>
            <a:gdLst/>
            <a:ahLst/>
            <a:cxnLst/>
            <a:rect l="l" t="t" r="r" b="b"/>
            <a:pathLst>
              <a:path w="901064" h="241300">
                <a:moveTo>
                  <a:pt x="0" y="240792"/>
                </a:moveTo>
                <a:lnTo>
                  <a:pt x="900684" y="240792"/>
                </a:lnTo>
                <a:lnTo>
                  <a:pt x="900684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62396" y="1796795"/>
            <a:ext cx="218440" cy="173355"/>
          </a:xfrm>
          <a:custGeom>
            <a:avLst/>
            <a:gdLst/>
            <a:ahLst/>
            <a:cxnLst/>
            <a:rect l="l" t="t" r="r" b="b"/>
            <a:pathLst>
              <a:path w="218439" h="173355">
                <a:moveTo>
                  <a:pt x="0" y="0"/>
                </a:moveTo>
                <a:lnTo>
                  <a:pt x="102615" y="0"/>
                </a:lnTo>
                <a:lnTo>
                  <a:pt x="218313" y="172974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3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Fluxo </a:t>
            </a:r>
            <a:r>
              <a:rPr dirty="0"/>
              <a:t>de</a:t>
            </a:r>
            <a:r>
              <a:rPr spc="-114" dirty="0"/>
              <a:t> </a:t>
            </a:r>
            <a:r>
              <a:rPr spc="-20" dirty="0"/>
              <a:t>Trabalho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25475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8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33847" y="1739900"/>
            <a:ext cx="709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14" dirty="0">
                <a:solidFill>
                  <a:srgbClr val="303030"/>
                </a:solidFill>
                <a:latin typeface="Times New Roman"/>
                <a:cs typeface="Times New Roman"/>
              </a:rPr>
              <a:t>v</a:t>
            </a:r>
            <a:r>
              <a:rPr sz="2000" b="1" dirty="0">
                <a:solidFill>
                  <a:srgbClr val="303030"/>
                </a:solidFill>
                <a:latin typeface="Times New Roman"/>
                <a:cs typeface="Times New Roman"/>
              </a:rPr>
              <a:t>.0.0.1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8000" y="2057400"/>
            <a:ext cx="838200" cy="120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ma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te</a:t>
            </a:r>
            <a:r>
              <a:rPr sz="240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hotfix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26100" y="3416300"/>
            <a:ext cx="836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14" dirty="0">
                <a:solidFill>
                  <a:srgbClr val="303030"/>
                </a:solidFill>
                <a:latin typeface="Times New Roman"/>
                <a:cs typeface="Times New Roman"/>
              </a:rPr>
              <a:t>v</a:t>
            </a:r>
            <a:r>
              <a:rPr sz="2000" b="1" dirty="0">
                <a:solidFill>
                  <a:srgbClr val="303030"/>
                </a:solidFill>
                <a:latin typeface="Times New Roman"/>
                <a:cs typeface="Times New Roman"/>
              </a:rPr>
              <a:t>.0.1.0a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9900" y="3708400"/>
            <a:ext cx="990600" cy="205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realese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2257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v</a:t>
            </a:r>
            <a:r>
              <a:rPr sz="2400" spc="-5" dirty="0">
                <a:latin typeface="Times New Roman"/>
                <a:cs typeface="Times New Roman"/>
              </a:rPr>
              <a:t>el</a:t>
            </a:r>
            <a:r>
              <a:rPr sz="2400" dirty="0">
                <a:latin typeface="Times New Roman"/>
                <a:cs typeface="Times New Roman"/>
              </a:rPr>
              <a:t>op  </a:t>
            </a:r>
            <a:r>
              <a:rPr sz="2400" spc="-5" dirty="0">
                <a:latin typeface="Times New Roman"/>
                <a:cs typeface="Times New Roman"/>
              </a:rPr>
              <a:t>feature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00095" y="544169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018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7"/>
                </a:lnTo>
                <a:lnTo>
                  <a:pt x="7345" y="189539"/>
                </a:lnTo>
                <a:lnTo>
                  <a:pt x="27797" y="229074"/>
                </a:lnTo>
                <a:lnTo>
                  <a:pt x="58978" y="260249"/>
                </a:lnTo>
                <a:lnTo>
                  <a:pt x="98511" y="280694"/>
                </a:lnTo>
                <a:lnTo>
                  <a:pt x="144018" y="288035"/>
                </a:lnTo>
                <a:lnTo>
                  <a:pt x="189524" y="280694"/>
                </a:lnTo>
                <a:lnTo>
                  <a:pt x="229057" y="260249"/>
                </a:lnTo>
                <a:lnTo>
                  <a:pt x="260238" y="229074"/>
                </a:lnTo>
                <a:lnTo>
                  <a:pt x="280690" y="189539"/>
                </a:lnTo>
                <a:lnTo>
                  <a:pt x="288036" y="144017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8" y="0"/>
                </a:lnTo>
                <a:close/>
              </a:path>
            </a:pathLst>
          </a:custGeom>
          <a:solidFill>
            <a:srgbClr val="FF7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00095" y="544169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9"/>
                </a:moveTo>
                <a:lnTo>
                  <a:pt x="7345" y="98512"/>
                </a:lnTo>
                <a:lnTo>
                  <a:pt x="27797" y="58979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9"/>
                </a:lnTo>
                <a:lnTo>
                  <a:pt x="280690" y="98512"/>
                </a:lnTo>
                <a:lnTo>
                  <a:pt x="288036" y="144019"/>
                </a:lnTo>
                <a:lnTo>
                  <a:pt x="280690" y="189540"/>
                </a:lnTo>
                <a:lnTo>
                  <a:pt x="260238" y="229074"/>
                </a:lnTo>
                <a:lnTo>
                  <a:pt x="229057" y="260249"/>
                </a:lnTo>
                <a:lnTo>
                  <a:pt x="189524" y="280694"/>
                </a:lnTo>
                <a:lnTo>
                  <a:pt x="144018" y="288036"/>
                </a:lnTo>
                <a:lnTo>
                  <a:pt x="98511" y="280694"/>
                </a:lnTo>
                <a:lnTo>
                  <a:pt x="58978" y="260249"/>
                </a:lnTo>
                <a:lnTo>
                  <a:pt x="27797" y="229074"/>
                </a:lnTo>
                <a:lnTo>
                  <a:pt x="7345" y="189540"/>
                </a:lnTo>
                <a:lnTo>
                  <a:pt x="0" y="144019"/>
                </a:lnTo>
              </a:path>
            </a:pathLst>
          </a:custGeom>
          <a:ln w="381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25596" y="5441696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144779" y="0"/>
                </a:move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79"/>
                </a:lnTo>
                <a:lnTo>
                  <a:pt x="7376" y="190541"/>
                </a:lnTo>
                <a:lnTo>
                  <a:pt x="27919" y="230285"/>
                </a:lnTo>
                <a:lnTo>
                  <a:pt x="59253" y="261626"/>
                </a:lnTo>
                <a:lnTo>
                  <a:pt x="98999" y="282179"/>
                </a:lnTo>
                <a:lnTo>
                  <a:pt x="144779" y="289559"/>
                </a:lnTo>
                <a:lnTo>
                  <a:pt x="190560" y="282179"/>
                </a:lnTo>
                <a:lnTo>
                  <a:pt x="230306" y="261626"/>
                </a:lnTo>
                <a:lnTo>
                  <a:pt x="261640" y="230285"/>
                </a:lnTo>
                <a:lnTo>
                  <a:pt x="282183" y="190541"/>
                </a:lnTo>
                <a:lnTo>
                  <a:pt x="289559" y="144779"/>
                </a:lnTo>
                <a:lnTo>
                  <a:pt x="282183" y="98999"/>
                </a:lnTo>
                <a:lnTo>
                  <a:pt x="261640" y="59253"/>
                </a:lnTo>
                <a:lnTo>
                  <a:pt x="230306" y="27919"/>
                </a:lnTo>
                <a:lnTo>
                  <a:pt x="190560" y="7376"/>
                </a:lnTo>
                <a:lnTo>
                  <a:pt x="144779" y="0"/>
                </a:lnTo>
                <a:close/>
              </a:path>
            </a:pathLst>
          </a:custGeom>
          <a:solidFill>
            <a:srgbClr val="FF7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5596" y="5441696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80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9" y="7376"/>
                </a:lnTo>
                <a:lnTo>
                  <a:pt x="144780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60" y="144780"/>
                </a:lnTo>
                <a:lnTo>
                  <a:pt x="282183" y="190541"/>
                </a:lnTo>
                <a:lnTo>
                  <a:pt x="261640" y="230285"/>
                </a:lnTo>
                <a:lnTo>
                  <a:pt x="230306" y="261626"/>
                </a:lnTo>
                <a:lnTo>
                  <a:pt x="190560" y="282179"/>
                </a:lnTo>
                <a:lnTo>
                  <a:pt x="144780" y="289560"/>
                </a:lnTo>
                <a:lnTo>
                  <a:pt x="98999" y="282179"/>
                </a:lnTo>
                <a:lnTo>
                  <a:pt x="59253" y="261626"/>
                </a:lnTo>
                <a:lnTo>
                  <a:pt x="27919" y="230285"/>
                </a:lnTo>
                <a:lnTo>
                  <a:pt x="7376" y="190541"/>
                </a:lnTo>
                <a:lnTo>
                  <a:pt x="0" y="144780"/>
                </a:lnTo>
              </a:path>
            </a:pathLst>
          </a:custGeom>
          <a:ln w="381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8396" y="542899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017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7"/>
                </a:lnTo>
                <a:lnTo>
                  <a:pt x="7345" y="189539"/>
                </a:lnTo>
                <a:lnTo>
                  <a:pt x="27797" y="229073"/>
                </a:lnTo>
                <a:lnTo>
                  <a:pt x="58978" y="260249"/>
                </a:lnTo>
                <a:lnTo>
                  <a:pt x="98511" y="280693"/>
                </a:lnTo>
                <a:lnTo>
                  <a:pt x="144017" y="288035"/>
                </a:lnTo>
                <a:lnTo>
                  <a:pt x="189524" y="280693"/>
                </a:lnTo>
                <a:lnTo>
                  <a:pt x="229057" y="260249"/>
                </a:lnTo>
                <a:lnTo>
                  <a:pt x="260238" y="229073"/>
                </a:lnTo>
                <a:lnTo>
                  <a:pt x="280690" y="189539"/>
                </a:lnTo>
                <a:lnTo>
                  <a:pt x="288036" y="144017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7" y="0"/>
                </a:lnTo>
                <a:close/>
              </a:path>
            </a:pathLst>
          </a:custGeom>
          <a:solidFill>
            <a:srgbClr val="FF7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38396" y="542899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8"/>
                </a:lnTo>
                <a:lnTo>
                  <a:pt x="280690" y="189539"/>
                </a:lnTo>
                <a:lnTo>
                  <a:pt x="260238" y="229073"/>
                </a:lnTo>
                <a:lnTo>
                  <a:pt x="229057" y="260249"/>
                </a:lnTo>
                <a:lnTo>
                  <a:pt x="189524" y="280693"/>
                </a:lnTo>
                <a:lnTo>
                  <a:pt x="144018" y="288036"/>
                </a:lnTo>
                <a:lnTo>
                  <a:pt x="98511" y="280693"/>
                </a:lnTo>
                <a:lnTo>
                  <a:pt x="58978" y="260249"/>
                </a:lnTo>
                <a:lnTo>
                  <a:pt x="27797" y="229073"/>
                </a:lnTo>
                <a:lnTo>
                  <a:pt x="7345" y="189539"/>
                </a:lnTo>
                <a:lnTo>
                  <a:pt x="0" y="144018"/>
                </a:lnTo>
              </a:path>
            </a:pathLst>
          </a:custGeom>
          <a:ln w="381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69719" y="5509259"/>
            <a:ext cx="7170420" cy="18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51196" y="5441696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144779" y="0"/>
                </a:move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79"/>
                </a:lnTo>
                <a:lnTo>
                  <a:pt x="7376" y="190541"/>
                </a:lnTo>
                <a:lnTo>
                  <a:pt x="27919" y="230284"/>
                </a:lnTo>
                <a:lnTo>
                  <a:pt x="59253" y="261625"/>
                </a:lnTo>
                <a:lnTo>
                  <a:pt x="98999" y="282178"/>
                </a:lnTo>
                <a:lnTo>
                  <a:pt x="144779" y="289559"/>
                </a:lnTo>
                <a:lnTo>
                  <a:pt x="190560" y="282178"/>
                </a:lnTo>
                <a:lnTo>
                  <a:pt x="230306" y="261625"/>
                </a:lnTo>
                <a:lnTo>
                  <a:pt x="261640" y="230284"/>
                </a:lnTo>
                <a:lnTo>
                  <a:pt x="282183" y="190541"/>
                </a:lnTo>
                <a:lnTo>
                  <a:pt x="289559" y="144779"/>
                </a:lnTo>
                <a:lnTo>
                  <a:pt x="282183" y="98999"/>
                </a:lnTo>
                <a:lnTo>
                  <a:pt x="261640" y="59253"/>
                </a:lnTo>
                <a:lnTo>
                  <a:pt x="230306" y="27919"/>
                </a:lnTo>
                <a:lnTo>
                  <a:pt x="190560" y="7376"/>
                </a:lnTo>
                <a:lnTo>
                  <a:pt x="144779" y="0"/>
                </a:lnTo>
                <a:close/>
              </a:path>
            </a:pathLst>
          </a:custGeom>
          <a:solidFill>
            <a:srgbClr val="FF7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1196" y="5441696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80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8" y="7376"/>
                </a:lnTo>
                <a:lnTo>
                  <a:pt x="144780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60" y="144780"/>
                </a:lnTo>
                <a:lnTo>
                  <a:pt x="282183" y="190541"/>
                </a:lnTo>
                <a:lnTo>
                  <a:pt x="261640" y="230284"/>
                </a:lnTo>
                <a:lnTo>
                  <a:pt x="230306" y="261625"/>
                </a:lnTo>
                <a:lnTo>
                  <a:pt x="190560" y="282178"/>
                </a:lnTo>
                <a:lnTo>
                  <a:pt x="144780" y="289560"/>
                </a:lnTo>
                <a:lnTo>
                  <a:pt x="98998" y="282178"/>
                </a:lnTo>
                <a:lnTo>
                  <a:pt x="59253" y="261625"/>
                </a:lnTo>
                <a:lnTo>
                  <a:pt x="27919" y="230284"/>
                </a:lnTo>
                <a:lnTo>
                  <a:pt x="7376" y="190541"/>
                </a:lnTo>
                <a:lnTo>
                  <a:pt x="0" y="144780"/>
                </a:lnTo>
              </a:path>
            </a:pathLst>
          </a:custGeom>
          <a:ln w="381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01640" y="5029200"/>
            <a:ext cx="213359" cy="358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28900" y="5021579"/>
            <a:ext cx="205740" cy="3657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84960" y="4587240"/>
            <a:ext cx="7155180" cy="3581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58695" y="2139695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144780" y="0"/>
                </a:move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79"/>
                </a:lnTo>
                <a:lnTo>
                  <a:pt x="7376" y="190560"/>
                </a:lnTo>
                <a:lnTo>
                  <a:pt x="27919" y="230306"/>
                </a:lnTo>
                <a:lnTo>
                  <a:pt x="59253" y="261640"/>
                </a:lnTo>
                <a:lnTo>
                  <a:pt x="98999" y="282183"/>
                </a:lnTo>
                <a:lnTo>
                  <a:pt x="144780" y="289559"/>
                </a:lnTo>
                <a:lnTo>
                  <a:pt x="190560" y="282183"/>
                </a:lnTo>
                <a:lnTo>
                  <a:pt x="230306" y="261640"/>
                </a:lnTo>
                <a:lnTo>
                  <a:pt x="261640" y="230306"/>
                </a:lnTo>
                <a:lnTo>
                  <a:pt x="282183" y="190560"/>
                </a:lnTo>
                <a:lnTo>
                  <a:pt x="289560" y="144779"/>
                </a:lnTo>
                <a:lnTo>
                  <a:pt x="282183" y="98999"/>
                </a:lnTo>
                <a:lnTo>
                  <a:pt x="261640" y="59253"/>
                </a:lnTo>
                <a:lnTo>
                  <a:pt x="230306" y="27919"/>
                </a:lnTo>
                <a:lnTo>
                  <a:pt x="190560" y="7376"/>
                </a:lnTo>
                <a:lnTo>
                  <a:pt x="144780" y="0"/>
                </a:lnTo>
                <a:close/>
              </a:path>
            </a:pathLst>
          </a:custGeom>
          <a:solidFill>
            <a:srgbClr val="4F9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58695" y="2139695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80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8" y="7376"/>
                </a:lnTo>
                <a:lnTo>
                  <a:pt x="144780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60" y="144780"/>
                </a:lnTo>
                <a:lnTo>
                  <a:pt x="282183" y="190560"/>
                </a:lnTo>
                <a:lnTo>
                  <a:pt x="261640" y="230306"/>
                </a:lnTo>
                <a:lnTo>
                  <a:pt x="230306" y="261640"/>
                </a:lnTo>
                <a:lnTo>
                  <a:pt x="190560" y="282183"/>
                </a:lnTo>
                <a:lnTo>
                  <a:pt x="144780" y="289560"/>
                </a:lnTo>
                <a:lnTo>
                  <a:pt x="98998" y="282183"/>
                </a:lnTo>
                <a:lnTo>
                  <a:pt x="59253" y="261640"/>
                </a:lnTo>
                <a:lnTo>
                  <a:pt x="27919" y="230306"/>
                </a:lnTo>
                <a:lnTo>
                  <a:pt x="7376" y="190560"/>
                </a:lnTo>
                <a:lnTo>
                  <a:pt x="0" y="144780"/>
                </a:lnTo>
              </a:path>
            </a:pathLst>
          </a:custGeom>
          <a:ln w="38100">
            <a:solidFill>
              <a:srgbClr val="49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59495" y="2126995"/>
            <a:ext cx="288290" cy="289560"/>
          </a:xfrm>
          <a:custGeom>
            <a:avLst/>
            <a:gdLst/>
            <a:ahLst/>
            <a:cxnLst/>
            <a:rect l="l" t="t" r="r" b="b"/>
            <a:pathLst>
              <a:path w="288290" h="289560">
                <a:moveTo>
                  <a:pt x="144018" y="0"/>
                </a:moveTo>
                <a:lnTo>
                  <a:pt x="98511" y="7376"/>
                </a:lnTo>
                <a:lnTo>
                  <a:pt x="58978" y="27919"/>
                </a:lnTo>
                <a:lnTo>
                  <a:pt x="27797" y="59253"/>
                </a:lnTo>
                <a:lnTo>
                  <a:pt x="7345" y="98999"/>
                </a:lnTo>
                <a:lnTo>
                  <a:pt x="0" y="144779"/>
                </a:lnTo>
                <a:lnTo>
                  <a:pt x="7345" y="190560"/>
                </a:lnTo>
                <a:lnTo>
                  <a:pt x="27797" y="230306"/>
                </a:lnTo>
                <a:lnTo>
                  <a:pt x="58978" y="261640"/>
                </a:lnTo>
                <a:lnTo>
                  <a:pt x="98511" y="282183"/>
                </a:lnTo>
                <a:lnTo>
                  <a:pt x="144018" y="289559"/>
                </a:lnTo>
                <a:lnTo>
                  <a:pt x="189524" y="282183"/>
                </a:lnTo>
                <a:lnTo>
                  <a:pt x="229057" y="261640"/>
                </a:lnTo>
                <a:lnTo>
                  <a:pt x="260238" y="230306"/>
                </a:lnTo>
                <a:lnTo>
                  <a:pt x="280690" y="190560"/>
                </a:lnTo>
                <a:lnTo>
                  <a:pt x="288035" y="144779"/>
                </a:lnTo>
                <a:lnTo>
                  <a:pt x="280690" y="98999"/>
                </a:lnTo>
                <a:lnTo>
                  <a:pt x="260238" y="59253"/>
                </a:lnTo>
                <a:lnTo>
                  <a:pt x="229057" y="27919"/>
                </a:lnTo>
                <a:lnTo>
                  <a:pt x="189524" y="7376"/>
                </a:lnTo>
                <a:lnTo>
                  <a:pt x="144018" y="0"/>
                </a:lnTo>
                <a:close/>
              </a:path>
            </a:pathLst>
          </a:custGeom>
          <a:solidFill>
            <a:srgbClr val="4F9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59495" y="2126995"/>
            <a:ext cx="288290" cy="289560"/>
          </a:xfrm>
          <a:custGeom>
            <a:avLst/>
            <a:gdLst/>
            <a:ahLst/>
            <a:cxnLst/>
            <a:rect l="l" t="t" r="r" b="b"/>
            <a:pathLst>
              <a:path w="288290" h="289560">
                <a:moveTo>
                  <a:pt x="0" y="144780"/>
                </a:moveTo>
                <a:lnTo>
                  <a:pt x="7345" y="98999"/>
                </a:lnTo>
                <a:lnTo>
                  <a:pt x="27797" y="59253"/>
                </a:lnTo>
                <a:lnTo>
                  <a:pt x="58978" y="27919"/>
                </a:lnTo>
                <a:lnTo>
                  <a:pt x="98511" y="7376"/>
                </a:lnTo>
                <a:lnTo>
                  <a:pt x="144018" y="0"/>
                </a:lnTo>
                <a:lnTo>
                  <a:pt x="189524" y="7376"/>
                </a:lnTo>
                <a:lnTo>
                  <a:pt x="229057" y="27919"/>
                </a:lnTo>
                <a:lnTo>
                  <a:pt x="260238" y="59253"/>
                </a:lnTo>
                <a:lnTo>
                  <a:pt x="280690" y="98999"/>
                </a:lnTo>
                <a:lnTo>
                  <a:pt x="288036" y="144780"/>
                </a:lnTo>
                <a:lnTo>
                  <a:pt x="280690" y="190560"/>
                </a:lnTo>
                <a:lnTo>
                  <a:pt x="260238" y="230306"/>
                </a:lnTo>
                <a:lnTo>
                  <a:pt x="229057" y="261640"/>
                </a:lnTo>
                <a:lnTo>
                  <a:pt x="189524" y="282183"/>
                </a:lnTo>
                <a:lnTo>
                  <a:pt x="144018" y="289560"/>
                </a:lnTo>
                <a:lnTo>
                  <a:pt x="98511" y="282183"/>
                </a:lnTo>
                <a:lnTo>
                  <a:pt x="58978" y="261640"/>
                </a:lnTo>
                <a:lnTo>
                  <a:pt x="27797" y="230306"/>
                </a:lnTo>
                <a:lnTo>
                  <a:pt x="7345" y="190560"/>
                </a:lnTo>
                <a:lnTo>
                  <a:pt x="0" y="144780"/>
                </a:lnTo>
              </a:path>
            </a:pathLst>
          </a:custGeom>
          <a:ln w="38099">
            <a:solidFill>
              <a:srgbClr val="49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40196" y="2126995"/>
            <a:ext cx="288290" cy="289560"/>
          </a:xfrm>
          <a:custGeom>
            <a:avLst/>
            <a:gdLst/>
            <a:ahLst/>
            <a:cxnLst/>
            <a:rect l="l" t="t" r="r" b="b"/>
            <a:pathLst>
              <a:path w="288289" h="289560">
                <a:moveTo>
                  <a:pt x="144017" y="0"/>
                </a:moveTo>
                <a:lnTo>
                  <a:pt x="98511" y="7376"/>
                </a:lnTo>
                <a:lnTo>
                  <a:pt x="58978" y="27919"/>
                </a:lnTo>
                <a:lnTo>
                  <a:pt x="27797" y="59253"/>
                </a:lnTo>
                <a:lnTo>
                  <a:pt x="7345" y="98999"/>
                </a:lnTo>
                <a:lnTo>
                  <a:pt x="0" y="144779"/>
                </a:lnTo>
                <a:lnTo>
                  <a:pt x="7345" y="190560"/>
                </a:lnTo>
                <a:lnTo>
                  <a:pt x="27797" y="230306"/>
                </a:lnTo>
                <a:lnTo>
                  <a:pt x="58978" y="261640"/>
                </a:lnTo>
                <a:lnTo>
                  <a:pt x="98511" y="282183"/>
                </a:lnTo>
                <a:lnTo>
                  <a:pt x="144017" y="289559"/>
                </a:lnTo>
                <a:lnTo>
                  <a:pt x="189524" y="282183"/>
                </a:lnTo>
                <a:lnTo>
                  <a:pt x="229057" y="261640"/>
                </a:lnTo>
                <a:lnTo>
                  <a:pt x="260238" y="230306"/>
                </a:lnTo>
                <a:lnTo>
                  <a:pt x="280690" y="190560"/>
                </a:lnTo>
                <a:lnTo>
                  <a:pt x="288036" y="144779"/>
                </a:lnTo>
                <a:lnTo>
                  <a:pt x="280690" y="98999"/>
                </a:lnTo>
                <a:lnTo>
                  <a:pt x="260238" y="59253"/>
                </a:lnTo>
                <a:lnTo>
                  <a:pt x="229057" y="27919"/>
                </a:lnTo>
                <a:lnTo>
                  <a:pt x="189524" y="7376"/>
                </a:lnTo>
                <a:lnTo>
                  <a:pt x="144017" y="0"/>
                </a:lnTo>
                <a:close/>
              </a:path>
            </a:pathLst>
          </a:custGeom>
          <a:solidFill>
            <a:srgbClr val="4F9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40196" y="2126995"/>
            <a:ext cx="288290" cy="289560"/>
          </a:xfrm>
          <a:custGeom>
            <a:avLst/>
            <a:gdLst/>
            <a:ahLst/>
            <a:cxnLst/>
            <a:rect l="l" t="t" r="r" b="b"/>
            <a:pathLst>
              <a:path w="288289" h="289560">
                <a:moveTo>
                  <a:pt x="0" y="144780"/>
                </a:moveTo>
                <a:lnTo>
                  <a:pt x="7345" y="98999"/>
                </a:lnTo>
                <a:lnTo>
                  <a:pt x="27797" y="59253"/>
                </a:lnTo>
                <a:lnTo>
                  <a:pt x="58978" y="27919"/>
                </a:lnTo>
                <a:lnTo>
                  <a:pt x="98511" y="7376"/>
                </a:lnTo>
                <a:lnTo>
                  <a:pt x="144018" y="0"/>
                </a:lnTo>
                <a:lnTo>
                  <a:pt x="189524" y="7376"/>
                </a:lnTo>
                <a:lnTo>
                  <a:pt x="229057" y="27919"/>
                </a:lnTo>
                <a:lnTo>
                  <a:pt x="260238" y="59253"/>
                </a:lnTo>
                <a:lnTo>
                  <a:pt x="280690" y="98999"/>
                </a:lnTo>
                <a:lnTo>
                  <a:pt x="288036" y="144780"/>
                </a:lnTo>
                <a:lnTo>
                  <a:pt x="280690" y="190560"/>
                </a:lnTo>
                <a:lnTo>
                  <a:pt x="260238" y="230306"/>
                </a:lnTo>
                <a:lnTo>
                  <a:pt x="229057" y="261640"/>
                </a:lnTo>
                <a:lnTo>
                  <a:pt x="189524" y="282183"/>
                </a:lnTo>
                <a:lnTo>
                  <a:pt x="144018" y="289560"/>
                </a:lnTo>
                <a:lnTo>
                  <a:pt x="98511" y="282183"/>
                </a:lnTo>
                <a:lnTo>
                  <a:pt x="58978" y="261640"/>
                </a:lnTo>
                <a:lnTo>
                  <a:pt x="27797" y="230306"/>
                </a:lnTo>
                <a:lnTo>
                  <a:pt x="7345" y="190560"/>
                </a:lnTo>
                <a:lnTo>
                  <a:pt x="0" y="144780"/>
                </a:lnTo>
              </a:path>
            </a:pathLst>
          </a:custGeom>
          <a:ln w="38099">
            <a:solidFill>
              <a:srgbClr val="49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54480" y="2202179"/>
            <a:ext cx="7185659" cy="1752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69719" y="2385060"/>
            <a:ext cx="7185659" cy="21869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22596" y="1758695"/>
            <a:ext cx="901065" cy="241300"/>
          </a:xfrm>
          <a:custGeom>
            <a:avLst/>
            <a:gdLst/>
            <a:ahLst/>
            <a:cxnLst/>
            <a:rect l="l" t="t" r="r" b="b"/>
            <a:pathLst>
              <a:path w="901064" h="241300">
                <a:moveTo>
                  <a:pt x="0" y="240791"/>
                </a:moveTo>
                <a:lnTo>
                  <a:pt x="900683" y="240791"/>
                </a:lnTo>
                <a:lnTo>
                  <a:pt x="900683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22596" y="1758695"/>
            <a:ext cx="901065" cy="241300"/>
          </a:xfrm>
          <a:custGeom>
            <a:avLst/>
            <a:gdLst/>
            <a:ahLst/>
            <a:cxnLst/>
            <a:rect l="l" t="t" r="r" b="b"/>
            <a:pathLst>
              <a:path w="901064" h="241300">
                <a:moveTo>
                  <a:pt x="0" y="240792"/>
                </a:moveTo>
                <a:lnTo>
                  <a:pt x="900684" y="240792"/>
                </a:lnTo>
                <a:lnTo>
                  <a:pt x="900684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62396" y="1796795"/>
            <a:ext cx="218440" cy="173355"/>
          </a:xfrm>
          <a:custGeom>
            <a:avLst/>
            <a:gdLst/>
            <a:ahLst/>
            <a:cxnLst/>
            <a:rect l="l" t="t" r="r" b="b"/>
            <a:pathLst>
              <a:path w="218439" h="173355">
                <a:moveTo>
                  <a:pt x="0" y="0"/>
                </a:moveTo>
                <a:lnTo>
                  <a:pt x="102615" y="0"/>
                </a:lnTo>
                <a:lnTo>
                  <a:pt x="218313" y="172974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67295" y="1758695"/>
            <a:ext cx="899160" cy="242570"/>
          </a:xfrm>
          <a:custGeom>
            <a:avLst/>
            <a:gdLst/>
            <a:ahLst/>
            <a:cxnLst/>
            <a:rect l="l" t="t" r="r" b="b"/>
            <a:pathLst>
              <a:path w="899159" h="242569">
                <a:moveTo>
                  <a:pt x="0" y="242315"/>
                </a:moveTo>
                <a:lnTo>
                  <a:pt x="899159" y="242315"/>
                </a:lnTo>
                <a:lnTo>
                  <a:pt x="899159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67295" y="1758695"/>
            <a:ext cx="899160" cy="242570"/>
          </a:xfrm>
          <a:custGeom>
            <a:avLst/>
            <a:gdLst/>
            <a:ahLst/>
            <a:cxnLst/>
            <a:rect l="l" t="t" r="r" b="b"/>
            <a:pathLst>
              <a:path w="899159" h="242569">
                <a:moveTo>
                  <a:pt x="0" y="242315"/>
                </a:moveTo>
                <a:lnTo>
                  <a:pt x="899160" y="242315"/>
                </a:lnTo>
                <a:lnTo>
                  <a:pt x="899160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07095" y="1796795"/>
            <a:ext cx="218440" cy="173990"/>
          </a:xfrm>
          <a:custGeom>
            <a:avLst/>
            <a:gdLst/>
            <a:ahLst/>
            <a:cxnLst/>
            <a:rect l="l" t="t" r="r" b="b"/>
            <a:pathLst>
              <a:path w="218440" h="173989">
                <a:moveTo>
                  <a:pt x="0" y="0"/>
                </a:moveTo>
                <a:lnTo>
                  <a:pt x="102489" y="0"/>
                </a:lnTo>
                <a:lnTo>
                  <a:pt x="217932" y="173990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3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Fluxo </a:t>
            </a:r>
            <a:r>
              <a:rPr dirty="0"/>
              <a:t>de</a:t>
            </a:r>
            <a:r>
              <a:rPr spc="-114" dirty="0"/>
              <a:t> </a:t>
            </a:r>
            <a:r>
              <a:rPr spc="-20" dirty="0"/>
              <a:t>Trabalho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625475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8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07000" y="1739900"/>
            <a:ext cx="709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14" dirty="0">
                <a:solidFill>
                  <a:srgbClr val="303030"/>
                </a:solidFill>
                <a:latin typeface="Times New Roman"/>
                <a:cs typeface="Times New Roman"/>
              </a:rPr>
              <a:t>v</a:t>
            </a:r>
            <a:r>
              <a:rPr sz="2000" b="1" dirty="0">
                <a:solidFill>
                  <a:srgbClr val="303030"/>
                </a:solidFill>
                <a:latin typeface="Times New Roman"/>
                <a:cs typeface="Times New Roman"/>
              </a:rPr>
              <a:t>.0.0.1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85152" y="1739900"/>
            <a:ext cx="709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14" dirty="0">
                <a:solidFill>
                  <a:srgbClr val="303030"/>
                </a:solidFill>
                <a:latin typeface="Times New Roman"/>
                <a:cs typeface="Times New Roman"/>
              </a:rPr>
              <a:t>v</a:t>
            </a:r>
            <a:r>
              <a:rPr sz="2000" b="1" dirty="0">
                <a:solidFill>
                  <a:srgbClr val="303030"/>
                </a:solidFill>
                <a:latin typeface="Times New Roman"/>
                <a:cs typeface="Times New Roman"/>
              </a:rPr>
              <a:t>.0.1.0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8000" y="2057400"/>
            <a:ext cx="838200" cy="120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ma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te</a:t>
            </a:r>
            <a:r>
              <a:rPr sz="240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hotfix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626100" y="3416300"/>
            <a:ext cx="836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14" dirty="0">
                <a:solidFill>
                  <a:srgbClr val="303030"/>
                </a:solidFill>
                <a:latin typeface="Times New Roman"/>
                <a:cs typeface="Times New Roman"/>
              </a:rPr>
              <a:t>v</a:t>
            </a:r>
            <a:r>
              <a:rPr sz="2000" b="1" dirty="0">
                <a:solidFill>
                  <a:srgbClr val="303030"/>
                </a:solidFill>
                <a:latin typeface="Times New Roman"/>
                <a:cs typeface="Times New Roman"/>
              </a:rPr>
              <a:t>.0.1.0a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9900" y="3708400"/>
            <a:ext cx="990600" cy="205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realese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2257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v</a:t>
            </a:r>
            <a:r>
              <a:rPr sz="2400" spc="-5" dirty="0">
                <a:latin typeface="Times New Roman"/>
                <a:cs typeface="Times New Roman"/>
              </a:rPr>
              <a:t>el</a:t>
            </a:r>
            <a:r>
              <a:rPr sz="2400" dirty="0">
                <a:latin typeface="Times New Roman"/>
                <a:cs typeface="Times New Roman"/>
              </a:rPr>
              <a:t>op  </a:t>
            </a:r>
            <a:r>
              <a:rPr sz="2400" spc="-5" dirty="0">
                <a:latin typeface="Times New Roman"/>
                <a:cs typeface="Times New Roman"/>
              </a:rPr>
              <a:t>feature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3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Fluxo </a:t>
            </a:r>
            <a:r>
              <a:rPr dirty="0"/>
              <a:t>de</a:t>
            </a:r>
            <a:r>
              <a:rPr spc="-114" dirty="0"/>
              <a:t> </a:t>
            </a:r>
            <a:r>
              <a:rPr spc="-20" dirty="0"/>
              <a:t>Trabalho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25475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2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9900" y="2057400"/>
            <a:ext cx="838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ma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te</a:t>
            </a:r>
            <a:r>
              <a:rPr sz="240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900" y="2870200"/>
            <a:ext cx="753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ho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900" y="3708400"/>
            <a:ext cx="871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eale</a:t>
            </a:r>
            <a:r>
              <a:rPr sz="2400" dirty="0">
                <a:latin typeface="Times New Roman"/>
                <a:cs typeface="Times New Roman"/>
              </a:rPr>
              <a:t>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9900" y="4546600"/>
            <a:ext cx="990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v</a:t>
            </a:r>
            <a:r>
              <a:rPr sz="2400" spc="-5" dirty="0">
                <a:latin typeface="Times New Roman"/>
                <a:cs typeface="Times New Roman"/>
              </a:rPr>
              <a:t>el</a:t>
            </a:r>
            <a:r>
              <a:rPr sz="2400" dirty="0">
                <a:latin typeface="Times New Roman"/>
                <a:cs typeface="Times New Roman"/>
              </a:rPr>
              <a:t>op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9900" y="5372100"/>
            <a:ext cx="871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5" dirty="0">
                <a:latin typeface="Times New Roman"/>
                <a:cs typeface="Times New Roman"/>
              </a:rPr>
              <a:t>eat</a:t>
            </a:r>
            <a:r>
              <a:rPr sz="2400" dirty="0">
                <a:latin typeface="Times New Roman"/>
                <a:cs typeface="Times New Roman"/>
              </a:rPr>
              <a:t>ure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1383" y="2057400"/>
            <a:ext cx="2091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latin typeface="Times New Roman"/>
                <a:cs typeface="Times New Roman"/>
              </a:rPr>
              <a:t>Versões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estáveis.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6900" y="2870200"/>
            <a:ext cx="4392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Correção </a:t>
            </a:r>
            <a:r>
              <a:rPr sz="2400" dirty="0">
                <a:latin typeface="Times New Roman"/>
                <a:cs typeface="Times New Roman"/>
              </a:rPr>
              <a:t>de </a:t>
            </a:r>
            <a:r>
              <a:rPr sz="2400" i="1" dirty="0">
                <a:latin typeface="Times New Roman"/>
                <a:cs typeface="Times New Roman"/>
              </a:rPr>
              <a:t>bugs </a:t>
            </a:r>
            <a:r>
              <a:rPr sz="2400" dirty="0">
                <a:latin typeface="Times New Roman"/>
                <a:cs typeface="Times New Roman"/>
              </a:rPr>
              <a:t>da </a:t>
            </a:r>
            <a:r>
              <a:rPr sz="2400" spc="-5" dirty="0">
                <a:latin typeface="Times New Roman"/>
                <a:cs typeface="Times New Roman"/>
              </a:rPr>
              <a:t>versão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estável.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1383" y="3708400"/>
            <a:ext cx="354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latin typeface="Times New Roman"/>
                <a:cs typeface="Times New Roman"/>
              </a:rPr>
              <a:t>Teste 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-5" dirty="0">
                <a:latin typeface="Times New Roman"/>
                <a:cs typeface="Times New Roman"/>
              </a:rPr>
              <a:t>correções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versões.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66900" y="4546600"/>
            <a:ext cx="2251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Desenvolvimento.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66900" y="5372100"/>
            <a:ext cx="4349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Implementação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funcionalidades.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26079" y="1973579"/>
            <a:ext cx="975359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47873" y="1887473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46350" y="18859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0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0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79850" y="18859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79850" y="18859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0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0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13350" y="18859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13350" y="18859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0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0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59579" y="1973579"/>
            <a:ext cx="975360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93079" y="1988820"/>
            <a:ext cx="990600" cy="220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59550" y="18986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186690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90" y="373379"/>
                </a:lnTo>
                <a:lnTo>
                  <a:pt x="236325" y="366712"/>
                </a:lnTo>
                <a:lnTo>
                  <a:pt x="280924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90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9550" y="18986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0" y="186690"/>
                </a:moveTo>
                <a:lnTo>
                  <a:pt x="6667" y="137054"/>
                </a:lnTo>
                <a:lnTo>
                  <a:pt x="25484" y="92455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3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5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3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0109" y="1759713"/>
            <a:ext cx="1617980" cy="1005205"/>
          </a:xfrm>
          <a:custGeom>
            <a:avLst/>
            <a:gdLst/>
            <a:ahLst/>
            <a:cxnLst/>
            <a:rect l="l" t="t" r="r" b="b"/>
            <a:pathLst>
              <a:path w="1617980" h="1005205">
                <a:moveTo>
                  <a:pt x="146479" y="330501"/>
                </a:moveTo>
                <a:lnTo>
                  <a:pt x="144703" y="287187"/>
                </a:lnTo>
                <a:lnTo>
                  <a:pt x="152903" y="245711"/>
                </a:lnTo>
                <a:lnTo>
                  <a:pt x="170209" y="207042"/>
                </a:lnTo>
                <a:lnTo>
                  <a:pt x="195750" y="172148"/>
                </a:lnTo>
                <a:lnTo>
                  <a:pt x="228657" y="141999"/>
                </a:lnTo>
                <a:lnTo>
                  <a:pt x="268060" y="117564"/>
                </a:lnTo>
                <a:lnTo>
                  <a:pt x="313089" y="99811"/>
                </a:lnTo>
                <a:lnTo>
                  <a:pt x="362874" y="89709"/>
                </a:lnTo>
                <a:lnTo>
                  <a:pt x="404942" y="87852"/>
                </a:lnTo>
                <a:lnTo>
                  <a:pt x="446507" y="91900"/>
                </a:lnTo>
                <a:lnTo>
                  <a:pt x="486715" y="101711"/>
                </a:lnTo>
                <a:lnTo>
                  <a:pt x="524710" y="117141"/>
                </a:lnTo>
                <a:lnTo>
                  <a:pt x="555900" y="80242"/>
                </a:lnTo>
                <a:lnTo>
                  <a:pt x="596040" y="52541"/>
                </a:lnTo>
                <a:lnTo>
                  <a:pt x="642557" y="34702"/>
                </a:lnTo>
                <a:lnTo>
                  <a:pt x="692877" y="27395"/>
                </a:lnTo>
                <a:lnTo>
                  <a:pt x="744428" y="31284"/>
                </a:lnTo>
                <a:lnTo>
                  <a:pt x="794636" y="47037"/>
                </a:lnTo>
                <a:lnTo>
                  <a:pt x="830378" y="67611"/>
                </a:lnTo>
                <a:lnTo>
                  <a:pt x="841029" y="75866"/>
                </a:lnTo>
                <a:lnTo>
                  <a:pt x="871532" y="39903"/>
                </a:lnTo>
                <a:lnTo>
                  <a:pt x="912310" y="14687"/>
                </a:lnTo>
                <a:lnTo>
                  <a:pt x="959752" y="1242"/>
                </a:lnTo>
                <a:lnTo>
                  <a:pt x="1010250" y="593"/>
                </a:lnTo>
                <a:lnTo>
                  <a:pt x="1060193" y="13763"/>
                </a:lnTo>
                <a:lnTo>
                  <a:pt x="1076388" y="21657"/>
                </a:lnTo>
                <a:lnTo>
                  <a:pt x="1091356" y="31003"/>
                </a:lnTo>
                <a:lnTo>
                  <a:pt x="1104966" y="41731"/>
                </a:lnTo>
                <a:lnTo>
                  <a:pt x="1117089" y="53768"/>
                </a:lnTo>
                <a:lnTo>
                  <a:pt x="1153332" y="26151"/>
                </a:lnTo>
                <a:lnTo>
                  <a:pt x="1195414" y="8175"/>
                </a:lnTo>
                <a:lnTo>
                  <a:pt x="1240897" y="0"/>
                </a:lnTo>
                <a:lnTo>
                  <a:pt x="1287343" y="1783"/>
                </a:lnTo>
                <a:lnTo>
                  <a:pt x="1332317" y="13684"/>
                </a:lnTo>
                <a:lnTo>
                  <a:pt x="1373381" y="35861"/>
                </a:lnTo>
                <a:lnTo>
                  <a:pt x="1413291" y="76342"/>
                </a:lnTo>
                <a:lnTo>
                  <a:pt x="1434722" y="125777"/>
                </a:lnTo>
                <a:lnTo>
                  <a:pt x="1484072" y="143470"/>
                </a:lnTo>
                <a:lnTo>
                  <a:pt x="1524807" y="170590"/>
                </a:lnTo>
                <a:lnTo>
                  <a:pt x="1555593" y="205152"/>
                </a:lnTo>
                <a:lnTo>
                  <a:pt x="1575096" y="245176"/>
                </a:lnTo>
                <a:lnTo>
                  <a:pt x="1581982" y="288678"/>
                </a:lnTo>
                <a:lnTo>
                  <a:pt x="1574918" y="333676"/>
                </a:lnTo>
                <a:lnTo>
                  <a:pt x="1572505" y="341296"/>
                </a:lnTo>
                <a:lnTo>
                  <a:pt x="1569469" y="348662"/>
                </a:lnTo>
                <a:lnTo>
                  <a:pt x="1565786" y="355901"/>
                </a:lnTo>
                <a:lnTo>
                  <a:pt x="1592836" y="392895"/>
                </a:lnTo>
                <a:lnTo>
                  <a:pt x="1610112" y="432488"/>
                </a:lnTo>
                <a:lnTo>
                  <a:pt x="1617804" y="473472"/>
                </a:lnTo>
                <a:lnTo>
                  <a:pt x="1616104" y="514636"/>
                </a:lnTo>
                <a:lnTo>
                  <a:pt x="1605200" y="554769"/>
                </a:lnTo>
                <a:lnTo>
                  <a:pt x="1585282" y="592663"/>
                </a:lnTo>
                <a:lnTo>
                  <a:pt x="1556540" y="627107"/>
                </a:lnTo>
                <a:lnTo>
                  <a:pt x="1519165" y="656891"/>
                </a:lnTo>
                <a:lnTo>
                  <a:pt x="1463058" y="684514"/>
                </a:lnTo>
                <a:lnTo>
                  <a:pt x="1400559" y="699182"/>
                </a:lnTo>
                <a:lnTo>
                  <a:pt x="1394424" y="741160"/>
                </a:lnTo>
                <a:lnTo>
                  <a:pt x="1377761" y="779610"/>
                </a:lnTo>
                <a:lnTo>
                  <a:pt x="1351876" y="813446"/>
                </a:lnTo>
                <a:lnTo>
                  <a:pt x="1318076" y="841581"/>
                </a:lnTo>
                <a:lnTo>
                  <a:pt x="1277665" y="862929"/>
                </a:lnTo>
                <a:lnTo>
                  <a:pt x="1231951" y="876404"/>
                </a:lnTo>
                <a:lnTo>
                  <a:pt x="1182240" y="880919"/>
                </a:lnTo>
                <a:lnTo>
                  <a:pt x="1152544" y="878985"/>
                </a:lnTo>
                <a:lnTo>
                  <a:pt x="1123550" y="873633"/>
                </a:lnTo>
                <a:lnTo>
                  <a:pt x="1095676" y="864971"/>
                </a:lnTo>
                <a:lnTo>
                  <a:pt x="1069337" y="853106"/>
                </a:lnTo>
                <a:lnTo>
                  <a:pt x="1049681" y="893230"/>
                </a:lnTo>
                <a:lnTo>
                  <a:pt x="1021849" y="928156"/>
                </a:lnTo>
                <a:lnTo>
                  <a:pt x="987110" y="957307"/>
                </a:lnTo>
                <a:lnTo>
                  <a:pt x="946733" y="980106"/>
                </a:lnTo>
                <a:lnTo>
                  <a:pt x="901987" y="995976"/>
                </a:lnTo>
                <a:lnTo>
                  <a:pt x="854140" y="1004339"/>
                </a:lnTo>
                <a:lnTo>
                  <a:pt x="804463" y="1004618"/>
                </a:lnTo>
                <a:lnTo>
                  <a:pt x="754225" y="996234"/>
                </a:lnTo>
                <a:lnTo>
                  <a:pt x="713794" y="982549"/>
                </a:lnTo>
                <a:lnTo>
                  <a:pt x="676991" y="963326"/>
                </a:lnTo>
                <a:lnTo>
                  <a:pt x="644591" y="939032"/>
                </a:lnTo>
                <a:lnTo>
                  <a:pt x="617369" y="910129"/>
                </a:lnTo>
                <a:lnTo>
                  <a:pt x="570454" y="929477"/>
                </a:lnTo>
                <a:lnTo>
                  <a:pt x="521639" y="941111"/>
                </a:lnTo>
                <a:lnTo>
                  <a:pt x="472045" y="945266"/>
                </a:lnTo>
                <a:lnTo>
                  <a:pt x="422792" y="942177"/>
                </a:lnTo>
                <a:lnTo>
                  <a:pt x="375000" y="932080"/>
                </a:lnTo>
                <a:lnTo>
                  <a:pt x="329789" y="915209"/>
                </a:lnTo>
                <a:lnTo>
                  <a:pt x="288278" y="891801"/>
                </a:lnTo>
                <a:lnTo>
                  <a:pt x="251587" y="862089"/>
                </a:lnTo>
                <a:lnTo>
                  <a:pt x="220837" y="826309"/>
                </a:lnTo>
                <a:lnTo>
                  <a:pt x="219796" y="824784"/>
                </a:lnTo>
                <a:lnTo>
                  <a:pt x="218780" y="823388"/>
                </a:lnTo>
                <a:lnTo>
                  <a:pt x="217777" y="821864"/>
                </a:lnTo>
                <a:lnTo>
                  <a:pt x="165580" y="819972"/>
                </a:lnTo>
                <a:lnTo>
                  <a:pt x="118389" y="804954"/>
                </a:lnTo>
                <a:lnTo>
                  <a:pt x="79187" y="778805"/>
                </a:lnTo>
                <a:lnTo>
                  <a:pt x="50955" y="743519"/>
                </a:lnTo>
                <a:lnTo>
                  <a:pt x="36675" y="701087"/>
                </a:lnTo>
                <a:lnTo>
                  <a:pt x="36405" y="671040"/>
                </a:lnTo>
                <a:lnTo>
                  <a:pt x="43733" y="641969"/>
                </a:lnTo>
                <a:lnTo>
                  <a:pt x="58267" y="614898"/>
                </a:lnTo>
                <a:lnTo>
                  <a:pt x="79614" y="590851"/>
                </a:lnTo>
                <a:lnTo>
                  <a:pt x="39445" y="562661"/>
                </a:lnTo>
                <a:lnTo>
                  <a:pt x="12588" y="526502"/>
                </a:lnTo>
                <a:lnTo>
                  <a:pt x="0" y="485503"/>
                </a:lnTo>
                <a:lnTo>
                  <a:pt x="2638" y="442792"/>
                </a:lnTo>
                <a:lnTo>
                  <a:pt x="21460" y="401494"/>
                </a:lnTo>
                <a:lnTo>
                  <a:pt x="73779" y="355012"/>
                </a:lnTo>
                <a:lnTo>
                  <a:pt x="145120" y="333676"/>
                </a:lnTo>
                <a:lnTo>
                  <a:pt x="146479" y="330501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4954" y="2743454"/>
            <a:ext cx="217932" cy="3728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3350" y="2559050"/>
            <a:ext cx="10160" cy="44450"/>
          </a:xfrm>
          <a:custGeom>
            <a:avLst/>
            <a:gdLst/>
            <a:ahLst/>
            <a:cxnLst/>
            <a:rect l="l" t="t" r="r" b="b"/>
            <a:pathLst>
              <a:path w="10159" h="44450">
                <a:moveTo>
                  <a:pt x="10033" y="0"/>
                </a:moveTo>
                <a:lnTo>
                  <a:pt x="8554" y="11285"/>
                </a:lnTo>
                <a:lnTo>
                  <a:pt x="6397" y="22463"/>
                </a:lnTo>
                <a:lnTo>
                  <a:pt x="3550" y="33522"/>
                </a:lnTo>
                <a:lnTo>
                  <a:pt x="0" y="4445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28750" y="1797050"/>
            <a:ext cx="27940" cy="38100"/>
          </a:xfrm>
          <a:custGeom>
            <a:avLst/>
            <a:gdLst/>
            <a:ahLst/>
            <a:cxnLst/>
            <a:rect l="l" t="t" r="r" b="b"/>
            <a:pathLst>
              <a:path w="27940" h="38100">
                <a:moveTo>
                  <a:pt x="0" y="37591"/>
                </a:moveTo>
                <a:lnTo>
                  <a:pt x="5738" y="27574"/>
                </a:lnTo>
                <a:lnTo>
                  <a:pt x="12287" y="17938"/>
                </a:lnTo>
                <a:lnTo>
                  <a:pt x="19645" y="8731"/>
                </a:lnTo>
                <a:lnTo>
                  <a:pt x="27813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06550" y="2279650"/>
            <a:ext cx="121920" cy="166370"/>
          </a:xfrm>
          <a:custGeom>
            <a:avLst/>
            <a:gdLst/>
            <a:ahLst/>
            <a:cxnLst/>
            <a:rect l="l" t="t" r="r" b="b"/>
            <a:pathLst>
              <a:path w="121919" h="166369">
                <a:moveTo>
                  <a:pt x="0" y="0"/>
                </a:moveTo>
                <a:lnTo>
                  <a:pt x="41487" y="22408"/>
                </a:lnTo>
                <a:lnTo>
                  <a:pt x="75379" y="51560"/>
                </a:lnTo>
                <a:lnTo>
                  <a:pt x="100693" y="86118"/>
                </a:lnTo>
                <a:lnTo>
                  <a:pt x="116449" y="124748"/>
                </a:lnTo>
                <a:lnTo>
                  <a:pt x="121666" y="166116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71650" y="1873250"/>
            <a:ext cx="3175" cy="29845"/>
          </a:xfrm>
          <a:custGeom>
            <a:avLst/>
            <a:gdLst/>
            <a:ahLst/>
            <a:cxnLst/>
            <a:rect l="l" t="t" r="r" b="b"/>
            <a:pathLst>
              <a:path w="3175" h="29844">
                <a:moveTo>
                  <a:pt x="0" y="0"/>
                </a:moveTo>
                <a:lnTo>
                  <a:pt x="1329" y="7280"/>
                </a:lnTo>
                <a:lnTo>
                  <a:pt x="2254" y="14620"/>
                </a:lnTo>
                <a:lnTo>
                  <a:pt x="2750" y="21984"/>
                </a:lnTo>
                <a:lnTo>
                  <a:pt x="2794" y="29337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47850" y="2101850"/>
            <a:ext cx="54610" cy="62230"/>
          </a:xfrm>
          <a:custGeom>
            <a:avLst/>
            <a:gdLst/>
            <a:ahLst/>
            <a:cxnLst/>
            <a:rect l="l" t="t" r="r" b="b"/>
            <a:pathLst>
              <a:path w="54610" h="62230">
                <a:moveTo>
                  <a:pt x="54228" y="0"/>
                </a:moveTo>
                <a:lnTo>
                  <a:pt x="43916" y="17474"/>
                </a:lnTo>
                <a:lnTo>
                  <a:pt x="31352" y="33782"/>
                </a:lnTo>
                <a:lnTo>
                  <a:pt x="16670" y="48756"/>
                </a:lnTo>
                <a:lnTo>
                  <a:pt x="0" y="6223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2750" y="2330450"/>
            <a:ext cx="95250" cy="19050"/>
          </a:xfrm>
          <a:custGeom>
            <a:avLst/>
            <a:gdLst/>
            <a:ahLst/>
            <a:cxnLst/>
            <a:rect l="l" t="t" r="r" b="b"/>
            <a:pathLst>
              <a:path w="95250" h="19050">
                <a:moveTo>
                  <a:pt x="94805" y="18541"/>
                </a:moveTo>
                <a:lnTo>
                  <a:pt x="70062" y="18555"/>
                </a:lnTo>
                <a:lnTo>
                  <a:pt x="45735" y="15414"/>
                </a:lnTo>
                <a:lnTo>
                  <a:pt x="22242" y="9201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250" y="2076450"/>
            <a:ext cx="8890" cy="33020"/>
          </a:xfrm>
          <a:custGeom>
            <a:avLst/>
            <a:gdLst/>
            <a:ahLst/>
            <a:cxnLst/>
            <a:rect l="l" t="t" r="r" b="b"/>
            <a:pathLst>
              <a:path w="8890" h="33019">
                <a:moveTo>
                  <a:pt x="8483" y="33020"/>
                </a:moveTo>
                <a:lnTo>
                  <a:pt x="5786" y="24878"/>
                </a:lnTo>
                <a:lnTo>
                  <a:pt x="3470" y="16652"/>
                </a:lnTo>
                <a:lnTo>
                  <a:pt x="1539" y="8356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2450" y="2559050"/>
            <a:ext cx="41910" cy="8890"/>
          </a:xfrm>
          <a:custGeom>
            <a:avLst/>
            <a:gdLst/>
            <a:ahLst/>
            <a:cxnLst/>
            <a:rect l="l" t="t" r="r" b="b"/>
            <a:pathLst>
              <a:path w="41909" h="8889">
                <a:moveTo>
                  <a:pt x="41478" y="0"/>
                </a:moveTo>
                <a:lnTo>
                  <a:pt x="31387" y="3067"/>
                </a:lnTo>
                <a:lnTo>
                  <a:pt x="21086" y="5587"/>
                </a:lnTo>
                <a:lnTo>
                  <a:pt x="10611" y="7536"/>
                </a:lnTo>
                <a:lnTo>
                  <a:pt x="0" y="8889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7250" y="1860550"/>
            <a:ext cx="48895" cy="31750"/>
          </a:xfrm>
          <a:custGeom>
            <a:avLst/>
            <a:gdLst/>
            <a:ahLst/>
            <a:cxnLst/>
            <a:rect l="l" t="t" r="r" b="b"/>
            <a:pathLst>
              <a:path w="48894" h="31750">
                <a:moveTo>
                  <a:pt x="0" y="0"/>
                </a:moveTo>
                <a:lnTo>
                  <a:pt x="12993" y="6901"/>
                </a:lnTo>
                <a:lnTo>
                  <a:pt x="25455" y="14446"/>
                </a:lnTo>
                <a:lnTo>
                  <a:pt x="37352" y="22610"/>
                </a:lnTo>
                <a:lnTo>
                  <a:pt x="48653" y="31368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20750" y="2609850"/>
            <a:ext cx="25400" cy="40640"/>
          </a:xfrm>
          <a:custGeom>
            <a:avLst/>
            <a:gdLst/>
            <a:ahLst/>
            <a:cxnLst/>
            <a:rect l="l" t="t" r="r" b="b"/>
            <a:pathLst>
              <a:path w="25400" h="40639">
                <a:moveTo>
                  <a:pt x="24993" y="40513"/>
                </a:moveTo>
                <a:lnTo>
                  <a:pt x="17796" y="30825"/>
                </a:lnTo>
                <a:lnTo>
                  <a:pt x="11225" y="20827"/>
                </a:lnTo>
                <a:lnTo>
                  <a:pt x="5289" y="10544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62050" y="1822450"/>
            <a:ext cx="13970" cy="32384"/>
          </a:xfrm>
          <a:custGeom>
            <a:avLst/>
            <a:gdLst/>
            <a:ahLst/>
            <a:cxnLst/>
            <a:rect l="l" t="t" r="r" b="b"/>
            <a:pathLst>
              <a:path w="13969" h="32385">
                <a:moveTo>
                  <a:pt x="0" y="32258"/>
                </a:moveTo>
                <a:lnTo>
                  <a:pt x="2467" y="23931"/>
                </a:lnTo>
                <a:lnTo>
                  <a:pt x="5538" y="15748"/>
                </a:lnTo>
                <a:lnTo>
                  <a:pt x="9202" y="7755"/>
                </a:lnTo>
                <a:lnTo>
                  <a:pt x="13449" y="0"/>
                </a:lnTo>
              </a:path>
            </a:pathLst>
          </a:custGeom>
          <a:ln w="12191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1650" y="3981450"/>
            <a:ext cx="1268095" cy="767080"/>
          </a:xfrm>
          <a:custGeom>
            <a:avLst/>
            <a:gdLst/>
            <a:ahLst/>
            <a:cxnLst/>
            <a:rect l="l" t="t" r="r" b="b"/>
            <a:pathLst>
              <a:path w="1268095" h="767079">
                <a:moveTo>
                  <a:pt x="0" y="0"/>
                </a:moveTo>
                <a:lnTo>
                  <a:pt x="1267968" y="0"/>
                </a:lnTo>
                <a:lnTo>
                  <a:pt x="1267968" y="766572"/>
                </a:lnTo>
                <a:lnTo>
                  <a:pt x="0" y="766572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0550" y="4070350"/>
            <a:ext cx="1076325" cy="575310"/>
          </a:xfrm>
          <a:custGeom>
            <a:avLst/>
            <a:gdLst/>
            <a:ahLst/>
            <a:cxnLst/>
            <a:rect l="l" t="t" r="r" b="b"/>
            <a:pathLst>
              <a:path w="1076325" h="575310">
                <a:moveTo>
                  <a:pt x="0" y="0"/>
                </a:moveTo>
                <a:lnTo>
                  <a:pt x="0" y="574929"/>
                </a:lnTo>
                <a:lnTo>
                  <a:pt x="1076261" y="574929"/>
                </a:lnTo>
                <a:lnTo>
                  <a:pt x="1076261" y="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33450" y="4743450"/>
            <a:ext cx="399415" cy="169545"/>
          </a:xfrm>
          <a:custGeom>
            <a:avLst/>
            <a:gdLst/>
            <a:ahLst/>
            <a:cxnLst/>
            <a:rect l="l" t="t" r="r" b="b"/>
            <a:pathLst>
              <a:path w="399415" h="169545">
                <a:moveTo>
                  <a:pt x="0" y="169164"/>
                </a:moveTo>
                <a:lnTo>
                  <a:pt x="42291" y="0"/>
                </a:lnTo>
                <a:lnTo>
                  <a:pt x="356997" y="0"/>
                </a:lnTo>
                <a:lnTo>
                  <a:pt x="399288" y="169164"/>
                </a:lnTo>
                <a:lnTo>
                  <a:pt x="0" y="169164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26079" y="4290059"/>
            <a:ext cx="975359" cy="2209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46350" y="41973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46350" y="41973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79850" y="41973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79850" y="41973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13350" y="41973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13350" y="41973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59579" y="4290059"/>
            <a:ext cx="975360" cy="2209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93079" y="4297679"/>
            <a:ext cx="990600" cy="228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59550" y="41973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59550" y="41973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0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3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0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3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59880" y="2773679"/>
            <a:ext cx="213359" cy="12268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66900" y="3261359"/>
            <a:ext cx="220980" cy="9601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04950" y="46164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7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3" y="676529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7" y="581787"/>
                </a:lnTo>
                <a:lnTo>
                  <a:pt x="757427" y="94742"/>
                </a:lnTo>
                <a:lnTo>
                  <a:pt x="378713" y="94742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7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3" y="94742"/>
                </a:lnTo>
                <a:lnTo>
                  <a:pt x="757427" y="94742"/>
                </a:lnTo>
                <a:lnTo>
                  <a:pt x="757427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04950" y="45275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3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4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3" y="189356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7" y="94614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3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04950" y="45275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4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4"/>
                </a:lnTo>
                <a:lnTo>
                  <a:pt x="6101" y="77622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2"/>
                </a:lnTo>
                <a:lnTo>
                  <a:pt x="757428" y="94614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04950" y="46164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9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17650" y="24574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7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3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7" y="581787"/>
                </a:lnTo>
                <a:lnTo>
                  <a:pt x="757427" y="94741"/>
                </a:lnTo>
                <a:lnTo>
                  <a:pt x="378713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7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3" y="94741"/>
                </a:lnTo>
                <a:lnTo>
                  <a:pt x="757427" y="94741"/>
                </a:lnTo>
                <a:lnTo>
                  <a:pt x="757427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17650" y="23558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3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4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3" y="189357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7" y="94614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3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17650" y="23558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4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4"/>
                </a:lnTo>
                <a:lnTo>
                  <a:pt x="6101" y="77622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2"/>
                </a:lnTo>
                <a:lnTo>
                  <a:pt x="757428" y="94614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17650" y="24574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9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723900" y="1955800"/>
            <a:ext cx="107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Servidor</a:t>
            </a:r>
            <a:endParaRPr sz="2400"/>
          </a:p>
        </p:txBody>
      </p:sp>
      <p:sp>
        <p:nvSpPr>
          <p:cNvPr id="62" name="object 62"/>
          <p:cNvSpPr txBox="1"/>
          <p:nvPr/>
        </p:nvSpPr>
        <p:spPr>
          <a:xfrm>
            <a:off x="6192654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11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520137" y="2057400"/>
            <a:ext cx="4997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5" dirty="0">
                <a:latin typeface="Times New Roman"/>
                <a:cs typeface="Times New Roman"/>
              </a:rPr>
              <a:t>íci</a:t>
            </a:r>
            <a:r>
              <a:rPr sz="1600" dirty="0"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702703" y="2057400"/>
            <a:ext cx="7759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Função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037310" y="2057400"/>
            <a:ext cx="7759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Função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279969" y="2057400"/>
            <a:ext cx="10020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Funções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209800" y="3200400"/>
            <a:ext cx="702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cl</a:t>
            </a:r>
            <a:r>
              <a:rPr sz="2400" b="1" dirty="0">
                <a:latin typeface="Times New Roman"/>
                <a:cs typeface="Times New Roman"/>
              </a:rPr>
              <a:t>one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859795" y="3200400"/>
            <a:ext cx="652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push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54100" y="4203700"/>
            <a:ext cx="39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565400" y="4622800"/>
            <a:ext cx="4997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5" dirty="0">
                <a:latin typeface="Times New Roman"/>
                <a:cs typeface="Times New Roman"/>
              </a:rPr>
              <a:t>íci</a:t>
            </a:r>
            <a:r>
              <a:rPr sz="1600" dirty="0"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697166" y="4622800"/>
            <a:ext cx="7759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Função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031773" y="4622800"/>
            <a:ext cx="7759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Função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274432" y="4622800"/>
            <a:ext cx="10020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Funções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Ok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26079" y="1973579"/>
            <a:ext cx="975359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47873" y="1887473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46350" y="18859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0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0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79850" y="18859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79850" y="18859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0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0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13350" y="18859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13350" y="18859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0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0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59579" y="1973579"/>
            <a:ext cx="975360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93079" y="1988820"/>
            <a:ext cx="990600" cy="220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59550" y="18986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186690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90" y="373379"/>
                </a:lnTo>
                <a:lnTo>
                  <a:pt x="236325" y="366712"/>
                </a:lnTo>
                <a:lnTo>
                  <a:pt x="280924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90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9550" y="18986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0" y="186690"/>
                </a:moveTo>
                <a:lnTo>
                  <a:pt x="6667" y="137054"/>
                </a:lnTo>
                <a:lnTo>
                  <a:pt x="25484" y="92455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3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5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3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18450" y="18986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186690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90" y="373379"/>
                </a:lnTo>
                <a:lnTo>
                  <a:pt x="236325" y="366712"/>
                </a:lnTo>
                <a:lnTo>
                  <a:pt x="280924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90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18450" y="18986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0" y="186690"/>
                </a:moveTo>
                <a:lnTo>
                  <a:pt x="6667" y="137054"/>
                </a:lnTo>
                <a:lnTo>
                  <a:pt x="25484" y="92455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5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64680" y="1988820"/>
            <a:ext cx="990600" cy="2209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0109" y="1759713"/>
            <a:ext cx="1617980" cy="1005205"/>
          </a:xfrm>
          <a:custGeom>
            <a:avLst/>
            <a:gdLst/>
            <a:ahLst/>
            <a:cxnLst/>
            <a:rect l="l" t="t" r="r" b="b"/>
            <a:pathLst>
              <a:path w="1617980" h="1005205">
                <a:moveTo>
                  <a:pt x="146479" y="330501"/>
                </a:moveTo>
                <a:lnTo>
                  <a:pt x="144703" y="287187"/>
                </a:lnTo>
                <a:lnTo>
                  <a:pt x="152903" y="245711"/>
                </a:lnTo>
                <a:lnTo>
                  <a:pt x="170209" y="207042"/>
                </a:lnTo>
                <a:lnTo>
                  <a:pt x="195750" y="172148"/>
                </a:lnTo>
                <a:lnTo>
                  <a:pt x="228657" y="141999"/>
                </a:lnTo>
                <a:lnTo>
                  <a:pt x="268060" y="117564"/>
                </a:lnTo>
                <a:lnTo>
                  <a:pt x="313089" y="99811"/>
                </a:lnTo>
                <a:lnTo>
                  <a:pt x="362874" y="89709"/>
                </a:lnTo>
                <a:lnTo>
                  <a:pt x="404942" y="87852"/>
                </a:lnTo>
                <a:lnTo>
                  <a:pt x="446507" y="91900"/>
                </a:lnTo>
                <a:lnTo>
                  <a:pt x="486715" y="101711"/>
                </a:lnTo>
                <a:lnTo>
                  <a:pt x="524710" y="117141"/>
                </a:lnTo>
                <a:lnTo>
                  <a:pt x="555900" y="80242"/>
                </a:lnTo>
                <a:lnTo>
                  <a:pt x="596040" y="52541"/>
                </a:lnTo>
                <a:lnTo>
                  <a:pt x="642557" y="34702"/>
                </a:lnTo>
                <a:lnTo>
                  <a:pt x="692877" y="27395"/>
                </a:lnTo>
                <a:lnTo>
                  <a:pt x="744428" y="31284"/>
                </a:lnTo>
                <a:lnTo>
                  <a:pt x="794636" y="47037"/>
                </a:lnTo>
                <a:lnTo>
                  <a:pt x="830378" y="67611"/>
                </a:lnTo>
                <a:lnTo>
                  <a:pt x="841029" y="75866"/>
                </a:lnTo>
                <a:lnTo>
                  <a:pt x="871532" y="39903"/>
                </a:lnTo>
                <a:lnTo>
                  <a:pt x="912310" y="14687"/>
                </a:lnTo>
                <a:lnTo>
                  <a:pt x="959752" y="1242"/>
                </a:lnTo>
                <a:lnTo>
                  <a:pt x="1010250" y="593"/>
                </a:lnTo>
                <a:lnTo>
                  <a:pt x="1060193" y="13763"/>
                </a:lnTo>
                <a:lnTo>
                  <a:pt x="1076388" y="21657"/>
                </a:lnTo>
                <a:lnTo>
                  <a:pt x="1091356" y="31003"/>
                </a:lnTo>
                <a:lnTo>
                  <a:pt x="1104966" y="41731"/>
                </a:lnTo>
                <a:lnTo>
                  <a:pt x="1117089" y="53768"/>
                </a:lnTo>
                <a:lnTo>
                  <a:pt x="1153332" y="26151"/>
                </a:lnTo>
                <a:lnTo>
                  <a:pt x="1195414" y="8175"/>
                </a:lnTo>
                <a:lnTo>
                  <a:pt x="1240897" y="0"/>
                </a:lnTo>
                <a:lnTo>
                  <a:pt x="1287343" y="1783"/>
                </a:lnTo>
                <a:lnTo>
                  <a:pt x="1332317" y="13684"/>
                </a:lnTo>
                <a:lnTo>
                  <a:pt x="1373381" y="35861"/>
                </a:lnTo>
                <a:lnTo>
                  <a:pt x="1413291" y="76342"/>
                </a:lnTo>
                <a:lnTo>
                  <a:pt x="1434722" y="125777"/>
                </a:lnTo>
                <a:lnTo>
                  <a:pt x="1484072" y="143470"/>
                </a:lnTo>
                <a:lnTo>
                  <a:pt x="1524807" y="170590"/>
                </a:lnTo>
                <a:lnTo>
                  <a:pt x="1555593" y="205152"/>
                </a:lnTo>
                <a:lnTo>
                  <a:pt x="1575096" y="245176"/>
                </a:lnTo>
                <a:lnTo>
                  <a:pt x="1581982" y="288678"/>
                </a:lnTo>
                <a:lnTo>
                  <a:pt x="1574918" y="333676"/>
                </a:lnTo>
                <a:lnTo>
                  <a:pt x="1572505" y="341296"/>
                </a:lnTo>
                <a:lnTo>
                  <a:pt x="1569469" y="348662"/>
                </a:lnTo>
                <a:lnTo>
                  <a:pt x="1565786" y="355901"/>
                </a:lnTo>
                <a:lnTo>
                  <a:pt x="1592836" y="392895"/>
                </a:lnTo>
                <a:lnTo>
                  <a:pt x="1610112" y="432488"/>
                </a:lnTo>
                <a:lnTo>
                  <a:pt x="1617804" y="473472"/>
                </a:lnTo>
                <a:lnTo>
                  <a:pt x="1616104" y="514636"/>
                </a:lnTo>
                <a:lnTo>
                  <a:pt x="1605200" y="554769"/>
                </a:lnTo>
                <a:lnTo>
                  <a:pt x="1585282" y="592663"/>
                </a:lnTo>
                <a:lnTo>
                  <a:pt x="1556540" y="627107"/>
                </a:lnTo>
                <a:lnTo>
                  <a:pt x="1519165" y="656891"/>
                </a:lnTo>
                <a:lnTo>
                  <a:pt x="1463058" y="684514"/>
                </a:lnTo>
                <a:lnTo>
                  <a:pt x="1400559" y="699182"/>
                </a:lnTo>
                <a:lnTo>
                  <a:pt x="1394424" y="741160"/>
                </a:lnTo>
                <a:lnTo>
                  <a:pt x="1377761" y="779610"/>
                </a:lnTo>
                <a:lnTo>
                  <a:pt x="1351876" y="813446"/>
                </a:lnTo>
                <a:lnTo>
                  <a:pt x="1318076" y="841581"/>
                </a:lnTo>
                <a:lnTo>
                  <a:pt x="1277665" y="862929"/>
                </a:lnTo>
                <a:lnTo>
                  <a:pt x="1231951" y="876404"/>
                </a:lnTo>
                <a:lnTo>
                  <a:pt x="1182240" y="880919"/>
                </a:lnTo>
                <a:lnTo>
                  <a:pt x="1152544" y="878985"/>
                </a:lnTo>
                <a:lnTo>
                  <a:pt x="1123550" y="873633"/>
                </a:lnTo>
                <a:lnTo>
                  <a:pt x="1095676" y="864971"/>
                </a:lnTo>
                <a:lnTo>
                  <a:pt x="1069337" y="853106"/>
                </a:lnTo>
                <a:lnTo>
                  <a:pt x="1049681" y="893230"/>
                </a:lnTo>
                <a:lnTo>
                  <a:pt x="1021849" y="928156"/>
                </a:lnTo>
                <a:lnTo>
                  <a:pt x="987110" y="957307"/>
                </a:lnTo>
                <a:lnTo>
                  <a:pt x="946733" y="980106"/>
                </a:lnTo>
                <a:lnTo>
                  <a:pt x="901987" y="995976"/>
                </a:lnTo>
                <a:lnTo>
                  <a:pt x="854140" y="1004339"/>
                </a:lnTo>
                <a:lnTo>
                  <a:pt x="804463" y="1004618"/>
                </a:lnTo>
                <a:lnTo>
                  <a:pt x="754225" y="996234"/>
                </a:lnTo>
                <a:lnTo>
                  <a:pt x="713794" y="982549"/>
                </a:lnTo>
                <a:lnTo>
                  <a:pt x="676991" y="963326"/>
                </a:lnTo>
                <a:lnTo>
                  <a:pt x="644591" y="939032"/>
                </a:lnTo>
                <a:lnTo>
                  <a:pt x="617369" y="910129"/>
                </a:lnTo>
                <a:lnTo>
                  <a:pt x="570454" y="929477"/>
                </a:lnTo>
                <a:lnTo>
                  <a:pt x="521639" y="941111"/>
                </a:lnTo>
                <a:lnTo>
                  <a:pt x="472045" y="945266"/>
                </a:lnTo>
                <a:lnTo>
                  <a:pt x="422792" y="942177"/>
                </a:lnTo>
                <a:lnTo>
                  <a:pt x="375000" y="932080"/>
                </a:lnTo>
                <a:lnTo>
                  <a:pt x="329789" y="915209"/>
                </a:lnTo>
                <a:lnTo>
                  <a:pt x="288278" y="891801"/>
                </a:lnTo>
                <a:lnTo>
                  <a:pt x="251587" y="862089"/>
                </a:lnTo>
                <a:lnTo>
                  <a:pt x="220837" y="826309"/>
                </a:lnTo>
                <a:lnTo>
                  <a:pt x="219796" y="824784"/>
                </a:lnTo>
                <a:lnTo>
                  <a:pt x="218780" y="823388"/>
                </a:lnTo>
                <a:lnTo>
                  <a:pt x="217777" y="821864"/>
                </a:lnTo>
                <a:lnTo>
                  <a:pt x="165580" y="819972"/>
                </a:lnTo>
                <a:lnTo>
                  <a:pt x="118389" y="804954"/>
                </a:lnTo>
                <a:lnTo>
                  <a:pt x="79187" y="778805"/>
                </a:lnTo>
                <a:lnTo>
                  <a:pt x="50955" y="743519"/>
                </a:lnTo>
                <a:lnTo>
                  <a:pt x="36675" y="701087"/>
                </a:lnTo>
                <a:lnTo>
                  <a:pt x="36405" y="671040"/>
                </a:lnTo>
                <a:lnTo>
                  <a:pt x="43733" y="641969"/>
                </a:lnTo>
                <a:lnTo>
                  <a:pt x="58267" y="614898"/>
                </a:lnTo>
                <a:lnTo>
                  <a:pt x="79614" y="590851"/>
                </a:lnTo>
                <a:lnTo>
                  <a:pt x="39445" y="562661"/>
                </a:lnTo>
                <a:lnTo>
                  <a:pt x="12588" y="526502"/>
                </a:lnTo>
                <a:lnTo>
                  <a:pt x="0" y="485503"/>
                </a:lnTo>
                <a:lnTo>
                  <a:pt x="2638" y="442792"/>
                </a:lnTo>
                <a:lnTo>
                  <a:pt x="21460" y="401494"/>
                </a:lnTo>
                <a:lnTo>
                  <a:pt x="73779" y="355012"/>
                </a:lnTo>
                <a:lnTo>
                  <a:pt x="145120" y="333676"/>
                </a:lnTo>
                <a:lnTo>
                  <a:pt x="146479" y="330501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4954" y="2743454"/>
            <a:ext cx="217932" cy="3728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3350" y="2559050"/>
            <a:ext cx="10160" cy="44450"/>
          </a:xfrm>
          <a:custGeom>
            <a:avLst/>
            <a:gdLst/>
            <a:ahLst/>
            <a:cxnLst/>
            <a:rect l="l" t="t" r="r" b="b"/>
            <a:pathLst>
              <a:path w="10159" h="44450">
                <a:moveTo>
                  <a:pt x="10033" y="0"/>
                </a:moveTo>
                <a:lnTo>
                  <a:pt x="8554" y="11285"/>
                </a:lnTo>
                <a:lnTo>
                  <a:pt x="6397" y="22463"/>
                </a:lnTo>
                <a:lnTo>
                  <a:pt x="3550" y="33522"/>
                </a:lnTo>
                <a:lnTo>
                  <a:pt x="0" y="4445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750" y="1797050"/>
            <a:ext cx="27940" cy="38100"/>
          </a:xfrm>
          <a:custGeom>
            <a:avLst/>
            <a:gdLst/>
            <a:ahLst/>
            <a:cxnLst/>
            <a:rect l="l" t="t" r="r" b="b"/>
            <a:pathLst>
              <a:path w="27940" h="38100">
                <a:moveTo>
                  <a:pt x="0" y="37591"/>
                </a:moveTo>
                <a:lnTo>
                  <a:pt x="5738" y="27574"/>
                </a:lnTo>
                <a:lnTo>
                  <a:pt x="12287" y="17938"/>
                </a:lnTo>
                <a:lnTo>
                  <a:pt x="19645" y="8731"/>
                </a:lnTo>
                <a:lnTo>
                  <a:pt x="27813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06550" y="2279650"/>
            <a:ext cx="121920" cy="166370"/>
          </a:xfrm>
          <a:custGeom>
            <a:avLst/>
            <a:gdLst/>
            <a:ahLst/>
            <a:cxnLst/>
            <a:rect l="l" t="t" r="r" b="b"/>
            <a:pathLst>
              <a:path w="121919" h="166369">
                <a:moveTo>
                  <a:pt x="0" y="0"/>
                </a:moveTo>
                <a:lnTo>
                  <a:pt x="41487" y="22408"/>
                </a:lnTo>
                <a:lnTo>
                  <a:pt x="75379" y="51560"/>
                </a:lnTo>
                <a:lnTo>
                  <a:pt x="100693" y="86118"/>
                </a:lnTo>
                <a:lnTo>
                  <a:pt x="116449" y="124748"/>
                </a:lnTo>
                <a:lnTo>
                  <a:pt x="121666" y="166116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71650" y="1873250"/>
            <a:ext cx="3175" cy="29845"/>
          </a:xfrm>
          <a:custGeom>
            <a:avLst/>
            <a:gdLst/>
            <a:ahLst/>
            <a:cxnLst/>
            <a:rect l="l" t="t" r="r" b="b"/>
            <a:pathLst>
              <a:path w="3175" h="29844">
                <a:moveTo>
                  <a:pt x="0" y="0"/>
                </a:moveTo>
                <a:lnTo>
                  <a:pt x="1329" y="7280"/>
                </a:lnTo>
                <a:lnTo>
                  <a:pt x="2254" y="14620"/>
                </a:lnTo>
                <a:lnTo>
                  <a:pt x="2750" y="21984"/>
                </a:lnTo>
                <a:lnTo>
                  <a:pt x="2794" y="29337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47850" y="2101850"/>
            <a:ext cx="54610" cy="62230"/>
          </a:xfrm>
          <a:custGeom>
            <a:avLst/>
            <a:gdLst/>
            <a:ahLst/>
            <a:cxnLst/>
            <a:rect l="l" t="t" r="r" b="b"/>
            <a:pathLst>
              <a:path w="54610" h="62230">
                <a:moveTo>
                  <a:pt x="54228" y="0"/>
                </a:moveTo>
                <a:lnTo>
                  <a:pt x="43916" y="17474"/>
                </a:lnTo>
                <a:lnTo>
                  <a:pt x="31352" y="33782"/>
                </a:lnTo>
                <a:lnTo>
                  <a:pt x="16670" y="48756"/>
                </a:lnTo>
                <a:lnTo>
                  <a:pt x="0" y="6223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2750" y="2330450"/>
            <a:ext cx="95250" cy="19050"/>
          </a:xfrm>
          <a:custGeom>
            <a:avLst/>
            <a:gdLst/>
            <a:ahLst/>
            <a:cxnLst/>
            <a:rect l="l" t="t" r="r" b="b"/>
            <a:pathLst>
              <a:path w="95250" h="19050">
                <a:moveTo>
                  <a:pt x="94805" y="18541"/>
                </a:moveTo>
                <a:lnTo>
                  <a:pt x="70062" y="18555"/>
                </a:lnTo>
                <a:lnTo>
                  <a:pt x="45735" y="15414"/>
                </a:lnTo>
                <a:lnTo>
                  <a:pt x="22242" y="9201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250" y="2076450"/>
            <a:ext cx="8890" cy="33020"/>
          </a:xfrm>
          <a:custGeom>
            <a:avLst/>
            <a:gdLst/>
            <a:ahLst/>
            <a:cxnLst/>
            <a:rect l="l" t="t" r="r" b="b"/>
            <a:pathLst>
              <a:path w="8890" h="33019">
                <a:moveTo>
                  <a:pt x="8483" y="33020"/>
                </a:moveTo>
                <a:lnTo>
                  <a:pt x="5786" y="24878"/>
                </a:lnTo>
                <a:lnTo>
                  <a:pt x="3470" y="16652"/>
                </a:lnTo>
                <a:lnTo>
                  <a:pt x="1539" y="8356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2450" y="2559050"/>
            <a:ext cx="41910" cy="8890"/>
          </a:xfrm>
          <a:custGeom>
            <a:avLst/>
            <a:gdLst/>
            <a:ahLst/>
            <a:cxnLst/>
            <a:rect l="l" t="t" r="r" b="b"/>
            <a:pathLst>
              <a:path w="41909" h="8889">
                <a:moveTo>
                  <a:pt x="41478" y="0"/>
                </a:moveTo>
                <a:lnTo>
                  <a:pt x="31387" y="3067"/>
                </a:lnTo>
                <a:lnTo>
                  <a:pt x="21086" y="5587"/>
                </a:lnTo>
                <a:lnTo>
                  <a:pt x="10611" y="7536"/>
                </a:lnTo>
                <a:lnTo>
                  <a:pt x="0" y="8889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57250" y="1860550"/>
            <a:ext cx="48895" cy="31750"/>
          </a:xfrm>
          <a:custGeom>
            <a:avLst/>
            <a:gdLst/>
            <a:ahLst/>
            <a:cxnLst/>
            <a:rect l="l" t="t" r="r" b="b"/>
            <a:pathLst>
              <a:path w="48894" h="31750">
                <a:moveTo>
                  <a:pt x="0" y="0"/>
                </a:moveTo>
                <a:lnTo>
                  <a:pt x="12993" y="6901"/>
                </a:lnTo>
                <a:lnTo>
                  <a:pt x="25455" y="14446"/>
                </a:lnTo>
                <a:lnTo>
                  <a:pt x="37352" y="22610"/>
                </a:lnTo>
                <a:lnTo>
                  <a:pt x="48653" y="31368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20750" y="2609850"/>
            <a:ext cx="25400" cy="40640"/>
          </a:xfrm>
          <a:custGeom>
            <a:avLst/>
            <a:gdLst/>
            <a:ahLst/>
            <a:cxnLst/>
            <a:rect l="l" t="t" r="r" b="b"/>
            <a:pathLst>
              <a:path w="25400" h="40639">
                <a:moveTo>
                  <a:pt x="24993" y="40513"/>
                </a:moveTo>
                <a:lnTo>
                  <a:pt x="17796" y="30825"/>
                </a:lnTo>
                <a:lnTo>
                  <a:pt x="11225" y="20827"/>
                </a:lnTo>
                <a:lnTo>
                  <a:pt x="5289" y="10544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62050" y="1822450"/>
            <a:ext cx="13970" cy="32384"/>
          </a:xfrm>
          <a:custGeom>
            <a:avLst/>
            <a:gdLst/>
            <a:ahLst/>
            <a:cxnLst/>
            <a:rect l="l" t="t" r="r" b="b"/>
            <a:pathLst>
              <a:path w="13969" h="32385">
                <a:moveTo>
                  <a:pt x="0" y="32258"/>
                </a:moveTo>
                <a:lnTo>
                  <a:pt x="2467" y="23931"/>
                </a:lnTo>
                <a:lnTo>
                  <a:pt x="5538" y="15748"/>
                </a:lnTo>
                <a:lnTo>
                  <a:pt x="9202" y="7755"/>
                </a:lnTo>
                <a:lnTo>
                  <a:pt x="13449" y="0"/>
                </a:lnTo>
              </a:path>
            </a:pathLst>
          </a:custGeom>
          <a:ln w="12191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1650" y="3981450"/>
            <a:ext cx="1268095" cy="767080"/>
          </a:xfrm>
          <a:custGeom>
            <a:avLst/>
            <a:gdLst/>
            <a:ahLst/>
            <a:cxnLst/>
            <a:rect l="l" t="t" r="r" b="b"/>
            <a:pathLst>
              <a:path w="1268095" h="767079">
                <a:moveTo>
                  <a:pt x="0" y="0"/>
                </a:moveTo>
                <a:lnTo>
                  <a:pt x="1267968" y="0"/>
                </a:lnTo>
                <a:lnTo>
                  <a:pt x="1267968" y="766572"/>
                </a:lnTo>
                <a:lnTo>
                  <a:pt x="0" y="766572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0550" y="4070350"/>
            <a:ext cx="1076325" cy="575310"/>
          </a:xfrm>
          <a:custGeom>
            <a:avLst/>
            <a:gdLst/>
            <a:ahLst/>
            <a:cxnLst/>
            <a:rect l="l" t="t" r="r" b="b"/>
            <a:pathLst>
              <a:path w="1076325" h="575310">
                <a:moveTo>
                  <a:pt x="0" y="0"/>
                </a:moveTo>
                <a:lnTo>
                  <a:pt x="0" y="574929"/>
                </a:lnTo>
                <a:lnTo>
                  <a:pt x="1076261" y="574929"/>
                </a:lnTo>
                <a:lnTo>
                  <a:pt x="1076261" y="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3450" y="4743450"/>
            <a:ext cx="399415" cy="169545"/>
          </a:xfrm>
          <a:custGeom>
            <a:avLst/>
            <a:gdLst/>
            <a:ahLst/>
            <a:cxnLst/>
            <a:rect l="l" t="t" r="r" b="b"/>
            <a:pathLst>
              <a:path w="399415" h="169545">
                <a:moveTo>
                  <a:pt x="0" y="169164"/>
                </a:moveTo>
                <a:lnTo>
                  <a:pt x="42291" y="0"/>
                </a:lnTo>
                <a:lnTo>
                  <a:pt x="356997" y="0"/>
                </a:lnTo>
                <a:lnTo>
                  <a:pt x="399288" y="169164"/>
                </a:lnTo>
                <a:lnTo>
                  <a:pt x="0" y="169164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26079" y="4290059"/>
            <a:ext cx="975359" cy="2209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46350" y="41973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46350" y="41973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79850" y="41973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79850" y="41973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13350" y="41973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13350" y="41973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59579" y="4290059"/>
            <a:ext cx="975360" cy="2209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93079" y="4297679"/>
            <a:ext cx="990600" cy="228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59550" y="41973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59550" y="41973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0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3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0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3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59880" y="2773679"/>
            <a:ext cx="213359" cy="12268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66900" y="3261359"/>
            <a:ext cx="220980" cy="9601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04950" y="46164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7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3" y="676529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7" y="581787"/>
                </a:lnTo>
                <a:lnTo>
                  <a:pt x="757427" y="94742"/>
                </a:lnTo>
                <a:lnTo>
                  <a:pt x="378713" y="94742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7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3" y="94742"/>
                </a:lnTo>
                <a:lnTo>
                  <a:pt x="757427" y="94742"/>
                </a:lnTo>
                <a:lnTo>
                  <a:pt x="757427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04950" y="45275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3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4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3" y="189356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7" y="94614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3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04950" y="45275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4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4"/>
                </a:lnTo>
                <a:lnTo>
                  <a:pt x="6101" y="77622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2"/>
                </a:lnTo>
                <a:lnTo>
                  <a:pt x="757428" y="94614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04950" y="46164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9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17650" y="24574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7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3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7" y="581787"/>
                </a:lnTo>
                <a:lnTo>
                  <a:pt x="757427" y="94741"/>
                </a:lnTo>
                <a:lnTo>
                  <a:pt x="378713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7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3" y="94741"/>
                </a:lnTo>
                <a:lnTo>
                  <a:pt x="757427" y="94741"/>
                </a:lnTo>
                <a:lnTo>
                  <a:pt x="757427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17650" y="23558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3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4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3" y="189357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7" y="94614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3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17650" y="23558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4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4"/>
                </a:lnTo>
                <a:lnTo>
                  <a:pt x="6101" y="77622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2"/>
                </a:lnTo>
                <a:lnTo>
                  <a:pt x="757428" y="94614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17650" y="24574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9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723900" y="1955800"/>
            <a:ext cx="107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Servidor</a:t>
            </a:r>
            <a:endParaRPr sz="2400"/>
          </a:p>
        </p:txBody>
      </p:sp>
      <p:sp>
        <p:nvSpPr>
          <p:cNvPr id="66" name="object 66"/>
          <p:cNvSpPr txBox="1"/>
          <p:nvPr/>
        </p:nvSpPr>
        <p:spPr>
          <a:xfrm>
            <a:off x="6192654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12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520137" y="2057400"/>
            <a:ext cx="4997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5" dirty="0">
                <a:latin typeface="Times New Roman"/>
                <a:cs typeface="Times New Roman"/>
              </a:rPr>
              <a:t>íci</a:t>
            </a:r>
            <a:r>
              <a:rPr sz="1600" dirty="0"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702703" y="2057400"/>
            <a:ext cx="7759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Função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037310" y="2057400"/>
            <a:ext cx="7759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Função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279969" y="2057400"/>
            <a:ext cx="10020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Funções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662440" y="2057400"/>
            <a:ext cx="93471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Classes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209800" y="3200400"/>
            <a:ext cx="702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cl</a:t>
            </a:r>
            <a:r>
              <a:rPr sz="2400" b="1" dirty="0">
                <a:latin typeface="Times New Roman"/>
                <a:cs typeface="Times New Roman"/>
              </a:rPr>
              <a:t>one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859795" y="3200400"/>
            <a:ext cx="652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push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054100" y="4203700"/>
            <a:ext cx="39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565400" y="4622800"/>
            <a:ext cx="4997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5" dirty="0">
                <a:latin typeface="Times New Roman"/>
                <a:cs typeface="Times New Roman"/>
              </a:rPr>
              <a:t>íci</a:t>
            </a:r>
            <a:r>
              <a:rPr sz="1600" dirty="0"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97166" y="4622800"/>
            <a:ext cx="7759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Função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031773" y="4622800"/>
            <a:ext cx="7759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Função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274432" y="4622800"/>
            <a:ext cx="10020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Funções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Ok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253" y="1768857"/>
            <a:ext cx="1617980" cy="1005205"/>
          </a:xfrm>
          <a:custGeom>
            <a:avLst/>
            <a:gdLst/>
            <a:ahLst/>
            <a:cxnLst/>
            <a:rect l="l" t="t" r="r" b="b"/>
            <a:pathLst>
              <a:path w="1617980" h="1005205">
                <a:moveTo>
                  <a:pt x="146479" y="330502"/>
                </a:moveTo>
                <a:lnTo>
                  <a:pt x="144703" y="287187"/>
                </a:lnTo>
                <a:lnTo>
                  <a:pt x="152903" y="245711"/>
                </a:lnTo>
                <a:lnTo>
                  <a:pt x="170209" y="207042"/>
                </a:lnTo>
                <a:lnTo>
                  <a:pt x="195750" y="172148"/>
                </a:lnTo>
                <a:lnTo>
                  <a:pt x="228657" y="141999"/>
                </a:lnTo>
                <a:lnTo>
                  <a:pt x="268060" y="117564"/>
                </a:lnTo>
                <a:lnTo>
                  <a:pt x="313089" y="99811"/>
                </a:lnTo>
                <a:lnTo>
                  <a:pt x="362874" y="89709"/>
                </a:lnTo>
                <a:lnTo>
                  <a:pt x="404942" y="87852"/>
                </a:lnTo>
                <a:lnTo>
                  <a:pt x="446507" y="91900"/>
                </a:lnTo>
                <a:lnTo>
                  <a:pt x="486715" y="101711"/>
                </a:lnTo>
                <a:lnTo>
                  <a:pt x="524710" y="117141"/>
                </a:lnTo>
                <a:lnTo>
                  <a:pt x="555900" y="80243"/>
                </a:lnTo>
                <a:lnTo>
                  <a:pt x="596040" y="52541"/>
                </a:lnTo>
                <a:lnTo>
                  <a:pt x="642557" y="34702"/>
                </a:lnTo>
                <a:lnTo>
                  <a:pt x="692877" y="27395"/>
                </a:lnTo>
                <a:lnTo>
                  <a:pt x="744428" y="31284"/>
                </a:lnTo>
                <a:lnTo>
                  <a:pt x="794636" y="47037"/>
                </a:lnTo>
                <a:lnTo>
                  <a:pt x="830378" y="67611"/>
                </a:lnTo>
                <a:lnTo>
                  <a:pt x="841029" y="75866"/>
                </a:lnTo>
                <a:lnTo>
                  <a:pt x="871532" y="39903"/>
                </a:lnTo>
                <a:lnTo>
                  <a:pt x="912310" y="14687"/>
                </a:lnTo>
                <a:lnTo>
                  <a:pt x="959752" y="1242"/>
                </a:lnTo>
                <a:lnTo>
                  <a:pt x="1010250" y="593"/>
                </a:lnTo>
                <a:lnTo>
                  <a:pt x="1060193" y="13763"/>
                </a:lnTo>
                <a:lnTo>
                  <a:pt x="1076387" y="21657"/>
                </a:lnTo>
                <a:lnTo>
                  <a:pt x="1091356" y="31003"/>
                </a:lnTo>
                <a:lnTo>
                  <a:pt x="1104966" y="41731"/>
                </a:lnTo>
                <a:lnTo>
                  <a:pt x="1117089" y="53768"/>
                </a:lnTo>
                <a:lnTo>
                  <a:pt x="1153332" y="26151"/>
                </a:lnTo>
                <a:lnTo>
                  <a:pt x="1195414" y="8175"/>
                </a:lnTo>
                <a:lnTo>
                  <a:pt x="1240897" y="0"/>
                </a:lnTo>
                <a:lnTo>
                  <a:pt x="1287343" y="1783"/>
                </a:lnTo>
                <a:lnTo>
                  <a:pt x="1332317" y="13684"/>
                </a:lnTo>
                <a:lnTo>
                  <a:pt x="1373381" y="35861"/>
                </a:lnTo>
                <a:lnTo>
                  <a:pt x="1413291" y="76342"/>
                </a:lnTo>
                <a:lnTo>
                  <a:pt x="1434722" y="125777"/>
                </a:lnTo>
                <a:lnTo>
                  <a:pt x="1484072" y="143470"/>
                </a:lnTo>
                <a:lnTo>
                  <a:pt x="1524807" y="170590"/>
                </a:lnTo>
                <a:lnTo>
                  <a:pt x="1555593" y="205152"/>
                </a:lnTo>
                <a:lnTo>
                  <a:pt x="1575096" y="245176"/>
                </a:lnTo>
                <a:lnTo>
                  <a:pt x="1581982" y="288679"/>
                </a:lnTo>
                <a:lnTo>
                  <a:pt x="1574918" y="333677"/>
                </a:lnTo>
                <a:lnTo>
                  <a:pt x="1572505" y="341297"/>
                </a:lnTo>
                <a:lnTo>
                  <a:pt x="1569469" y="348663"/>
                </a:lnTo>
                <a:lnTo>
                  <a:pt x="1565786" y="355902"/>
                </a:lnTo>
                <a:lnTo>
                  <a:pt x="1592836" y="392895"/>
                </a:lnTo>
                <a:lnTo>
                  <a:pt x="1610112" y="432488"/>
                </a:lnTo>
                <a:lnTo>
                  <a:pt x="1617804" y="473472"/>
                </a:lnTo>
                <a:lnTo>
                  <a:pt x="1616104" y="514636"/>
                </a:lnTo>
                <a:lnTo>
                  <a:pt x="1605200" y="554769"/>
                </a:lnTo>
                <a:lnTo>
                  <a:pt x="1585282" y="592663"/>
                </a:lnTo>
                <a:lnTo>
                  <a:pt x="1556540" y="627107"/>
                </a:lnTo>
                <a:lnTo>
                  <a:pt x="1519165" y="656892"/>
                </a:lnTo>
                <a:lnTo>
                  <a:pt x="1463058" y="684514"/>
                </a:lnTo>
                <a:lnTo>
                  <a:pt x="1400559" y="699183"/>
                </a:lnTo>
                <a:lnTo>
                  <a:pt x="1394424" y="741160"/>
                </a:lnTo>
                <a:lnTo>
                  <a:pt x="1377761" y="779610"/>
                </a:lnTo>
                <a:lnTo>
                  <a:pt x="1351876" y="813446"/>
                </a:lnTo>
                <a:lnTo>
                  <a:pt x="1318076" y="841581"/>
                </a:lnTo>
                <a:lnTo>
                  <a:pt x="1277665" y="862929"/>
                </a:lnTo>
                <a:lnTo>
                  <a:pt x="1231951" y="876404"/>
                </a:lnTo>
                <a:lnTo>
                  <a:pt x="1182240" y="880920"/>
                </a:lnTo>
                <a:lnTo>
                  <a:pt x="1152544" y="878985"/>
                </a:lnTo>
                <a:lnTo>
                  <a:pt x="1123550" y="873633"/>
                </a:lnTo>
                <a:lnTo>
                  <a:pt x="1095676" y="864971"/>
                </a:lnTo>
                <a:lnTo>
                  <a:pt x="1069337" y="853107"/>
                </a:lnTo>
                <a:lnTo>
                  <a:pt x="1049681" y="893230"/>
                </a:lnTo>
                <a:lnTo>
                  <a:pt x="1021849" y="928156"/>
                </a:lnTo>
                <a:lnTo>
                  <a:pt x="987110" y="957307"/>
                </a:lnTo>
                <a:lnTo>
                  <a:pt x="946733" y="980107"/>
                </a:lnTo>
                <a:lnTo>
                  <a:pt x="901987" y="995977"/>
                </a:lnTo>
                <a:lnTo>
                  <a:pt x="854140" y="1004340"/>
                </a:lnTo>
                <a:lnTo>
                  <a:pt x="804463" y="1004618"/>
                </a:lnTo>
                <a:lnTo>
                  <a:pt x="754225" y="996236"/>
                </a:lnTo>
                <a:lnTo>
                  <a:pt x="713794" y="982549"/>
                </a:lnTo>
                <a:lnTo>
                  <a:pt x="676991" y="963327"/>
                </a:lnTo>
                <a:lnTo>
                  <a:pt x="644591" y="939032"/>
                </a:lnTo>
                <a:lnTo>
                  <a:pt x="617369" y="910130"/>
                </a:lnTo>
                <a:lnTo>
                  <a:pt x="570454" y="929477"/>
                </a:lnTo>
                <a:lnTo>
                  <a:pt x="521639" y="941111"/>
                </a:lnTo>
                <a:lnTo>
                  <a:pt x="472045" y="945266"/>
                </a:lnTo>
                <a:lnTo>
                  <a:pt x="422792" y="942177"/>
                </a:lnTo>
                <a:lnTo>
                  <a:pt x="375000" y="932080"/>
                </a:lnTo>
                <a:lnTo>
                  <a:pt x="329789" y="915209"/>
                </a:lnTo>
                <a:lnTo>
                  <a:pt x="288278" y="891801"/>
                </a:lnTo>
                <a:lnTo>
                  <a:pt x="251587" y="862089"/>
                </a:lnTo>
                <a:lnTo>
                  <a:pt x="220837" y="826310"/>
                </a:lnTo>
                <a:lnTo>
                  <a:pt x="219796" y="824786"/>
                </a:lnTo>
                <a:lnTo>
                  <a:pt x="218780" y="823389"/>
                </a:lnTo>
                <a:lnTo>
                  <a:pt x="217777" y="821865"/>
                </a:lnTo>
                <a:lnTo>
                  <a:pt x="165580" y="819972"/>
                </a:lnTo>
                <a:lnTo>
                  <a:pt x="118389" y="804954"/>
                </a:lnTo>
                <a:lnTo>
                  <a:pt x="79187" y="778805"/>
                </a:lnTo>
                <a:lnTo>
                  <a:pt x="50955" y="743519"/>
                </a:lnTo>
                <a:lnTo>
                  <a:pt x="36675" y="701088"/>
                </a:lnTo>
                <a:lnTo>
                  <a:pt x="36405" y="671040"/>
                </a:lnTo>
                <a:lnTo>
                  <a:pt x="43733" y="641969"/>
                </a:lnTo>
                <a:lnTo>
                  <a:pt x="58267" y="614898"/>
                </a:lnTo>
                <a:lnTo>
                  <a:pt x="79614" y="590852"/>
                </a:lnTo>
                <a:lnTo>
                  <a:pt x="39445" y="562661"/>
                </a:lnTo>
                <a:lnTo>
                  <a:pt x="12588" y="526502"/>
                </a:lnTo>
                <a:lnTo>
                  <a:pt x="0" y="485503"/>
                </a:lnTo>
                <a:lnTo>
                  <a:pt x="2638" y="442792"/>
                </a:lnTo>
                <a:lnTo>
                  <a:pt x="21460" y="401495"/>
                </a:lnTo>
                <a:lnTo>
                  <a:pt x="73779" y="355013"/>
                </a:lnTo>
                <a:lnTo>
                  <a:pt x="145120" y="333677"/>
                </a:lnTo>
                <a:lnTo>
                  <a:pt x="146479" y="330502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4098" y="2752598"/>
            <a:ext cx="217932" cy="372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6394" y="1869694"/>
            <a:ext cx="48895" cy="31750"/>
          </a:xfrm>
          <a:custGeom>
            <a:avLst/>
            <a:gdLst/>
            <a:ahLst/>
            <a:cxnLst/>
            <a:rect l="l" t="t" r="r" b="b"/>
            <a:pathLst>
              <a:path w="48894" h="31750">
                <a:moveTo>
                  <a:pt x="0" y="0"/>
                </a:moveTo>
                <a:lnTo>
                  <a:pt x="12993" y="6901"/>
                </a:lnTo>
                <a:lnTo>
                  <a:pt x="25455" y="14446"/>
                </a:lnTo>
                <a:lnTo>
                  <a:pt x="37352" y="22610"/>
                </a:lnTo>
                <a:lnTo>
                  <a:pt x="48653" y="31368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894" y="2618994"/>
            <a:ext cx="25400" cy="40640"/>
          </a:xfrm>
          <a:custGeom>
            <a:avLst/>
            <a:gdLst/>
            <a:ahLst/>
            <a:cxnLst/>
            <a:rect l="l" t="t" r="r" b="b"/>
            <a:pathLst>
              <a:path w="25400" h="40639">
                <a:moveTo>
                  <a:pt x="24993" y="40513"/>
                </a:moveTo>
                <a:lnTo>
                  <a:pt x="17796" y="30825"/>
                </a:lnTo>
                <a:lnTo>
                  <a:pt x="11225" y="20827"/>
                </a:lnTo>
                <a:lnTo>
                  <a:pt x="5289" y="10544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1194" y="1831594"/>
            <a:ext cx="13970" cy="32384"/>
          </a:xfrm>
          <a:custGeom>
            <a:avLst/>
            <a:gdLst/>
            <a:ahLst/>
            <a:cxnLst/>
            <a:rect l="l" t="t" r="r" b="b"/>
            <a:pathLst>
              <a:path w="13969" h="32385">
                <a:moveTo>
                  <a:pt x="0" y="32258"/>
                </a:moveTo>
                <a:lnTo>
                  <a:pt x="2467" y="23931"/>
                </a:lnTo>
                <a:lnTo>
                  <a:pt x="5538" y="15748"/>
                </a:lnTo>
                <a:lnTo>
                  <a:pt x="9202" y="7755"/>
                </a:lnTo>
                <a:lnTo>
                  <a:pt x="13449" y="0"/>
                </a:lnTo>
              </a:path>
            </a:pathLst>
          </a:custGeom>
          <a:ln w="12191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2494" y="2568194"/>
            <a:ext cx="10160" cy="44450"/>
          </a:xfrm>
          <a:custGeom>
            <a:avLst/>
            <a:gdLst/>
            <a:ahLst/>
            <a:cxnLst/>
            <a:rect l="l" t="t" r="r" b="b"/>
            <a:pathLst>
              <a:path w="10159" h="44450">
                <a:moveTo>
                  <a:pt x="10033" y="0"/>
                </a:moveTo>
                <a:lnTo>
                  <a:pt x="8554" y="11285"/>
                </a:lnTo>
                <a:lnTo>
                  <a:pt x="6397" y="22463"/>
                </a:lnTo>
                <a:lnTo>
                  <a:pt x="3550" y="33522"/>
                </a:lnTo>
                <a:lnTo>
                  <a:pt x="0" y="4445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37894" y="1806194"/>
            <a:ext cx="27940" cy="38100"/>
          </a:xfrm>
          <a:custGeom>
            <a:avLst/>
            <a:gdLst/>
            <a:ahLst/>
            <a:cxnLst/>
            <a:rect l="l" t="t" r="r" b="b"/>
            <a:pathLst>
              <a:path w="27940" h="38100">
                <a:moveTo>
                  <a:pt x="0" y="37591"/>
                </a:moveTo>
                <a:lnTo>
                  <a:pt x="5738" y="27574"/>
                </a:lnTo>
                <a:lnTo>
                  <a:pt x="12287" y="17938"/>
                </a:lnTo>
                <a:lnTo>
                  <a:pt x="19645" y="8731"/>
                </a:lnTo>
                <a:lnTo>
                  <a:pt x="27813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15694" y="2288794"/>
            <a:ext cx="121920" cy="166370"/>
          </a:xfrm>
          <a:custGeom>
            <a:avLst/>
            <a:gdLst/>
            <a:ahLst/>
            <a:cxnLst/>
            <a:rect l="l" t="t" r="r" b="b"/>
            <a:pathLst>
              <a:path w="121919" h="166369">
                <a:moveTo>
                  <a:pt x="0" y="0"/>
                </a:moveTo>
                <a:lnTo>
                  <a:pt x="41487" y="22408"/>
                </a:lnTo>
                <a:lnTo>
                  <a:pt x="75379" y="51560"/>
                </a:lnTo>
                <a:lnTo>
                  <a:pt x="100693" y="86118"/>
                </a:lnTo>
                <a:lnTo>
                  <a:pt x="116449" y="124748"/>
                </a:lnTo>
                <a:lnTo>
                  <a:pt x="121666" y="166116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0794" y="1882394"/>
            <a:ext cx="3175" cy="29845"/>
          </a:xfrm>
          <a:custGeom>
            <a:avLst/>
            <a:gdLst/>
            <a:ahLst/>
            <a:cxnLst/>
            <a:rect l="l" t="t" r="r" b="b"/>
            <a:pathLst>
              <a:path w="3175" h="29844">
                <a:moveTo>
                  <a:pt x="0" y="0"/>
                </a:moveTo>
                <a:lnTo>
                  <a:pt x="1329" y="7280"/>
                </a:lnTo>
                <a:lnTo>
                  <a:pt x="2254" y="14620"/>
                </a:lnTo>
                <a:lnTo>
                  <a:pt x="2750" y="21984"/>
                </a:lnTo>
                <a:lnTo>
                  <a:pt x="2794" y="29337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56994" y="2110994"/>
            <a:ext cx="54610" cy="62230"/>
          </a:xfrm>
          <a:custGeom>
            <a:avLst/>
            <a:gdLst/>
            <a:ahLst/>
            <a:cxnLst/>
            <a:rect l="l" t="t" r="r" b="b"/>
            <a:pathLst>
              <a:path w="54610" h="62230">
                <a:moveTo>
                  <a:pt x="54228" y="0"/>
                </a:moveTo>
                <a:lnTo>
                  <a:pt x="43916" y="17474"/>
                </a:lnTo>
                <a:lnTo>
                  <a:pt x="31353" y="33782"/>
                </a:lnTo>
                <a:lnTo>
                  <a:pt x="16670" y="48756"/>
                </a:lnTo>
                <a:lnTo>
                  <a:pt x="0" y="62229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1894" y="2339594"/>
            <a:ext cx="95250" cy="19050"/>
          </a:xfrm>
          <a:custGeom>
            <a:avLst/>
            <a:gdLst/>
            <a:ahLst/>
            <a:cxnLst/>
            <a:rect l="l" t="t" r="r" b="b"/>
            <a:pathLst>
              <a:path w="95250" h="19050">
                <a:moveTo>
                  <a:pt x="94805" y="18541"/>
                </a:moveTo>
                <a:lnTo>
                  <a:pt x="70062" y="18555"/>
                </a:lnTo>
                <a:lnTo>
                  <a:pt x="45735" y="15414"/>
                </a:lnTo>
                <a:lnTo>
                  <a:pt x="22242" y="9201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5394" y="2085594"/>
            <a:ext cx="8890" cy="33020"/>
          </a:xfrm>
          <a:custGeom>
            <a:avLst/>
            <a:gdLst/>
            <a:ahLst/>
            <a:cxnLst/>
            <a:rect l="l" t="t" r="r" b="b"/>
            <a:pathLst>
              <a:path w="8890" h="33019">
                <a:moveTo>
                  <a:pt x="8483" y="33020"/>
                </a:moveTo>
                <a:lnTo>
                  <a:pt x="5786" y="24878"/>
                </a:lnTo>
                <a:lnTo>
                  <a:pt x="3470" y="16652"/>
                </a:lnTo>
                <a:lnTo>
                  <a:pt x="1539" y="8356"/>
                </a:lnTo>
                <a:lnTo>
                  <a:pt x="0" y="0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1594" y="2568194"/>
            <a:ext cx="41910" cy="8890"/>
          </a:xfrm>
          <a:custGeom>
            <a:avLst/>
            <a:gdLst/>
            <a:ahLst/>
            <a:cxnLst/>
            <a:rect l="l" t="t" r="r" b="b"/>
            <a:pathLst>
              <a:path w="41909" h="8889">
                <a:moveTo>
                  <a:pt x="41478" y="0"/>
                </a:moveTo>
                <a:lnTo>
                  <a:pt x="31387" y="3067"/>
                </a:lnTo>
                <a:lnTo>
                  <a:pt x="21086" y="5587"/>
                </a:lnTo>
                <a:lnTo>
                  <a:pt x="10611" y="7536"/>
                </a:lnTo>
                <a:lnTo>
                  <a:pt x="0" y="8889"/>
                </a:lnTo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26079" y="1973579"/>
            <a:ext cx="975359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47873" y="1887473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46350" y="18859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0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0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79850" y="18859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79850" y="18859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0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0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13350" y="18859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13350" y="18859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0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0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59579" y="1973579"/>
            <a:ext cx="975360" cy="236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93079" y="1988820"/>
            <a:ext cx="990600" cy="2209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59550" y="18986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186690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90" y="373379"/>
                </a:lnTo>
                <a:lnTo>
                  <a:pt x="236325" y="366712"/>
                </a:lnTo>
                <a:lnTo>
                  <a:pt x="280924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90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59550" y="18986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0" y="186690"/>
                </a:moveTo>
                <a:lnTo>
                  <a:pt x="6667" y="137054"/>
                </a:lnTo>
                <a:lnTo>
                  <a:pt x="25484" y="92455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3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5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3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16240" y="2766060"/>
            <a:ext cx="213359" cy="12344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18450" y="18986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186690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90" y="373379"/>
                </a:lnTo>
                <a:lnTo>
                  <a:pt x="236325" y="366712"/>
                </a:lnTo>
                <a:lnTo>
                  <a:pt x="280924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90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918450" y="18986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0" y="186690"/>
                </a:moveTo>
                <a:lnTo>
                  <a:pt x="6667" y="137054"/>
                </a:lnTo>
                <a:lnTo>
                  <a:pt x="25484" y="92455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5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59880" y="2773679"/>
            <a:ext cx="213359" cy="12268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64680" y="1988820"/>
            <a:ext cx="990600" cy="2209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26079" y="4290059"/>
            <a:ext cx="975359" cy="2209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46350" y="41973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46350" y="41973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79850" y="41973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79850" y="41973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13350" y="41973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13350" y="41973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59579" y="4290059"/>
            <a:ext cx="975360" cy="2209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93079" y="4297679"/>
            <a:ext cx="990600" cy="228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59550" y="41973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59550" y="41973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0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3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0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3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1650" y="3981450"/>
            <a:ext cx="1268095" cy="767080"/>
          </a:xfrm>
          <a:custGeom>
            <a:avLst/>
            <a:gdLst/>
            <a:ahLst/>
            <a:cxnLst/>
            <a:rect l="l" t="t" r="r" b="b"/>
            <a:pathLst>
              <a:path w="1268095" h="767079">
                <a:moveTo>
                  <a:pt x="0" y="0"/>
                </a:moveTo>
                <a:lnTo>
                  <a:pt x="1267968" y="0"/>
                </a:lnTo>
                <a:lnTo>
                  <a:pt x="1267968" y="766572"/>
                </a:lnTo>
                <a:lnTo>
                  <a:pt x="0" y="766572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0550" y="4070350"/>
            <a:ext cx="1076325" cy="575310"/>
          </a:xfrm>
          <a:custGeom>
            <a:avLst/>
            <a:gdLst/>
            <a:ahLst/>
            <a:cxnLst/>
            <a:rect l="l" t="t" r="r" b="b"/>
            <a:pathLst>
              <a:path w="1076325" h="575310">
                <a:moveTo>
                  <a:pt x="0" y="0"/>
                </a:moveTo>
                <a:lnTo>
                  <a:pt x="0" y="574929"/>
                </a:lnTo>
                <a:lnTo>
                  <a:pt x="1076261" y="574929"/>
                </a:lnTo>
                <a:lnTo>
                  <a:pt x="1076261" y="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33450" y="4743450"/>
            <a:ext cx="399415" cy="169545"/>
          </a:xfrm>
          <a:custGeom>
            <a:avLst/>
            <a:gdLst/>
            <a:ahLst/>
            <a:cxnLst/>
            <a:rect l="l" t="t" r="r" b="b"/>
            <a:pathLst>
              <a:path w="399415" h="169545">
                <a:moveTo>
                  <a:pt x="0" y="169164"/>
                </a:moveTo>
                <a:lnTo>
                  <a:pt x="42291" y="0"/>
                </a:lnTo>
                <a:lnTo>
                  <a:pt x="356997" y="0"/>
                </a:lnTo>
                <a:lnTo>
                  <a:pt x="399288" y="169164"/>
                </a:lnTo>
                <a:lnTo>
                  <a:pt x="0" y="169164"/>
                </a:lnTo>
                <a:close/>
              </a:path>
            </a:pathLst>
          </a:custGeom>
          <a:ln w="28956">
            <a:solidFill>
              <a:srgbClr val="4F9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18450" y="41973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18450" y="41973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64680" y="4297679"/>
            <a:ext cx="990600" cy="2133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66900" y="3261359"/>
            <a:ext cx="220980" cy="9601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04950" y="46164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7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3" y="676529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7" y="581787"/>
                </a:lnTo>
                <a:lnTo>
                  <a:pt x="757427" y="94742"/>
                </a:lnTo>
                <a:lnTo>
                  <a:pt x="378713" y="94742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7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3" y="94742"/>
                </a:lnTo>
                <a:lnTo>
                  <a:pt x="757427" y="94742"/>
                </a:lnTo>
                <a:lnTo>
                  <a:pt x="757427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04950" y="45275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3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4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3" y="189356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7" y="94614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3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04950" y="45275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4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4"/>
                </a:lnTo>
                <a:lnTo>
                  <a:pt x="6101" y="77622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2"/>
                </a:lnTo>
                <a:lnTo>
                  <a:pt x="757428" y="94614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04950" y="46164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9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17650" y="24574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7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3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7" y="581787"/>
                </a:lnTo>
                <a:lnTo>
                  <a:pt x="757427" y="94741"/>
                </a:lnTo>
                <a:lnTo>
                  <a:pt x="378713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7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3" y="94741"/>
                </a:lnTo>
                <a:lnTo>
                  <a:pt x="757427" y="94741"/>
                </a:lnTo>
                <a:lnTo>
                  <a:pt x="757427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17650" y="23558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3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4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3" y="189357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7" y="94614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3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17650" y="23558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4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4"/>
                </a:lnTo>
                <a:lnTo>
                  <a:pt x="6101" y="77622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2"/>
                </a:lnTo>
                <a:lnTo>
                  <a:pt x="757428" y="94614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17650" y="24574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9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723900" y="1955800"/>
            <a:ext cx="107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Servidor</a:t>
            </a:r>
            <a:endParaRPr sz="2400"/>
          </a:p>
        </p:txBody>
      </p:sp>
      <p:sp>
        <p:nvSpPr>
          <p:cNvPr id="72" name="object 72"/>
          <p:cNvSpPr txBox="1"/>
          <p:nvPr/>
        </p:nvSpPr>
        <p:spPr>
          <a:xfrm>
            <a:off x="6192654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14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520137" y="2057400"/>
            <a:ext cx="4997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5" dirty="0">
                <a:latin typeface="Times New Roman"/>
                <a:cs typeface="Times New Roman"/>
              </a:rPr>
              <a:t>íci</a:t>
            </a:r>
            <a:r>
              <a:rPr sz="1600" dirty="0"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702703" y="2057400"/>
            <a:ext cx="7759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Função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037310" y="2057400"/>
            <a:ext cx="7759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Função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279969" y="2057400"/>
            <a:ext cx="10020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Funções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662440" y="2057400"/>
            <a:ext cx="93471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Classes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209800" y="3200400"/>
            <a:ext cx="702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cl</a:t>
            </a:r>
            <a:r>
              <a:rPr sz="2400" b="1" dirty="0">
                <a:latin typeface="Times New Roman"/>
                <a:cs typeface="Times New Roman"/>
              </a:rPr>
              <a:t>one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859795" y="3200400"/>
            <a:ext cx="652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push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326950" y="3200400"/>
            <a:ext cx="534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pu</a:t>
            </a:r>
            <a:r>
              <a:rPr sz="2400" b="1" spc="-5" dirty="0">
                <a:latin typeface="Times New Roman"/>
                <a:cs typeface="Times New Roman"/>
              </a:rPr>
              <a:t>l</a:t>
            </a:r>
            <a:r>
              <a:rPr sz="2400" b="1" dirty="0"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054100" y="4203700"/>
            <a:ext cx="39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565400" y="4622800"/>
            <a:ext cx="4997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5" dirty="0">
                <a:latin typeface="Times New Roman"/>
                <a:cs typeface="Times New Roman"/>
              </a:rPr>
              <a:t>íci</a:t>
            </a:r>
            <a:r>
              <a:rPr sz="1600" dirty="0"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697166" y="4622800"/>
            <a:ext cx="7759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Função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031773" y="4622800"/>
            <a:ext cx="7759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Função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274432" y="4622800"/>
            <a:ext cx="10020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Funções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656902" y="4622800"/>
            <a:ext cx="93471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Classes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Ok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79" y="160020"/>
            <a:ext cx="1013460" cy="441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34439" y="1965960"/>
            <a:ext cx="2186940" cy="8610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06340" y="1973579"/>
            <a:ext cx="3040379" cy="8610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2459" y="3726179"/>
            <a:ext cx="3406140" cy="731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43500" y="5059679"/>
            <a:ext cx="2773679" cy="8458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65420" y="3535679"/>
            <a:ext cx="2514600" cy="10363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64919" y="5074920"/>
            <a:ext cx="2285999" cy="8991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39950" y="723900"/>
            <a:ext cx="510921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Servidores Para</a:t>
            </a:r>
            <a:r>
              <a:rPr spc="-15" dirty="0"/>
              <a:t> </a:t>
            </a:r>
            <a:r>
              <a:rPr spc="-5" dirty="0"/>
              <a:t>Hospedagem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192654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9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9000" y="4343400"/>
            <a:ext cx="58464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/>
              <a:t>Comandos</a:t>
            </a:r>
            <a:r>
              <a:rPr sz="6000" spc="-50" dirty="0"/>
              <a:t> </a:t>
            </a:r>
            <a:r>
              <a:rPr sz="6000" spc="-5" dirty="0"/>
              <a:t>Básicos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3">
            <a:extLst>
              <a:ext uri="{FF2B5EF4-FFF2-40B4-BE49-F238E27FC236}">
                <a16:creationId xmlns:a16="http://schemas.microsoft.com/office/drawing/2014/main" id="{98D8D9FA-1087-481A-AD70-4969B60E0D73}"/>
              </a:ext>
            </a:extLst>
          </p:cNvPr>
          <p:cNvSpPr/>
          <p:nvPr/>
        </p:nvSpPr>
        <p:spPr>
          <a:xfrm>
            <a:off x="1200150" y="2298396"/>
            <a:ext cx="1947934" cy="2691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3" name="object 3"/>
          <p:cNvSpPr/>
          <p:nvPr/>
        </p:nvSpPr>
        <p:spPr>
          <a:xfrm>
            <a:off x="1200150" y="2534031"/>
            <a:ext cx="1799273" cy="2476976"/>
          </a:xfrm>
          <a:custGeom>
            <a:avLst/>
            <a:gdLst/>
            <a:ahLst/>
            <a:cxnLst/>
            <a:rect l="l" t="t" r="r" b="b"/>
            <a:pathLst>
              <a:path w="2399029" h="3302635">
                <a:moveTo>
                  <a:pt x="2192654" y="0"/>
                </a:moveTo>
                <a:lnTo>
                  <a:pt x="206120" y="0"/>
                </a:lnTo>
                <a:lnTo>
                  <a:pt x="158873" y="5446"/>
                </a:lnTo>
                <a:lnTo>
                  <a:pt x="115494" y="20958"/>
                </a:lnTo>
                <a:lnTo>
                  <a:pt x="77221" y="45296"/>
                </a:lnTo>
                <a:lnTo>
                  <a:pt x="45296" y="77221"/>
                </a:lnTo>
                <a:lnTo>
                  <a:pt x="20958" y="115494"/>
                </a:lnTo>
                <a:lnTo>
                  <a:pt x="5446" y="158873"/>
                </a:lnTo>
                <a:lnTo>
                  <a:pt x="0" y="206120"/>
                </a:lnTo>
                <a:lnTo>
                  <a:pt x="0" y="3096386"/>
                </a:lnTo>
                <a:lnTo>
                  <a:pt x="5446" y="3143634"/>
                </a:lnTo>
                <a:lnTo>
                  <a:pt x="20958" y="3187013"/>
                </a:lnTo>
                <a:lnTo>
                  <a:pt x="45296" y="3225286"/>
                </a:lnTo>
                <a:lnTo>
                  <a:pt x="77221" y="3257211"/>
                </a:lnTo>
                <a:lnTo>
                  <a:pt x="115494" y="3281549"/>
                </a:lnTo>
                <a:lnTo>
                  <a:pt x="158873" y="3297061"/>
                </a:lnTo>
                <a:lnTo>
                  <a:pt x="206120" y="3302507"/>
                </a:lnTo>
                <a:lnTo>
                  <a:pt x="2192654" y="3302507"/>
                </a:lnTo>
                <a:lnTo>
                  <a:pt x="2239902" y="3297061"/>
                </a:lnTo>
                <a:lnTo>
                  <a:pt x="2283281" y="3281549"/>
                </a:lnTo>
                <a:lnTo>
                  <a:pt x="2321554" y="3257211"/>
                </a:lnTo>
                <a:lnTo>
                  <a:pt x="2353479" y="3225286"/>
                </a:lnTo>
                <a:lnTo>
                  <a:pt x="2377817" y="3187013"/>
                </a:lnTo>
                <a:lnTo>
                  <a:pt x="2393329" y="3143634"/>
                </a:lnTo>
                <a:lnTo>
                  <a:pt x="2398776" y="3096386"/>
                </a:lnTo>
                <a:lnTo>
                  <a:pt x="2398776" y="206120"/>
                </a:lnTo>
                <a:lnTo>
                  <a:pt x="2393329" y="158873"/>
                </a:lnTo>
                <a:lnTo>
                  <a:pt x="2377817" y="115494"/>
                </a:lnTo>
                <a:lnTo>
                  <a:pt x="2353479" y="77221"/>
                </a:lnTo>
                <a:lnTo>
                  <a:pt x="2321554" y="45296"/>
                </a:lnTo>
                <a:lnTo>
                  <a:pt x="2283281" y="20958"/>
                </a:lnTo>
                <a:lnTo>
                  <a:pt x="2239902" y="5446"/>
                </a:lnTo>
                <a:lnTo>
                  <a:pt x="2192654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292010B2-E027-418C-A2CA-52EDA944C1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2534031"/>
            <a:ext cx="1813323" cy="2476976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1188721" y="5024012"/>
            <a:ext cx="1821941" cy="997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58005" y="338368"/>
            <a:ext cx="6271595" cy="920925"/>
          </a:xfrm>
          <a:prstGeom prst="rect">
            <a:avLst/>
          </a:prstGeom>
        </p:spPr>
        <p:txBody>
          <a:bodyPr vert="horz" wrap="square" lIns="0" tIns="134779" rIns="0" bIns="0" rtlCol="0">
            <a:spAutoFit/>
          </a:bodyPr>
          <a:lstStyle/>
          <a:p>
            <a:pPr marL="349091">
              <a:spcBef>
                <a:spcPts val="1061"/>
              </a:spcBef>
              <a:tabLst>
                <a:tab pos="1743551" algn="l"/>
                <a:tab pos="3465195" algn="l"/>
              </a:tabLst>
            </a:pPr>
            <a:r>
              <a:rPr lang="pt-BR" sz="2800" spc="23" dirty="0"/>
              <a:t>VINICIUS MANGUEIRA CORREIA</a:t>
            </a:r>
            <a:endParaRPr sz="2800" spc="-4" dirty="0"/>
          </a:p>
          <a:p>
            <a:pPr marL="1049179">
              <a:spcBef>
                <a:spcPts val="593"/>
              </a:spcBef>
            </a:pPr>
            <a:r>
              <a:rPr sz="1800" spc="-23" dirty="0" err="1">
                <a:solidFill>
                  <a:srgbClr val="000000"/>
                </a:solidFill>
                <a:latin typeface="Arial"/>
                <a:cs typeface="Arial"/>
              </a:rPr>
              <a:t>Desenvolvedor</a:t>
            </a:r>
            <a:r>
              <a:rPr sz="1800" spc="-2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t-BR" sz="1800" spc="-4" dirty="0">
                <a:solidFill>
                  <a:srgbClr val="000000"/>
                </a:solidFill>
                <a:latin typeface="Arial"/>
                <a:cs typeface="Arial"/>
              </a:rPr>
              <a:t>Back-</a:t>
            </a:r>
            <a:r>
              <a:rPr sz="1800" spc="-75" dirty="0">
                <a:solidFill>
                  <a:srgbClr val="000000"/>
                </a:solidFill>
                <a:latin typeface="Arial"/>
                <a:cs typeface="Arial"/>
              </a:rPr>
              <a:t>End </a:t>
            </a:r>
            <a:r>
              <a:rPr sz="1800" spc="-6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spc="86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spc="38" dirty="0">
                <a:solidFill>
                  <a:srgbClr val="000000"/>
                </a:solidFill>
                <a:latin typeface="Arial"/>
                <a:cs typeface="Arial"/>
              </a:rPr>
              <a:t>Mobile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028" name="Picture 4" descr="Resultado de imagem para git icon render">
            <a:extLst>
              <a:ext uri="{FF2B5EF4-FFF2-40B4-BE49-F238E27FC236}">
                <a16:creationId xmlns:a16="http://schemas.microsoft.com/office/drawing/2014/main" id="{95861CF5-0D55-4E7F-9F49-9EAC4F280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99" y="2405376"/>
            <a:ext cx="10287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linkedin icon">
            <a:extLst>
              <a:ext uri="{FF2B5EF4-FFF2-40B4-BE49-F238E27FC236}">
                <a16:creationId xmlns:a16="http://schemas.microsoft.com/office/drawing/2014/main" id="{831E37D0-6739-455F-B601-FE2D27AAF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99" y="4052574"/>
            <a:ext cx="1143001" cy="95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bject 5">
            <a:extLst>
              <a:ext uri="{FF2B5EF4-FFF2-40B4-BE49-F238E27FC236}">
                <a16:creationId xmlns:a16="http://schemas.microsoft.com/office/drawing/2014/main" id="{673BA12B-0727-4D28-9F2E-7626CF45883A}"/>
              </a:ext>
            </a:extLst>
          </p:cNvPr>
          <p:cNvSpPr txBox="1">
            <a:spLocks/>
          </p:cNvSpPr>
          <p:nvPr/>
        </p:nvSpPr>
        <p:spPr>
          <a:xfrm>
            <a:off x="4800600" y="2207667"/>
            <a:ext cx="3799237" cy="597760"/>
          </a:xfrm>
          <a:prstGeom prst="rect">
            <a:avLst/>
          </a:prstGeom>
        </p:spPr>
        <p:txBody>
          <a:bodyPr vert="horz" wrap="square" lIns="0" tIns="134779" rIns="0" bIns="0" rtlCol="0">
            <a:spAutoFit/>
          </a:bodyPr>
          <a:lstStyle>
            <a:lvl1pPr>
              <a:defRPr sz="4000" b="0" i="0">
                <a:solidFill>
                  <a:srgbClr val="0A082D"/>
                </a:solidFill>
                <a:latin typeface="Impact"/>
                <a:ea typeface="+mj-ea"/>
                <a:cs typeface="Impact"/>
              </a:defRPr>
            </a:lvl1pPr>
          </a:lstStyle>
          <a:p>
            <a:pPr marL="349091">
              <a:spcBef>
                <a:spcPts val="1061"/>
              </a:spcBef>
              <a:tabLst>
                <a:tab pos="1743551" algn="l"/>
                <a:tab pos="3465195" algn="l"/>
              </a:tabLst>
            </a:pPr>
            <a:r>
              <a:rPr lang="pt-BR" sz="3000" kern="0" spc="23" dirty="0" err="1"/>
              <a:t>ViniciusDeep</a:t>
            </a:r>
            <a:endParaRPr lang="pt-BR" sz="3000" kern="0" spc="-4" dirty="0"/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4A0213A6-7246-4F58-9178-813B3E3218D8}"/>
              </a:ext>
            </a:extLst>
          </p:cNvPr>
          <p:cNvSpPr txBox="1">
            <a:spLocks/>
          </p:cNvSpPr>
          <p:nvPr/>
        </p:nvSpPr>
        <p:spPr>
          <a:xfrm>
            <a:off x="4782096" y="2633504"/>
            <a:ext cx="3799237" cy="343844"/>
          </a:xfrm>
          <a:prstGeom prst="rect">
            <a:avLst/>
          </a:prstGeom>
        </p:spPr>
        <p:txBody>
          <a:bodyPr vert="horz" wrap="square" lIns="0" tIns="134779" rIns="0" bIns="0" rtlCol="0">
            <a:spAutoFit/>
          </a:bodyPr>
          <a:lstStyle>
            <a:lvl1pPr>
              <a:defRPr sz="4000" b="0" i="0">
                <a:solidFill>
                  <a:srgbClr val="0A082D"/>
                </a:solidFill>
                <a:latin typeface="Impact"/>
                <a:ea typeface="+mj-ea"/>
                <a:cs typeface="Impact"/>
              </a:defRPr>
            </a:lvl1pPr>
          </a:lstStyle>
          <a:p>
            <a:pPr marL="349091">
              <a:spcBef>
                <a:spcPts val="1061"/>
              </a:spcBef>
              <a:tabLst>
                <a:tab pos="1743551" algn="l"/>
                <a:tab pos="3465195" algn="l"/>
              </a:tabLst>
            </a:pPr>
            <a:r>
              <a:rPr lang="pt-BR" sz="1350" u="sng" kern="0" spc="-4" dirty="0"/>
              <a:t>https://github.com/ViniciusDeep</a:t>
            </a: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46B4DD32-2AFB-4FA6-9A8B-4457AD0A8FEA}"/>
              </a:ext>
            </a:extLst>
          </p:cNvPr>
          <p:cNvSpPr txBox="1">
            <a:spLocks/>
          </p:cNvSpPr>
          <p:nvPr/>
        </p:nvSpPr>
        <p:spPr>
          <a:xfrm>
            <a:off x="4782096" y="3934031"/>
            <a:ext cx="3799237" cy="597760"/>
          </a:xfrm>
          <a:prstGeom prst="rect">
            <a:avLst/>
          </a:prstGeom>
        </p:spPr>
        <p:txBody>
          <a:bodyPr vert="horz" wrap="square" lIns="0" tIns="134779" rIns="0" bIns="0" rtlCol="0">
            <a:spAutoFit/>
          </a:bodyPr>
          <a:lstStyle>
            <a:lvl1pPr>
              <a:defRPr sz="4000" b="0" i="0">
                <a:solidFill>
                  <a:srgbClr val="0A082D"/>
                </a:solidFill>
                <a:latin typeface="Impact"/>
                <a:ea typeface="+mj-ea"/>
                <a:cs typeface="Impact"/>
              </a:defRPr>
            </a:lvl1pPr>
          </a:lstStyle>
          <a:p>
            <a:pPr marL="349091">
              <a:spcBef>
                <a:spcPts val="1061"/>
              </a:spcBef>
              <a:tabLst>
                <a:tab pos="1743551" algn="l"/>
                <a:tab pos="3465195" algn="l"/>
              </a:tabLst>
            </a:pPr>
            <a:r>
              <a:rPr lang="pt-BR" sz="3000" kern="0" spc="23" dirty="0"/>
              <a:t>Vinicius Mangueira</a:t>
            </a:r>
            <a:endParaRPr lang="pt-BR" sz="3000" kern="0" spc="-4" dirty="0"/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D24BEA4C-7A15-46B6-8A5F-FE78FACF6E24}"/>
              </a:ext>
            </a:extLst>
          </p:cNvPr>
          <p:cNvSpPr txBox="1">
            <a:spLocks/>
          </p:cNvSpPr>
          <p:nvPr/>
        </p:nvSpPr>
        <p:spPr>
          <a:xfrm>
            <a:off x="4797084" y="4353352"/>
            <a:ext cx="3799237" cy="274595"/>
          </a:xfrm>
          <a:prstGeom prst="rect">
            <a:avLst/>
          </a:prstGeom>
        </p:spPr>
        <p:txBody>
          <a:bodyPr vert="horz" wrap="square" lIns="0" tIns="134779" rIns="0" bIns="0" rtlCol="0">
            <a:spAutoFit/>
          </a:bodyPr>
          <a:lstStyle>
            <a:lvl1pPr>
              <a:defRPr sz="4000" b="0" i="0">
                <a:solidFill>
                  <a:srgbClr val="0A082D"/>
                </a:solidFill>
                <a:latin typeface="Impact"/>
                <a:ea typeface="+mj-ea"/>
                <a:cs typeface="Impact"/>
              </a:defRPr>
            </a:lvl1pPr>
          </a:lstStyle>
          <a:p>
            <a:pPr marL="349091">
              <a:spcBef>
                <a:spcPts val="1061"/>
              </a:spcBef>
              <a:tabLst>
                <a:tab pos="1743551" algn="l"/>
                <a:tab pos="3465195" algn="l"/>
              </a:tabLst>
            </a:pPr>
            <a:r>
              <a:rPr lang="pt-BR" sz="900" u="sng" kern="0" spc="-4" dirty="0"/>
              <a:t>https://www.linkedin.com/in/vinicius-mangueira-correia-9b9b8b138/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5850" y="21018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55850" y="21018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2" y="85090"/>
                </a:lnTo>
                <a:lnTo>
                  <a:pt x="6039612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2241550"/>
            <a:ext cx="1026160" cy="873760"/>
          </a:xfrm>
          <a:custGeom>
            <a:avLst/>
            <a:gdLst/>
            <a:ahLst/>
            <a:cxnLst/>
            <a:rect l="l" t="t" r="r" b="b"/>
            <a:pathLst>
              <a:path w="1026160" h="873760">
                <a:moveTo>
                  <a:pt x="0" y="0"/>
                </a:moveTo>
                <a:lnTo>
                  <a:pt x="0" y="748538"/>
                </a:lnTo>
                <a:lnTo>
                  <a:pt x="4681" y="765480"/>
                </a:lnTo>
                <a:lnTo>
                  <a:pt x="40300" y="797137"/>
                </a:lnTo>
                <a:lnTo>
                  <a:pt x="106854" y="824830"/>
                </a:lnTo>
                <a:lnTo>
                  <a:pt x="150204" y="836818"/>
                </a:lnTo>
                <a:lnTo>
                  <a:pt x="199454" y="847370"/>
                </a:lnTo>
                <a:lnTo>
                  <a:pt x="253994" y="856337"/>
                </a:lnTo>
                <a:lnTo>
                  <a:pt x="313212" y="863570"/>
                </a:lnTo>
                <a:lnTo>
                  <a:pt x="376497" y="868920"/>
                </a:lnTo>
                <a:lnTo>
                  <a:pt x="443239" y="872239"/>
                </a:lnTo>
                <a:lnTo>
                  <a:pt x="512825" y="873378"/>
                </a:lnTo>
                <a:lnTo>
                  <a:pt x="582410" y="872239"/>
                </a:lnTo>
                <a:lnTo>
                  <a:pt x="649149" y="868920"/>
                </a:lnTo>
                <a:lnTo>
                  <a:pt x="712434" y="863570"/>
                </a:lnTo>
                <a:lnTo>
                  <a:pt x="771652" y="856337"/>
                </a:lnTo>
                <a:lnTo>
                  <a:pt x="826191" y="847370"/>
                </a:lnTo>
                <a:lnTo>
                  <a:pt x="875442" y="836818"/>
                </a:lnTo>
                <a:lnTo>
                  <a:pt x="918793" y="824830"/>
                </a:lnTo>
                <a:lnTo>
                  <a:pt x="955632" y="811553"/>
                </a:lnTo>
                <a:lnTo>
                  <a:pt x="1007332" y="781730"/>
                </a:lnTo>
                <a:lnTo>
                  <a:pt x="1025652" y="748538"/>
                </a:lnTo>
                <a:lnTo>
                  <a:pt x="1025652" y="124713"/>
                </a:lnTo>
                <a:lnTo>
                  <a:pt x="512825" y="124713"/>
                </a:lnTo>
                <a:lnTo>
                  <a:pt x="443239" y="123574"/>
                </a:lnTo>
                <a:lnTo>
                  <a:pt x="376497" y="120256"/>
                </a:lnTo>
                <a:lnTo>
                  <a:pt x="313212" y="114907"/>
                </a:lnTo>
                <a:lnTo>
                  <a:pt x="253994" y="107677"/>
                </a:lnTo>
                <a:lnTo>
                  <a:pt x="199454" y="98715"/>
                </a:lnTo>
                <a:lnTo>
                  <a:pt x="150204" y="88169"/>
                </a:lnTo>
                <a:lnTo>
                  <a:pt x="106854" y="76190"/>
                </a:lnTo>
                <a:lnTo>
                  <a:pt x="70016" y="62926"/>
                </a:lnTo>
                <a:lnTo>
                  <a:pt x="18318" y="33138"/>
                </a:lnTo>
                <a:lnTo>
                  <a:pt x="4681" y="16913"/>
                </a:lnTo>
                <a:lnTo>
                  <a:pt x="0" y="0"/>
                </a:lnTo>
                <a:close/>
              </a:path>
              <a:path w="1026160" h="873760">
                <a:moveTo>
                  <a:pt x="1025652" y="0"/>
                </a:moveTo>
                <a:lnTo>
                  <a:pt x="985349" y="48525"/>
                </a:lnTo>
                <a:lnTo>
                  <a:pt x="918793" y="76190"/>
                </a:lnTo>
                <a:lnTo>
                  <a:pt x="875442" y="88169"/>
                </a:lnTo>
                <a:lnTo>
                  <a:pt x="826191" y="98715"/>
                </a:lnTo>
                <a:lnTo>
                  <a:pt x="771652" y="107677"/>
                </a:lnTo>
                <a:lnTo>
                  <a:pt x="712434" y="114907"/>
                </a:lnTo>
                <a:lnTo>
                  <a:pt x="649149" y="120256"/>
                </a:lnTo>
                <a:lnTo>
                  <a:pt x="582410" y="123574"/>
                </a:lnTo>
                <a:lnTo>
                  <a:pt x="512825" y="124713"/>
                </a:lnTo>
                <a:lnTo>
                  <a:pt x="1025652" y="124713"/>
                </a:lnTo>
                <a:lnTo>
                  <a:pt x="1025652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250" y="2127250"/>
            <a:ext cx="1026160" cy="249554"/>
          </a:xfrm>
          <a:custGeom>
            <a:avLst/>
            <a:gdLst/>
            <a:ahLst/>
            <a:cxnLst/>
            <a:rect l="l" t="t" r="r" b="b"/>
            <a:pathLst>
              <a:path w="1026160" h="249555">
                <a:moveTo>
                  <a:pt x="512825" y="0"/>
                </a:moveTo>
                <a:lnTo>
                  <a:pt x="443239" y="1139"/>
                </a:lnTo>
                <a:lnTo>
                  <a:pt x="376497" y="4458"/>
                </a:lnTo>
                <a:lnTo>
                  <a:pt x="313212" y="9808"/>
                </a:lnTo>
                <a:lnTo>
                  <a:pt x="253994" y="17041"/>
                </a:lnTo>
                <a:lnTo>
                  <a:pt x="199454" y="26008"/>
                </a:lnTo>
                <a:lnTo>
                  <a:pt x="150204" y="36560"/>
                </a:lnTo>
                <a:lnTo>
                  <a:pt x="106854" y="48548"/>
                </a:lnTo>
                <a:lnTo>
                  <a:pt x="70016" y="61825"/>
                </a:lnTo>
                <a:lnTo>
                  <a:pt x="18318" y="91648"/>
                </a:lnTo>
                <a:lnTo>
                  <a:pt x="0" y="124840"/>
                </a:lnTo>
                <a:lnTo>
                  <a:pt x="4681" y="141754"/>
                </a:lnTo>
                <a:lnTo>
                  <a:pt x="40300" y="173366"/>
                </a:lnTo>
                <a:lnTo>
                  <a:pt x="106854" y="201031"/>
                </a:lnTo>
                <a:lnTo>
                  <a:pt x="150204" y="213010"/>
                </a:lnTo>
                <a:lnTo>
                  <a:pt x="199454" y="223556"/>
                </a:lnTo>
                <a:lnTo>
                  <a:pt x="253994" y="232518"/>
                </a:lnTo>
                <a:lnTo>
                  <a:pt x="313212" y="239748"/>
                </a:lnTo>
                <a:lnTo>
                  <a:pt x="376497" y="245097"/>
                </a:lnTo>
                <a:lnTo>
                  <a:pt x="443239" y="248415"/>
                </a:lnTo>
                <a:lnTo>
                  <a:pt x="512825" y="249554"/>
                </a:lnTo>
                <a:lnTo>
                  <a:pt x="582410" y="248415"/>
                </a:lnTo>
                <a:lnTo>
                  <a:pt x="649149" y="245097"/>
                </a:lnTo>
                <a:lnTo>
                  <a:pt x="712434" y="239748"/>
                </a:lnTo>
                <a:lnTo>
                  <a:pt x="771652" y="232518"/>
                </a:lnTo>
                <a:lnTo>
                  <a:pt x="826191" y="223556"/>
                </a:lnTo>
                <a:lnTo>
                  <a:pt x="875442" y="213010"/>
                </a:lnTo>
                <a:lnTo>
                  <a:pt x="918793" y="201031"/>
                </a:lnTo>
                <a:lnTo>
                  <a:pt x="955632" y="187767"/>
                </a:lnTo>
                <a:lnTo>
                  <a:pt x="1007332" y="157979"/>
                </a:lnTo>
                <a:lnTo>
                  <a:pt x="1025652" y="124840"/>
                </a:lnTo>
                <a:lnTo>
                  <a:pt x="1020970" y="107898"/>
                </a:lnTo>
                <a:lnTo>
                  <a:pt x="985349" y="76241"/>
                </a:lnTo>
                <a:lnTo>
                  <a:pt x="918793" y="48548"/>
                </a:lnTo>
                <a:lnTo>
                  <a:pt x="875442" y="36560"/>
                </a:lnTo>
                <a:lnTo>
                  <a:pt x="826191" y="26008"/>
                </a:lnTo>
                <a:lnTo>
                  <a:pt x="771652" y="17041"/>
                </a:lnTo>
                <a:lnTo>
                  <a:pt x="712434" y="9808"/>
                </a:lnTo>
                <a:lnTo>
                  <a:pt x="649149" y="4458"/>
                </a:lnTo>
                <a:lnTo>
                  <a:pt x="582410" y="1139"/>
                </a:lnTo>
                <a:lnTo>
                  <a:pt x="512825" y="0"/>
                </a:lnTo>
                <a:close/>
              </a:path>
            </a:pathLst>
          </a:custGeom>
          <a:solidFill>
            <a:srgbClr val="CD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3550" y="2114550"/>
            <a:ext cx="1026160" cy="249554"/>
          </a:xfrm>
          <a:custGeom>
            <a:avLst/>
            <a:gdLst/>
            <a:ahLst/>
            <a:cxnLst/>
            <a:rect l="l" t="t" r="r" b="b"/>
            <a:pathLst>
              <a:path w="1026160" h="249555">
                <a:moveTo>
                  <a:pt x="1025652" y="124840"/>
                </a:moveTo>
                <a:lnTo>
                  <a:pt x="985349" y="173366"/>
                </a:lnTo>
                <a:lnTo>
                  <a:pt x="918793" y="201031"/>
                </a:lnTo>
                <a:lnTo>
                  <a:pt x="875442" y="213010"/>
                </a:lnTo>
                <a:lnTo>
                  <a:pt x="826191" y="223556"/>
                </a:lnTo>
                <a:lnTo>
                  <a:pt x="771652" y="232518"/>
                </a:lnTo>
                <a:lnTo>
                  <a:pt x="712434" y="239748"/>
                </a:lnTo>
                <a:lnTo>
                  <a:pt x="649149" y="245097"/>
                </a:lnTo>
                <a:lnTo>
                  <a:pt x="582410" y="248415"/>
                </a:lnTo>
                <a:lnTo>
                  <a:pt x="512826" y="249554"/>
                </a:lnTo>
                <a:lnTo>
                  <a:pt x="443239" y="248415"/>
                </a:lnTo>
                <a:lnTo>
                  <a:pt x="376497" y="245097"/>
                </a:lnTo>
                <a:lnTo>
                  <a:pt x="313212" y="239748"/>
                </a:lnTo>
                <a:lnTo>
                  <a:pt x="253994" y="232518"/>
                </a:lnTo>
                <a:lnTo>
                  <a:pt x="199454" y="223556"/>
                </a:lnTo>
                <a:lnTo>
                  <a:pt x="150204" y="213010"/>
                </a:lnTo>
                <a:lnTo>
                  <a:pt x="106854" y="201031"/>
                </a:lnTo>
                <a:lnTo>
                  <a:pt x="70016" y="187767"/>
                </a:lnTo>
                <a:lnTo>
                  <a:pt x="18318" y="157979"/>
                </a:lnTo>
                <a:lnTo>
                  <a:pt x="0" y="124840"/>
                </a:lnTo>
                <a:lnTo>
                  <a:pt x="4681" y="107897"/>
                </a:lnTo>
                <a:lnTo>
                  <a:pt x="40300" y="76241"/>
                </a:lnTo>
                <a:lnTo>
                  <a:pt x="106854" y="48548"/>
                </a:lnTo>
                <a:lnTo>
                  <a:pt x="150204" y="36560"/>
                </a:lnTo>
                <a:lnTo>
                  <a:pt x="199454" y="26008"/>
                </a:lnTo>
                <a:lnTo>
                  <a:pt x="253994" y="17041"/>
                </a:lnTo>
                <a:lnTo>
                  <a:pt x="313212" y="9808"/>
                </a:lnTo>
                <a:lnTo>
                  <a:pt x="376497" y="4458"/>
                </a:lnTo>
                <a:lnTo>
                  <a:pt x="443239" y="1139"/>
                </a:lnTo>
                <a:lnTo>
                  <a:pt x="512826" y="0"/>
                </a:lnTo>
                <a:lnTo>
                  <a:pt x="582410" y="1139"/>
                </a:lnTo>
                <a:lnTo>
                  <a:pt x="649149" y="4458"/>
                </a:lnTo>
                <a:lnTo>
                  <a:pt x="712434" y="9808"/>
                </a:lnTo>
                <a:lnTo>
                  <a:pt x="771652" y="17041"/>
                </a:lnTo>
                <a:lnTo>
                  <a:pt x="826191" y="26008"/>
                </a:lnTo>
                <a:lnTo>
                  <a:pt x="875442" y="36560"/>
                </a:lnTo>
                <a:lnTo>
                  <a:pt x="918793" y="48548"/>
                </a:lnTo>
                <a:lnTo>
                  <a:pt x="955632" y="61825"/>
                </a:lnTo>
                <a:lnTo>
                  <a:pt x="1007332" y="91648"/>
                </a:lnTo>
                <a:lnTo>
                  <a:pt x="1025652" y="12484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3550" y="2228850"/>
            <a:ext cx="1026160" cy="873760"/>
          </a:xfrm>
          <a:custGeom>
            <a:avLst/>
            <a:gdLst/>
            <a:ahLst/>
            <a:cxnLst/>
            <a:rect l="l" t="t" r="r" b="b"/>
            <a:pathLst>
              <a:path w="1026160" h="873760">
                <a:moveTo>
                  <a:pt x="1025652" y="0"/>
                </a:moveTo>
                <a:lnTo>
                  <a:pt x="1025652" y="748538"/>
                </a:lnTo>
                <a:lnTo>
                  <a:pt x="1020970" y="765480"/>
                </a:lnTo>
                <a:lnTo>
                  <a:pt x="985349" y="797137"/>
                </a:lnTo>
                <a:lnTo>
                  <a:pt x="918793" y="824830"/>
                </a:lnTo>
                <a:lnTo>
                  <a:pt x="875442" y="836818"/>
                </a:lnTo>
                <a:lnTo>
                  <a:pt x="826191" y="847370"/>
                </a:lnTo>
                <a:lnTo>
                  <a:pt x="771652" y="856337"/>
                </a:lnTo>
                <a:lnTo>
                  <a:pt x="712434" y="863570"/>
                </a:lnTo>
                <a:lnTo>
                  <a:pt x="649149" y="868920"/>
                </a:lnTo>
                <a:lnTo>
                  <a:pt x="582410" y="872239"/>
                </a:lnTo>
                <a:lnTo>
                  <a:pt x="512826" y="873379"/>
                </a:lnTo>
                <a:lnTo>
                  <a:pt x="443239" y="872239"/>
                </a:lnTo>
                <a:lnTo>
                  <a:pt x="376497" y="868920"/>
                </a:lnTo>
                <a:lnTo>
                  <a:pt x="313212" y="863570"/>
                </a:lnTo>
                <a:lnTo>
                  <a:pt x="253994" y="856337"/>
                </a:lnTo>
                <a:lnTo>
                  <a:pt x="199454" y="847370"/>
                </a:lnTo>
                <a:lnTo>
                  <a:pt x="150204" y="836818"/>
                </a:lnTo>
                <a:lnTo>
                  <a:pt x="106854" y="824830"/>
                </a:lnTo>
                <a:lnTo>
                  <a:pt x="70016" y="811553"/>
                </a:lnTo>
                <a:lnTo>
                  <a:pt x="18318" y="781730"/>
                </a:lnTo>
                <a:lnTo>
                  <a:pt x="0" y="748538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10716" y="3062732"/>
            <a:ext cx="167640" cy="185420"/>
          </a:xfrm>
          <a:custGeom>
            <a:avLst/>
            <a:gdLst/>
            <a:ahLst/>
            <a:cxnLst/>
            <a:rect l="l" t="t" r="r" b="b"/>
            <a:pathLst>
              <a:path w="167640" h="185419">
                <a:moveTo>
                  <a:pt x="167640" y="0"/>
                </a:moveTo>
                <a:lnTo>
                  <a:pt x="0" y="0"/>
                </a:lnTo>
                <a:lnTo>
                  <a:pt x="0" y="185165"/>
                </a:lnTo>
                <a:lnTo>
                  <a:pt x="167640" y="185165"/>
                </a:lnTo>
                <a:lnTo>
                  <a:pt x="167640" y="0"/>
                </a:lnTo>
                <a:close/>
              </a:path>
            </a:pathLst>
          </a:custGeom>
          <a:solidFill>
            <a:srgbClr val="D16E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25550" y="2896616"/>
            <a:ext cx="538480" cy="166370"/>
          </a:xfrm>
          <a:custGeom>
            <a:avLst/>
            <a:gdLst/>
            <a:ahLst/>
            <a:cxnLst/>
            <a:rect l="l" t="t" r="r" b="b"/>
            <a:pathLst>
              <a:path w="538480" h="166369">
                <a:moveTo>
                  <a:pt x="537972" y="0"/>
                </a:moveTo>
                <a:lnTo>
                  <a:pt x="0" y="0"/>
                </a:lnTo>
                <a:lnTo>
                  <a:pt x="0" y="166116"/>
                </a:lnTo>
                <a:lnTo>
                  <a:pt x="537972" y="166116"/>
                </a:lnTo>
                <a:lnTo>
                  <a:pt x="537972" y="0"/>
                </a:lnTo>
                <a:close/>
              </a:path>
            </a:pathLst>
          </a:custGeom>
          <a:solidFill>
            <a:srgbClr val="D16E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10716" y="2711450"/>
            <a:ext cx="167640" cy="185420"/>
          </a:xfrm>
          <a:custGeom>
            <a:avLst/>
            <a:gdLst/>
            <a:ahLst/>
            <a:cxnLst/>
            <a:rect l="l" t="t" r="r" b="b"/>
            <a:pathLst>
              <a:path w="167640" h="185419">
                <a:moveTo>
                  <a:pt x="167640" y="0"/>
                </a:moveTo>
                <a:lnTo>
                  <a:pt x="0" y="0"/>
                </a:lnTo>
                <a:lnTo>
                  <a:pt x="0" y="185165"/>
                </a:lnTo>
                <a:lnTo>
                  <a:pt x="167640" y="185165"/>
                </a:lnTo>
                <a:lnTo>
                  <a:pt x="167640" y="0"/>
                </a:lnTo>
                <a:close/>
              </a:path>
            </a:pathLst>
          </a:custGeom>
          <a:solidFill>
            <a:srgbClr val="D16E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25550" y="2711450"/>
            <a:ext cx="538480" cy="536575"/>
          </a:xfrm>
          <a:custGeom>
            <a:avLst/>
            <a:gdLst/>
            <a:ahLst/>
            <a:cxnLst/>
            <a:rect l="l" t="t" r="r" b="b"/>
            <a:pathLst>
              <a:path w="538480" h="536575">
                <a:moveTo>
                  <a:pt x="0" y="185166"/>
                </a:moveTo>
                <a:lnTo>
                  <a:pt x="185166" y="185166"/>
                </a:lnTo>
                <a:lnTo>
                  <a:pt x="185166" y="0"/>
                </a:lnTo>
                <a:lnTo>
                  <a:pt x="352806" y="0"/>
                </a:lnTo>
                <a:lnTo>
                  <a:pt x="352806" y="185166"/>
                </a:lnTo>
                <a:lnTo>
                  <a:pt x="537972" y="185166"/>
                </a:lnTo>
                <a:lnTo>
                  <a:pt x="537972" y="351282"/>
                </a:lnTo>
                <a:lnTo>
                  <a:pt x="352806" y="351282"/>
                </a:lnTo>
                <a:lnTo>
                  <a:pt x="352806" y="536448"/>
                </a:lnTo>
                <a:lnTo>
                  <a:pt x="185166" y="536448"/>
                </a:lnTo>
                <a:lnTo>
                  <a:pt x="185166" y="351282"/>
                </a:lnTo>
                <a:lnTo>
                  <a:pt x="0" y="351282"/>
                </a:lnTo>
                <a:lnTo>
                  <a:pt x="0" y="185166"/>
                </a:lnTo>
                <a:close/>
              </a:path>
            </a:pathLst>
          </a:custGeom>
          <a:ln w="28956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7850" y="4324350"/>
            <a:ext cx="791210" cy="586740"/>
          </a:xfrm>
          <a:custGeom>
            <a:avLst/>
            <a:gdLst/>
            <a:ahLst/>
            <a:cxnLst/>
            <a:rect l="l" t="t" r="r" b="b"/>
            <a:pathLst>
              <a:path w="791210" h="586739">
                <a:moveTo>
                  <a:pt x="638581" y="0"/>
                </a:moveTo>
                <a:lnTo>
                  <a:pt x="0" y="0"/>
                </a:lnTo>
                <a:lnTo>
                  <a:pt x="0" y="586739"/>
                </a:lnTo>
                <a:lnTo>
                  <a:pt x="790956" y="586739"/>
                </a:lnTo>
                <a:lnTo>
                  <a:pt x="790956" y="152400"/>
                </a:lnTo>
                <a:lnTo>
                  <a:pt x="638581" y="0"/>
                </a:lnTo>
                <a:close/>
              </a:path>
            </a:pathLst>
          </a:custGeom>
          <a:solidFill>
            <a:srgbClr val="FFE9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7850" y="4324350"/>
            <a:ext cx="791210" cy="586740"/>
          </a:xfrm>
          <a:custGeom>
            <a:avLst/>
            <a:gdLst/>
            <a:ahLst/>
            <a:cxnLst/>
            <a:rect l="l" t="t" r="r" b="b"/>
            <a:pathLst>
              <a:path w="791210" h="586739">
                <a:moveTo>
                  <a:pt x="0" y="0"/>
                </a:moveTo>
                <a:lnTo>
                  <a:pt x="638581" y="0"/>
                </a:lnTo>
                <a:lnTo>
                  <a:pt x="790956" y="152400"/>
                </a:lnTo>
                <a:lnTo>
                  <a:pt x="790956" y="586740"/>
                </a:lnTo>
                <a:lnTo>
                  <a:pt x="0" y="58674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414F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9750" y="4387850"/>
            <a:ext cx="818515" cy="586740"/>
          </a:xfrm>
          <a:custGeom>
            <a:avLst/>
            <a:gdLst/>
            <a:ahLst/>
            <a:cxnLst/>
            <a:rect l="l" t="t" r="r" b="b"/>
            <a:pathLst>
              <a:path w="818515" h="586739">
                <a:moveTo>
                  <a:pt x="666013" y="0"/>
                </a:moveTo>
                <a:lnTo>
                  <a:pt x="0" y="0"/>
                </a:lnTo>
                <a:lnTo>
                  <a:pt x="0" y="586739"/>
                </a:lnTo>
                <a:lnTo>
                  <a:pt x="818388" y="586739"/>
                </a:lnTo>
                <a:lnTo>
                  <a:pt x="818388" y="152400"/>
                </a:lnTo>
                <a:lnTo>
                  <a:pt x="666013" y="0"/>
                </a:lnTo>
                <a:close/>
              </a:path>
            </a:pathLst>
          </a:custGeom>
          <a:solidFill>
            <a:srgbClr val="FFE9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9750" y="4387850"/>
            <a:ext cx="818515" cy="586740"/>
          </a:xfrm>
          <a:custGeom>
            <a:avLst/>
            <a:gdLst/>
            <a:ahLst/>
            <a:cxnLst/>
            <a:rect l="l" t="t" r="r" b="b"/>
            <a:pathLst>
              <a:path w="818515" h="586739">
                <a:moveTo>
                  <a:pt x="0" y="0"/>
                </a:moveTo>
                <a:lnTo>
                  <a:pt x="666013" y="0"/>
                </a:lnTo>
                <a:lnTo>
                  <a:pt x="818388" y="152400"/>
                </a:lnTo>
                <a:lnTo>
                  <a:pt x="818388" y="586740"/>
                </a:lnTo>
                <a:lnTo>
                  <a:pt x="0" y="58674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414F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43150" y="39814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43150" y="39814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2" y="85090"/>
                </a:lnTo>
                <a:lnTo>
                  <a:pt x="6039612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12800" y="4343400"/>
            <a:ext cx="516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.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git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92530" y="64256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2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2800" y="4521200"/>
            <a:ext cx="262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.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584450" y="723900"/>
            <a:ext cx="419925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Criando </a:t>
            </a:r>
            <a:r>
              <a:rPr dirty="0"/>
              <a:t>um</a:t>
            </a:r>
            <a:r>
              <a:rPr spc="-40" dirty="0"/>
              <a:t> </a:t>
            </a:r>
            <a:r>
              <a:rPr spc="-5" dirty="0"/>
              <a:t>Repositório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623383" y="2159000"/>
            <a:ext cx="5753100" cy="228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</a:t>
            </a:r>
            <a:r>
              <a:rPr sz="2400" b="1" spc="-2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init</a:t>
            </a:r>
            <a:endParaRPr sz="2400">
              <a:latin typeface="Courier New"/>
              <a:cs typeface="Courier New"/>
            </a:endParaRPr>
          </a:p>
          <a:p>
            <a:pPr marL="17780" marR="5080" indent="-5715">
              <a:lnSpc>
                <a:spcPct val="100699"/>
              </a:lnSpc>
              <a:spcBef>
                <a:spcPts val="2200"/>
              </a:spcBef>
            </a:pPr>
            <a:r>
              <a:rPr sz="2400" spc="-10" dirty="0">
                <a:latin typeface="Times New Roman"/>
                <a:cs typeface="Times New Roman"/>
              </a:rPr>
              <a:t>Transforma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diretório atual em </a:t>
            </a:r>
            <a:r>
              <a:rPr sz="2400" dirty="0">
                <a:latin typeface="Times New Roman"/>
                <a:cs typeface="Times New Roman"/>
              </a:rPr>
              <a:t>um </a:t>
            </a:r>
            <a:r>
              <a:rPr sz="2400" spc="-5" dirty="0">
                <a:latin typeface="Times New Roman"/>
                <a:cs typeface="Times New Roman"/>
              </a:rPr>
              <a:t>repositório  git, criando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subdiretório “. git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”.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5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init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&lt;</a:t>
            </a:r>
            <a:r>
              <a:rPr sz="2400" b="1" spc="-3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dir&gt;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28900" y="4699000"/>
            <a:ext cx="533781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latin typeface="Times New Roman"/>
                <a:cs typeface="Times New Roman"/>
              </a:rPr>
              <a:t>Cria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diretório </a:t>
            </a: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spc="-5" dirty="0">
                <a:latin typeface="Times New Roman"/>
                <a:cs typeface="Times New Roman"/>
              </a:rPr>
              <a:t>dir </a:t>
            </a:r>
            <a:r>
              <a:rPr sz="2400" dirty="0">
                <a:latin typeface="Times New Roman"/>
                <a:cs typeface="Times New Roman"/>
              </a:rPr>
              <a:t>&gt; e </a:t>
            </a:r>
            <a:r>
              <a:rPr sz="2400" spc="-5" dirty="0">
                <a:latin typeface="Times New Roman"/>
                <a:cs typeface="Times New Roman"/>
              </a:rPr>
              <a:t>transforma em </a:t>
            </a:r>
            <a:r>
              <a:rPr sz="2400" dirty="0">
                <a:latin typeface="Times New Roman"/>
                <a:cs typeface="Times New Roman"/>
              </a:rPr>
              <a:t>um  </a:t>
            </a:r>
            <a:r>
              <a:rPr sz="2400" spc="-5" dirty="0">
                <a:latin typeface="Times New Roman"/>
                <a:cs typeface="Times New Roman"/>
              </a:rPr>
              <a:t>repositório git.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5850" y="21018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55850" y="21018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2" y="85090"/>
                </a:lnTo>
                <a:lnTo>
                  <a:pt x="6039612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3879850"/>
            <a:ext cx="1003300" cy="868044"/>
          </a:xfrm>
          <a:custGeom>
            <a:avLst/>
            <a:gdLst/>
            <a:ahLst/>
            <a:cxnLst/>
            <a:rect l="l" t="t" r="r" b="b"/>
            <a:pathLst>
              <a:path w="1003300" h="868045">
                <a:moveTo>
                  <a:pt x="0" y="0"/>
                </a:moveTo>
                <a:lnTo>
                  <a:pt x="0" y="743966"/>
                </a:lnTo>
                <a:lnTo>
                  <a:pt x="5436" y="762313"/>
                </a:lnTo>
                <a:lnTo>
                  <a:pt x="46601" y="796297"/>
                </a:lnTo>
                <a:lnTo>
                  <a:pt x="122984" y="825392"/>
                </a:lnTo>
                <a:lnTo>
                  <a:pt x="172444" y="837628"/>
                </a:lnTo>
                <a:lnTo>
                  <a:pt x="228381" y="848068"/>
                </a:lnTo>
                <a:lnTo>
                  <a:pt x="290021" y="856521"/>
                </a:lnTo>
                <a:lnTo>
                  <a:pt x="356587" y="862795"/>
                </a:lnTo>
                <a:lnTo>
                  <a:pt x="427303" y="866700"/>
                </a:lnTo>
                <a:lnTo>
                  <a:pt x="501396" y="868044"/>
                </a:lnTo>
                <a:lnTo>
                  <a:pt x="575476" y="866700"/>
                </a:lnTo>
                <a:lnTo>
                  <a:pt x="646186" y="862795"/>
                </a:lnTo>
                <a:lnTo>
                  <a:pt x="712748" y="856521"/>
                </a:lnTo>
                <a:lnTo>
                  <a:pt x="774387" y="848068"/>
                </a:lnTo>
                <a:lnTo>
                  <a:pt x="830326" y="837628"/>
                </a:lnTo>
                <a:lnTo>
                  <a:pt x="879789" y="825392"/>
                </a:lnTo>
                <a:lnTo>
                  <a:pt x="922000" y="811551"/>
                </a:lnTo>
                <a:lnTo>
                  <a:pt x="981559" y="779821"/>
                </a:lnTo>
                <a:lnTo>
                  <a:pt x="1002791" y="743966"/>
                </a:lnTo>
                <a:lnTo>
                  <a:pt x="1002791" y="123951"/>
                </a:lnTo>
                <a:lnTo>
                  <a:pt x="501396" y="123951"/>
                </a:lnTo>
                <a:lnTo>
                  <a:pt x="427303" y="122607"/>
                </a:lnTo>
                <a:lnTo>
                  <a:pt x="356587" y="118703"/>
                </a:lnTo>
                <a:lnTo>
                  <a:pt x="290021" y="112430"/>
                </a:lnTo>
                <a:lnTo>
                  <a:pt x="228381" y="103981"/>
                </a:lnTo>
                <a:lnTo>
                  <a:pt x="172444" y="93547"/>
                </a:lnTo>
                <a:lnTo>
                  <a:pt x="122984" y="81320"/>
                </a:lnTo>
                <a:lnTo>
                  <a:pt x="80778" y="67491"/>
                </a:lnTo>
                <a:lnTo>
                  <a:pt x="21228" y="35797"/>
                </a:lnTo>
                <a:lnTo>
                  <a:pt x="5436" y="18315"/>
                </a:lnTo>
                <a:lnTo>
                  <a:pt x="0" y="0"/>
                </a:lnTo>
                <a:close/>
              </a:path>
              <a:path w="1003300" h="868045">
                <a:moveTo>
                  <a:pt x="1002791" y="0"/>
                </a:moveTo>
                <a:lnTo>
                  <a:pt x="981559" y="35797"/>
                </a:lnTo>
                <a:lnTo>
                  <a:pt x="922000" y="67491"/>
                </a:lnTo>
                <a:lnTo>
                  <a:pt x="879789" y="81320"/>
                </a:lnTo>
                <a:lnTo>
                  <a:pt x="830326" y="93547"/>
                </a:lnTo>
                <a:lnTo>
                  <a:pt x="774387" y="103981"/>
                </a:lnTo>
                <a:lnTo>
                  <a:pt x="712748" y="112430"/>
                </a:lnTo>
                <a:lnTo>
                  <a:pt x="646186" y="118703"/>
                </a:lnTo>
                <a:lnTo>
                  <a:pt x="575476" y="122607"/>
                </a:lnTo>
                <a:lnTo>
                  <a:pt x="501396" y="123951"/>
                </a:lnTo>
                <a:lnTo>
                  <a:pt x="1002791" y="123951"/>
                </a:lnTo>
                <a:lnTo>
                  <a:pt x="1002791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3765550"/>
            <a:ext cx="1003300" cy="248285"/>
          </a:xfrm>
          <a:custGeom>
            <a:avLst/>
            <a:gdLst/>
            <a:ahLst/>
            <a:cxnLst/>
            <a:rect l="l" t="t" r="r" b="b"/>
            <a:pathLst>
              <a:path w="1003300" h="248285">
                <a:moveTo>
                  <a:pt x="501396" y="0"/>
                </a:moveTo>
                <a:lnTo>
                  <a:pt x="427303" y="1344"/>
                </a:lnTo>
                <a:lnTo>
                  <a:pt x="356587" y="5249"/>
                </a:lnTo>
                <a:lnTo>
                  <a:pt x="290021" y="11523"/>
                </a:lnTo>
                <a:lnTo>
                  <a:pt x="228381" y="19976"/>
                </a:lnTo>
                <a:lnTo>
                  <a:pt x="172444" y="30416"/>
                </a:lnTo>
                <a:lnTo>
                  <a:pt x="122984" y="42652"/>
                </a:lnTo>
                <a:lnTo>
                  <a:pt x="80778" y="56493"/>
                </a:lnTo>
                <a:lnTo>
                  <a:pt x="21228" y="88223"/>
                </a:lnTo>
                <a:lnTo>
                  <a:pt x="0" y="124079"/>
                </a:lnTo>
                <a:lnTo>
                  <a:pt x="5436" y="142394"/>
                </a:lnTo>
                <a:lnTo>
                  <a:pt x="46601" y="176332"/>
                </a:lnTo>
                <a:lnTo>
                  <a:pt x="122984" y="205399"/>
                </a:lnTo>
                <a:lnTo>
                  <a:pt x="172444" y="217626"/>
                </a:lnTo>
                <a:lnTo>
                  <a:pt x="228381" y="228060"/>
                </a:lnTo>
                <a:lnTo>
                  <a:pt x="290021" y="236509"/>
                </a:lnTo>
                <a:lnTo>
                  <a:pt x="356587" y="242782"/>
                </a:lnTo>
                <a:lnTo>
                  <a:pt x="427303" y="246686"/>
                </a:lnTo>
                <a:lnTo>
                  <a:pt x="501396" y="248031"/>
                </a:lnTo>
                <a:lnTo>
                  <a:pt x="575476" y="246686"/>
                </a:lnTo>
                <a:lnTo>
                  <a:pt x="646186" y="242782"/>
                </a:lnTo>
                <a:lnTo>
                  <a:pt x="712748" y="236509"/>
                </a:lnTo>
                <a:lnTo>
                  <a:pt x="774387" y="228060"/>
                </a:lnTo>
                <a:lnTo>
                  <a:pt x="830326" y="217626"/>
                </a:lnTo>
                <a:lnTo>
                  <a:pt x="879789" y="205399"/>
                </a:lnTo>
                <a:lnTo>
                  <a:pt x="922000" y="191570"/>
                </a:lnTo>
                <a:lnTo>
                  <a:pt x="981559" y="159876"/>
                </a:lnTo>
                <a:lnTo>
                  <a:pt x="1002791" y="124079"/>
                </a:lnTo>
                <a:lnTo>
                  <a:pt x="997354" y="105731"/>
                </a:lnTo>
                <a:lnTo>
                  <a:pt x="956182" y="71747"/>
                </a:lnTo>
                <a:lnTo>
                  <a:pt x="879789" y="42652"/>
                </a:lnTo>
                <a:lnTo>
                  <a:pt x="830326" y="30416"/>
                </a:lnTo>
                <a:lnTo>
                  <a:pt x="774387" y="19976"/>
                </a:lnTo>
                <a:lnTo>
                  <a:pt x="712748" y="11523"/>
                </a:lnTo>
                <a:lnTo>
                  <a:pt x="646186" y="5249"/>
                </a:lnTo>
                <a:lnTo>
                  <a:pt x="575476" y="1344"/>
                </a:lnTo>
                <a:lnTo>
                  <a:pt x="501396" y="0"/>
                </a:lnTo>
                <a:close/>
              </a:path>
            </a:pathLst>
          </a:custGeom>
          <a:solidFill>
            <a:srgbClr val="CD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250" y="3752850"/>
            <a:ext cx="1003300" cy="248285"/>
          </a:xfrm>
          <a:custGeom>
            <a:avLst/>
            <a:gdLst/>
            <a:ahLst/>
            <a:cxnLst/>
            <a:rect l="l" t="t" r="r" b="b"/>
            <a:pathLst>
              <a:path w="1003300" h="248285">
                <a:moveTo>
                  <a:pt x="1002791" y="124078"/>
                </a:moveTo>
                <a:lnTo>
                  <a:pt x="981559" y="159876"/>
                </a:lnTo>
                <a:lnTo>
                  <a:pt x="922000" y="191570"/>
                </a:lnTo>
                <a:lnTo>
                  <a:pt x="879789" y="205399"/>
                </a:lnTo>
                <a:lnTo>
                  <a:pt x="830326" y="217626"/>
                </a:lnTo>
                <a:lnTo>
                  <a:pt x="774387" y="228060"/>
                </a:lnTo>
                <a:lnTo>
                  <a:pt x="712748" y="236509"/>
                </a:lnTo>
                <a:lnTo>
                  <a:pt x="646186" y="242782"/>
                </a:lnTo>
                <a:lnTo>
                  <a:pt x="575476" y="246686"/>
                </a:lnTo>
                <a:lnTo>
                  <a:pt x="501395" y="248031"/>
                </a:lnTo>
                <a:lnTo>
                  <a:pt x="427303" y="246686"/>
                </a:lnTo>
                <a:lnTo>
                  <a:pt x="356587" y="242782"/>
                </a:lnTo>
                <a:lnTo>
                  <a:pt x="290021" y="236509"/>
                </a:lnTo>
                <a:lnTo>
                  <a:pt x="228381" y="228060"/>
                </a:lnTo>
                <a:lnTo>
                  <a:pt x="172444" y="217626"/>
                </a:lnTo>
                <a:lnTo>
                  <a:pt x="122984" y="205399"/>
                </a:lnTo>
                <a:lnTo>
                  <a:pt x="80778" y="191570"/>
                </a:lnTo>
                <a:lnTo>
                  <a:pt x="21228" y="159876"/>
                </a:lnTo>
                <a:lnTo>
                  <a:pt x="0" y="124078"/>
                </a:lnTo>
                <a:lnTo>
                  <a:pt x="5436" y="105731"/>
                </a:lnTo>
                <a:lnTo>
                  <a:pt x="46601" y="71747"/>
                </a:lnTo>
                <a:lnTo>
                  <a:pt x="122984" y="42652"/>
                </a:lnTo>
                <a:lnTo>
                  <a:pt x="172444" y="30416"/>
                </a:lnTo>
                <a:lnTo>
                  <a:pt x="228381" y="19976"/>
                </a:lnTo>
                <a:lnTo>
                  <a:pt x="290021" y="11523"/>
                </a:lnTo>
                <a:lnTo>
                  <a:pt x="356587" y="5249"/>
                </a:lnTo>
                <a:lnTo>
                  <a:pt x="427303" y="1344"/>
                </a:lnTo>
                <a:lnTo>
                  <a:pt x="501395" y="0"/>
                </a:lnTo>
                <a:lnTo>
                  <a:pt x="575476" y="1344"/>
                </a:lnTo>
                <a:lnTo>
                  <a:pt x="646186" y="5249"/>
                </a:lnTo>
                <a:lnTo>
                  <a:pt x="712748" y="11523"/>
                </a:lnTo>
                <a:lnTo>
                  <a:pt x="774387" y="19976"/>
                </a:lnTo>
                <a:lnTo>
                  <a:pt x="830326" y="30416"/>
                </a:lnTo>
                <a:lnTo>
                  <a:pt x="879789" y="42652"/>
                </a:lnTo>
                <a:lnTo>
                  <a:pt x="922000" y="56493"/>
                </a:lnTo>
                <a:lnTo>
                  <a:pt x="981559" y="88223"/>
                </a:lnTo>
                <a:lnTo>
                  <a:pt x="1002791" y="124078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250" y="3867150"/>
            <a:ext cx="1003300" cy="868044"/>
          </a:xfrm>
          <a:custGeom>
            <a:avLst/>
            <a:gdLst/>
            <a:ahLst/>
            <a:cxnLst/>
            <a:rect l="l" t="t" r="r" b="b"/>
            <a:pathLst>
              <a:path w="1003300" h="868045">
                <a:moveTo>
                  <a:pt x="1002791" y="0"/>
                </a:moveTo>
                <a:lnTo>
                  <a:pt x="1002791" y="743966"/>
                </a:lnTo>
                <a:lnTo>
                  <a:pt x="997354" y="762313"/>
                </a:lnTo>
                <a:lnTo>
                  <a:pt x="956182" y="796297"/>
                </a:lnTo>
                <a:lnTo>
                  <a:pt x="879789" y="825392"/>
                </a:lnTo>
                <a:lnTo>
                  <a:pt x="830326" y="837628"/>
                </a:lnTo>
                <a:lnTo>
                  <a:pt x="774387" y="848068"/>
                </a:lnTo>
                <a:lnTo>
                  <a:pt x="712748" y="856521"/>
                </a:lnTo>
                <a:lnTo>
                  <a:pt x="646186" y="862795"/>
                </a:lnTo>
                <a:lnTo>
                  <a:pt x="575476" y="866700"/>
                </a:lnTo>
                <a:lnTo>
                  <a:pt x="501395" y="868044"/>
                </a:lnTo>
                <a:lnTo>
                  <a:pt x="427303" y="866700"/>
                </a:lnTo>
                <a:lnTo>
                  <a:pt x="356587" y="862795"/>
                </a:lnTo>
                <a:lnTo>
                  <a:pt x="290021" y="856521"/>
                </a:lnTo>
                <a:lnTo>
                  <a:pt x="228381" y="848068"/>
                </a:lnTo>
                <a:lnTo>
                  <a:pt x="172444" y="837628"/>
                </a:lnTo>
                <a:lnTo>
                  <a:pt x="122984" y="825392"/>
                </a:lnTo>
                <a:lnTo>
                  <a:pt x="80778" y="811551"/>
                </a:lnTo>
                <a:lnTo>
                  <a:pt x="21228" y="779821"/>
                </a:lnTo>
                <a:lnTo>
                  <a:pt x="0" y="743966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2019" y="2849879"/>
            <a:ext cx="350519" cy="922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7550" y="1974850"/>
            <a:ext cx="1003300" cy="866775"/>
          </a:xfrm>
          <a:custGeom>
            <a:avLst/>
            <a:gdLst/>
            <a:ahLst/>
            <a:cxnLst/>
            <a:rect l="l" t="t" r="r" b="b"/>
            <a:pathLst>
              <a:path w="1003300" h="866775">
                <a:moveTo>
                  <a:pt x="0" y="0"/>
                </a:moveTo>
                <a:lnTo>
                  <a:pt x="0" y="742950"/>
                </a:lnTo>
                <a:lnTo>
                  <a:pt x="5436" y="761234"/>
                </a:lnTo>
                <a:lnTo>
                  <a:pt x="46601" y="795125"/>
                </a:lnTo>
                <a:lnTo>
                  <a:pt x="122984" y="824163"/>
                </a:lnTo>
                <a:lnTo>
                  <a:pt x="172444" y="836382"/>
                </a:lnTo>
                <a:lnTo>
                  <a:pt x="228381" y="846810"/>
                </a:lnTo>
                <a:lnTo>
                  <a:pt x="290021" y="855256"/>
                </a:lnTo>
                <a:lnTo>
                  <a:pt x="356587" y="861527"/>
                </a:lnTo>
                <a:lnTo>
                  <a:pt x="427303" y="865431"/>
                </a:lnTo>
                <a:lnTo>
                  <a:pt x="501396" y="866775"/>
                </a:lnTo>
                <a:lnTo>
                  <a:pt x="575476" y="865431"/>
                </a:lnTo>
                <a:lnTo>
                  <a:pt x="646186" y="861527"/>
                </a:lnTo>
                <a:lnTo>
                  <a:pt x="712748" y="855256"/>
                </a:lnTo>
                <a:lnTo>
                  <a:pt x="774387" y="846810"/>
                </a:lnTo>
                <a:lnTo>
                  <a:pt x="830326" y="836382"/>
                </a:lnTo>
                <a:lnTo>
                  <a:pt x="879789" y="824163"/>
                </a:lnTo>
                <a:lnTo>
                  <a:pt x="922000" y="810347"/>
                </a:lnTo>
                <a:lnTo>
                  <a:pt x="981559" y="778690"/>
                </a:lnTo>
                <a:lnTo>
                  <a:pt x="1002792" y="742950"/>
                </a:lnTo>
                <a:lnTo>
                  <a:pt x="1002792" y="123825"/>
                </a:lnTo>
                <a:lnTo>
                  <a:pt x="501396" y="123825"/>
                </a:lnTo>
                <a:lnTo>
                  <a:pt x="427303" y="122481"/>
                </a:lnTo>
                <a:lnTo>
                  <a:pt x="356587" y="118577"/>
                </a:lnTo>
                <a:lnTo>
                  <a:pt x="290021" y="112306"/>
                </a:lnTo>
                <a:lnTo>
                  <a:pt x="228381" y="103860"/>
                </a:lnTo>
                <a:lnTo>
                  <a:pt x="172444" y="93432"/>
                </a:lnTo>
                <a:lnTo>
                  <a:pt x="122984" y="81213"/>
                </a:lnTo>
                <a:lnTo>
                  <a:pt x="80778" y="67397"/>
                </a:lnTo>
                <a:lnTo>
                  <a:pt x="21228" y="35740"/>
                </a:lnTo>
                <a:lnTo>
                  <a:pt x="5436" y="18284"/>
                </a:lnTo>
                <a:lnTo>
                  <a:pt x="0" y="0"/>
                </a:lnTo>
                <a:close/>
              </a:path>
              <a:path w="1003300" h="866775">
                <a:moveTo>
                  <a:pt x="1002792" y="0"/>
                </a:moveTo>
                <a:lnTo>
                  <a:pt x="981559" y="35740"/>
                </a:lnTo>
                <a:lnTo>
                  <a:pt x="922000" y="67397"/>
                </a:lnTo>
                <a:lnTo>
                  <a:pt x="879789" y="81213"/>
                </a:lnTo>
                <a:lnTo>
                  <a:pt x="830326" y="93432"/>
                </a:lnTo>
                <a:lnTo>
                  <a:pt x="774387" y="103860"/>
                </a:lnTo>
                <a:lnTo>
                  <a:pt x="712748" y="112306"/>
                </a:lnTo>
                <a:lnTo>
                  <a:pt x="646186" y="118577"/>
                </a:lnTo>
                <a:lnTo>
                  <a:pt x="575476" y="122481"/>
                </a:lnTo>
                <a:lnTo>
                  <a:pt x="501396" y="123825"/>
                </a:lnTo>
                <a:lnTo>
                  <a:pt x="1002792" y="123825"/>
                </a:lnTo>
                <a:lnTo>
                  <a:pt x="1002792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7550" y="1847850"/>
            <a:ext cx="1003300" cy="247650"/>
          </a:xfrm>
          <a:custGeom>
            <a:avLst/>
            <a:gdLst/>
            <a:ahLst/>
            <a:cxnLst/>
            <a:rect l="l" t="t" r="r" b="b"/>
            <a:pathLst>
              <a:path w="1003300" h="247650">
                <a:moveTo>
                  <a:pt x="501396" y="0"/>
                </a:moveTo>
                <a:lnTo>
                  <a:pt x="427303" y="1343"/>
                </a:lnTo>
                <a:lnTo>
                  <a:pt x="356587" y="5247"/>
                </a:lnTo>
                <a:lnTo>
                  <a:pt x="290021" y="11518"/>
                </a:lnTo>
                <a:lnTo>
                  <a:pt x="228381" y="19964"/>
                </a:lnTo>
                <a:lnTo>
                  <a:pt x="172444" y="30392"/>
                </a:lnTo>
                <a:lnTo>
                  <a:pt x="122984" y="42611"/>
                </a:lnTo>
                <a:lnTo>
                  <a:pt x="80778" y="56427"/>
                </a:lnTo>
                <a:lnTo>
                  <a:pt x="21228" y="88084"/>
                </a:lnTo>
                <a:lnTo>
                  <a:pt x="0" y="123825"/>
                </a:lnTo>
                <a:lnTo>
                  <a:pt x="5436" y="142109"/>
                </a:lnTo>
                <a:lnTo>
                  <a:pt x="46601" y="176000"/>
                </a:lnTo>
                <a:lnTo>
                  <a:pt x="122984" y="205038"/>
                </a:lnTo>
                <a:lnTo>
                  <a:pt x="172444" y="217257"/>
                </a:lnTo>
                <a:lnTo>
                  <a:pt x="228381" y="227685"/>
                </a:lnTo>
                <a:lnTo>
                  <a:pt x="290021" y="236131"/>
                </a:lnTo>
                <a:lnTo>
                  <a:pt x="356587" y="242402"/>
                </a:lnTo>
                <a:lnTo>
                  <a:pt x="427303" y="246306"/>
                </a:lnTo>
                <a:lnTo>
                  <a:pt x="501396" y="247650"/>
                </a:lnTo>
                <a:lnTo>
                  <a:pt x="575476" y="246306"/>
                </a:lnTo>
                <a:lnTo>
                  <a:pt x="646186" y="242402"/>
                </a:lnTo>
                <a:lnTo>
                  <a:pt x="712748" y="236131"/>
                </a:lnTo>
                <a:lnTo>
                  <a:pt x="774387" y="227685"/>
                </a:lnTo>
                <a:lnTo>
                  <a:pt x="830326" y="217257"/>
                </a:lnTo>
                <a:lnTo>
                  <a:pt x="879789" y="205038"/>
                </a:lnTo>
                <a:lnTo>
                  <a:pt x="922000" y="191222"/>
                </a:lnTo>
                <a:lnTo>
                  <a:pt x="981559" y="159565"/>
                </a:lnTo>
                <a:lnTo>
                  <a:pt x="1002792" y="123825"/>
                </a:lnTo>
                <a:lnTo>
                  <a:pt x="997354" y="105540"/>
                </a:lnTo>
                <a:lnTo>
                  <a:pt x="956182" y="71649"/>
                </a:lnTo>
                <a:lnTo>
                  <a:pt x="879789" y="42611"/>
                </a:lnTo>
                <a:lnTo>
                  <a:pt x="830326" y="30392"/>
                </a:lnTo>
                <a:lnTo>
                  <a:pt x="774387" y="19964"/>
                </a:lnTo>
                <a:lnTo>
                  <a:pt x="712748" y="11518"/>
                </a:lnTo>
                <a:lnTo>
                  <a:pt x="646186" y="5247"/>
                </a:lnTo>
                <a:lnTo>
                  <a:pt x="575476" y="1343"/>
                </a:lnTo>
                <a:lnTo>
                  <a:pt x="501396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7550" y="1847850"/>
            <a:ext cx="1003300" cy="247650"/>
          </a:xfrm>
          <a:custGeom>
            <a:avLst/>
            <a:gdLst/>
            <a:ahLst/>
            <a:cxnLst/>
            <a:rect l="l" t="t" r="r" b="b"/>
            <a:pathLst>
              <a:path w="1003300" h="247650">
                <a:moveTo>
                  <a:pt x="1002791" y="123824"/>
                </a:moveTo>
                <a:lnTo>
                  <a:pt x="981559" y="159565"/>
                </a:lnTo>
                <a:lnTo>
                  <a:pt x="922000" y="191222"/>
                </a:lnTo>
                <a:lnTo>
                  <a:pt x="879789" y="205038"/>
                </a:lnTo>
                <a:lnTo>
                  <a:pt x="830326" y="217257"/>
                </a:lnTo>
                <a:lnTo>
                  <a:pt x="774387" y="227685"/>
                </a:lnTo>
                <a:lnTo>
                  <a:pt x="712748" y="236131"/>
                </a:lnTo>
                <a:lnTo>
                  <a:pt x="646186" y="242402"/>
                </a:lnTo>
                <a:lnTo>
                  <a:pt x="575476" y="246306"/>
                </a:lnTo>
                <a:lnTo>
                  <a:pt x="501395" y="247650"/>
                </a:lnTo>
                <a:lnTo>
                  <a:pt x="427303" y="246306"/>
                </a:lnTo>
                <a:lnTo>
                  <a:pt x="356587" y="242402"/>
                </a:lnTo>
                <a:lnTo>
                  <a:pt x="290021" y="236131"/>
                </a:lnTo>
                <a:lnTo>
                  <a:pt x="228381" y="227685"/>
                </a:lnTo>
                <a:lnTo>
                  <a:pt x="172444" y="217257"/>
                </a:lnTo>
                <a:lnTo>
                  <a:pt x="122984" y="205038"/>
                </a:lnTo>
                <a:lnTo>
                  <a:pt x="80778" y="191222"/>
                </a:lnTo>
                <a:lnTo>
                  <a:pt x="21228" y="159565"/>
                </a:lnTo>
                <a:lnTo>
                  <a:pt x="0" y="123824"/>
                </a:lnTo>
                <a:lnTo>
                  <a:pt x="5436" y="105540"/>
                </a:lnTo>
                <a:lnTo>
                  <a:pt x="46601" y="71649"/>
                </a:lnTo>
                <a:lnTo>
                  <a:pt x="122984" y="42611"/>
                </a:lnTo>
                <a:lnTo>
                  <a:pt x="172444" y="30392"/>
                </a:lnTo>
                <a:lnTo>
                  <a:pt x="228381" y="19964"/>
                </a:lnTo>
                <a:lnTo>
                  <a:pt x="290021" y="11518"/>
                </a:lnTo>
                <a:lnTo>
                  <a:pt x="356587" y="5247"/>
                </a:lnTo>
                <a:lnTo>
                  <a:pt x="427303" y="1343"/>
                </a:lnTo>
                <a:lnTo>
                  <a:pt x="501395" y="0"/>
                </a:lnTo>
                <a:lnTo>
                  <a:pt x="575476" y="1343"/>
                </a:lnTo>
                <a:lnTo>
                  <a:pt x="646186" y="5247"/>
                </a:lnTo>
                <a:lnTo>
                  <a:pt x="712748" y="11518"/>
                </a:lnTo>
                <a:lnTo>
                  <a:pt x="774387" y="19964"/>
                </a:lnTo>
                <a:lnTo>
                  <a:pt x="830326" y="30392"/>
                </a:lnTo>
                <a:lnTo>
                  <a:pt x="879789" y="42611"/>
                </a:lnTo>
                <a:lnTo>
                  <a:pt x="922000" y="56427"/>
                </a:lnTo>
                <a:lnTo>
                  <a:pt x="981559" y="88084"/>
                </a:lnTo>
                <a:lnTo>
                  <a:pt x="1002791" y="123824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7550" y="1974850"/>
            <a:ext cx="1003300" cy="866775"/>
          </a:xfrm>
          <a:custGeom>
            <a:avLst/>
            <a:gdLst/>
            <a:ahLst/>
            <a:cxnLst/>
            <a:rect l="l" t="t" r="r" b="b"/>
            <a:pathLst>
              <a:path w="1003300" h="866775">
                <a:moveTo>
                  <a:pt x="1002791" y="0"/>
                </a:moveTo>
                <a:lnTo>
                  <a:pt x="1002791" y="742950"/>
                </a:lnTo>
                <a:lnTo>
                  <a:pt x="997354" y="761234"/>
                </a:lnTo>
                <a:lnTo>
                  <a:pt x="956182" y="795125"/>
                </a:lnTo>
                <a:lnTo>
                  <a:pt x="879789" y="824163"/>
                </a:lnTo>
                <a:lnTo>
                  <a:pt x="830326" y="836382"/>
                </a:lnTo>
                <a:lnTo>
                  <a:pt x="774387" y="846810"/>
                </a:lnTo>
                <a:lnTo>
                  <a:pt x="712748" y="855256"/>
                </a:lnTo>
                <a:lnTo>
                  <a:pt x="646186" y="861527"/>
                </a:lnTo>
                <a:lnTo>
                  <a:pt x="575476" y="865431"/>
                </a:lnTo>
                <a:lnTo>
                  <a:pt x="501395" y="866775"/>
                </a:lnTo>
                <a:lnTo>
                  <a:pt x="427303" y="865431"/>
                </a:lnTo>
                <a:lnTo>
                  <a:pt x="356587" y="861527"/>
                </a:lnTo>
                <a:lnTo>
                  <a:pt x="290021" y="855256"/>
                </a:lnTo>
                <a:lnTo>
                  <a:pt x="228381" y="846810"/>
                </a:lnTo>
                <a:lnTo>
                  <a:pt x="172444" y="836382"/>
                </a:lnTo>
                <a:lnTo>
                  <a:pt x="122984" y="824163"/>
                </a:lnTo>
                <a:lnTo>
                  <a:pt x="80778" y="810347"/>
                </a:lnTo>
                <a:lnTo>
                  <a:pt x="21228" y="778690"/>
                </a:lnTo>
                <a:lnTo>
                  <a:pt x="0" y="742950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43150" y="36004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43150" y="36004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2" y="85090"/>
                </a:lnTo>
                <a:lnTo>
                  <a:pt x="6039612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370665" y="723900"/>
            <a:ext cx="448691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Clonando </a:t>
            </a:r>
            <a:r>
              <a:rPr dirty="0"/>
              <a:t>um</a:t>
            </a:r>
            <a:r>
              <a:rPr spc="-35" dirty="0"/>
              <a:t> </a:t>
            </a:r>
            <a:r>
              <a:rPr spc="-5" dirty="0"/>
              <a:t>Repositório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192530" y="64256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3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84485" y="2159000"/>
            <a:ext cx="6511290" cy="2562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git clone</a:t>
            </a:r>
            <a:r>
              <a:rPr sz="2400" b="1" spc="-1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&lt;repo&gt;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2220"/>
              </a:spcBef>
            </a:pPr>
            <a:r>
              <a:rPr sz="2400" spc="-5" dirty="0">
                <a:latin typeface="Times New Roman"/>
                <a:cs typeface="Times New Roman"/>
              </a:rPr>
              <a:t>Clona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repositório </a:t>
            </a: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spc="-5" dirty="0">
                <a:latin typeface="Times New Roman"/>
                <a:cs typeface="Times New Roman"/>
              </a:rPr>
              <a:t>repo&gt; para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máquina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local.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git clone &lt;repo&gt;</a:t>
            </a:r>
            <a:r>
              <a:rPr sz="2400" b="1" spc="-3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&lt;dir&gt;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2320"/>
              </a:spcBef>
            </a:pPr>
            <a:r>
              <a:rPr sz="2400" spc="-5" dirty="0">
                <a:latin typeface="Times New Roman"/>
                <a:cs typeface="Times New Roman"/>
              </a:rPr>
              <a:t>Clona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repositório </a:t>
            </a: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spc="-5" dirty="0">
                <a:latin typeface="Times New Roman"/>
                <a:cs typeface="Times New Roman"/>
              </a:rPr>
              <a:t>repo&gt; para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diretório </a:t>
            </a: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spc="-5" dirty="0">
                <a:latin typeface="Times New Roman"/>
                <a:cs typeface="Times New Roman"/>
              </a:rPr>
              <a:t>dir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&gt;.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5450" y="5327650"/>
            <a:ext cx="8248015" cy="10166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71450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1350"/>
              </a:spcBef>
            </a:pPr>
            <a:r>
              <a:rPr sz="20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000" b="1" spc="-5" dirty="0">
                <a:solidFill>
                  <a:srgbClr val="303030"/>
                </a:solidFill>
                <a:latin typeface="Courier New"/>
                <a:cs typeface="Courier New"/>
              </a:rPr>
              <a:t>git clone</a:t>
            </a:r>
            <a:r>
              <a:rPr sz="2000" b="1" spc="-3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303030"/>
                </a:solidFill>
                <a:latin typeface="Courier New"/>
                <a:cs typeface="Courier New"/>
              </a:rPr>
              <a:t>git@github.com:user/Project.git</a:t>
            </a:r>
            <a:endParaRPr sz="2000">
              <a:latin typeface="Courier New"/>
              <a:cs typeface="Courier New"/>
            </a:endParaRPr>
          </a:p>
          <a:p>
            <a:pPr marL="27305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000" b="1" spc="-5" dirty="0">
                <a:solidFill>
                  <a:srgbClr val="303030"/>
                </a:solidFill>
                <a:latin typeface="Courier New"/>
                <a:cs typeface="Courier New"/>
              </a:rPr>
              <a:t>git clone</a:t>
            </a:r>
            <a:r>
              <a:rPr sz="2000" b="1" spc="-4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303030"/>
                </a:solidFill>
                <a:latin typeface="Courier New"/>
                <a:cs typeface="Courier New"/>
              </a:rPr>
              <a:t>https://github.com/user/Project.git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5035550"/>
            <a:ext cx="1529080" cy="551815"/>
          </a:xfrm>
          <a:custGeom>
            <a:avLst/>
            <a:gdLst/>
            <a:ahLst/>
            <a:cxnLst/>
            <a:rect l="l" t="t" r="r" b="b"/>
            <a:pathLst>
              <a:path w="1529080" h="551814">
                <a:moveTo>
                  <a:pt x="1436624" y="0"/>
                </a:moveTo>
                <a:lnTo>
                  <a:pt x="91948" y="0"/>
                </a:lnTo>
                <a:lnTo>
                  <a:pt x="56160" y="7223"/>
                </a:lnTo>
                <a:lnTo>
                  <a:pt x="26933" y="26924"/>
                </a:lnTo>
                <a:lnTo>
                  <a:pt x="7226" y="56149"/>
                </a:lnTo>
                <a:lnTo>
                  <a:pt x="0" y="91948"/>
                </a:lnTo>
                <a:lnTo>
                  <a:pt x="0" y="459740"/>
                </a:lnTo>
                <a:lnTo>
                  <a:pt x="7226" y="495538"/>
                </a:lnTo>
                <a:lnTo>
                  <a:pt x="26933" y="524764"/>
                </a:lnTo>
                <a:lnTo>
                  <a:pt x="56160" y="544464"/>
                </a:lnTo>
                <a:lnTo>
                  <a:pt x="91948" y="551688"/>
                </a:lnTo>
                <a:lnTo>
                  <a:pt x="1436624" y="551688"/>
                </a:lnTo>
                <a:lnTo>
                  <a:pt x="1472422" y="544464"/>
                </a:lnTo>
                <a:lnTo>
                  <a:pt x="1501647" y="524764"/>
                </a:lnTo>
                <a:lnTo>
                  <a:pt x="1521348" y="495538"/>
                </a:lnTo>
                <a:lnTo>
                  <a:pt x="1528572" y="459740"/>
                </a:lnTo>
                <a:lnTo>
                  <a:pt x="1528572" y="91948"/>
                </a:lnTo>
                <a:lnTo>
                  <a:pt x="1521348" y="56149"/>
                </a:lnTo>
                <a:lnTo>
                  <a:pt x="1501648" y="26924"/>
                </a:lnTo>
                <a:lnTo>
                  <a:pt x="1472422" y="7223"/>
                </a:lnTo>
                <a:lnTo>
                  <a:pt x="1436624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550" y="5035550"/>
            <a:ext cx="1529080" cy="551815"/>
          </a:xfrm>
          <a:custGeom>
            <a:avLst/>
            <a:gdLst/>
            <a:ahLst/>
            <a:cxnLst/>
            <a:rect l="l" t="t" r="r" b="b"/>
            <a:pathLst>
              <a:path w="1529080" h="551814">
                <a:moveTo>
                  <a:pt x="0" y="91948"/>
                </a:moveTo>
                <a:lnTo>
                  <a:pt x="7226" y="56150"/>
                </a:lnTo>
                <a:lnTo>
                  <a:pt x="26933" y="26924"/>
                </a:lnTo>
                <a:lnTo>
                  <a:pt x="56160" y="7223"/>
                </a:lnTo>
                <a:lnTo>
                  <a:pt x="91948" y="0"/>
                </a:lnTo>
                <a:lnTo>
                  <a:pt x="1436624" y="0"/>
                </a:lnTo>
                <a:lnTo>
                  <a:pt x="1472422" y="7223"/>
                </a:lnTo>
                <a:lnTo>
                  <a:pt x="1501648" y="26924"/>
                </a:lnTo>
                <a:lnTo>
                  <a:pt x="1521348" y="56150"/>
                </a:lnTo>
                <a:lnTo>
                  <a:pt x="1528572" y="91948"/>
                </a:lnTo>
                <a:lnTo>
                  <a:pt x="1528572" y="459740"/>
                </a:lnTo>
                <a:lnTo>
                  <a:pt x="1521348" y="495538"/>
                </a:lnTo>
                <a:lnTo>
                  <a:pt x="1501648" y="524764"/>
                </a:lnTo>
                <a:lnTo>
                  <a:pt x="1472422" y="544464"/>
                </a:lnTo>
                <a:lnTo>
                  <a:pt x="1436624" y="551688"/>
                </a:lnTo>
                <a:lnTo>
                  <a:pt x="91948" y="551688"/>
                </a:lnTo>
                <a:lnTo>
                  <a:pt x="56160" y="544464"/>
                </a:lnTo>
                <a:lnTo>
                  <a:pt x="26933" y="524764"/>
                </a:lnTo>
                <a:lnTo>
                  <a:pt x="7226" y="495538"/>
                </a:lnTo>
                <a:lnTo>
                  <a:pt x="0" y="459740"/>
                </a:lnTo>
                <a:lnTo>
                  <a:pt x="0" y="91948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16550" y="1784350"/>
            <a:ext cx="1824355" cy="551815"/>
          </a:xfrm>
          <a:custGeom>
            <a:avLst/>
            <a:gdLst/>
            <a:ahLst/>
            <a:cxnLst/>
            <a:rect l="l" t="t" r="r" b="b"/>
            <a:pathLst>
              <a:path w="1824354" h="551814">
                <a:moveTo>
                  <a:pt x="1732279" y="0"/>
                </a:moveTo>
                <a:lnTo>
                  <a:pt x="91948" y="0"/>
                </a:lnTo>
                <a:lnTo>
                  <a:pt x="56149" y="7223"/>
                </a:lnTo>
                <a:lnTo>
                  <a:pt x="26924" y="26924"/>
                </a:lnTo>
                <a:lnTo>
                  <a:pt x="7223" y="56149"/>
                </a:lnTo>
                <a:lnTo>
                  <a:pt x="0" y="91948"/>
                </a:lnTo>
                <a:lnTo>
                  <a:pt x="0" y="459739"/>
                </a:lnTo>
                <a:lnTo>
                  <a:pt x="7223" y="495538"/>
                </a:lnTo>
                <a:lnTo>
                  <a:pt x="26924" y="524763"/>
                </a:lnTo>
                <a:lnTo>
                  <a:pt x="56149" y="544464"/>
                </a:lnTo>
                <a:lnTo>
                  <a:pt x="91948" y="551688"/>
                </a:lnTo>
                <a:lnTo>
                  <a:pt x="1732279" y="551688"/>
                </a:lnTo>
                <a:lnTo>
                  <a:pt x="1768078" y="544464"/>
                </a:lnTo>
                <a:lnTo>
                  <a:pt x="1797303" y="524763"/>
                </a:lnTo>
                <a:lnTo>
                  <a:pt x="1817004" y="495538"/>
                </a:lnTo>
                <a:lnTo>
                  <a:pt x="1824227" y="459739"/>
                </a:lnTo>
                <a:lnTo>
                  <a:pt x="1824227" y="91948"/>
                </a:lnTo>
                <a:lnTo>
                  <a:pt x="1817004" y="56149"/>
                </a:lnTo>
                <a:lnTo>
                  <a:pt x="1797303" y="26924"/>
                </a:lnTo>
                <a:lnTo>
                  <a:pt x="1768078" y="7223"/>
                </a:lnTo>
                <a:lnTo>
                  <a:pt x="1732279" y="0"/>
                </a:lnTo>
                <a:close/>
              </a:path>
            </a:pathLst>
          </a:custGeom>
          <a:solidFill>
            <a:srgbClr val="A7BF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16550" y="1784350"/>
            <a:ext cx="1824355" cy="551815"/>
          </a:xfrm>
          <a:custGeom>
            <a:avLst/>
            <a:gdLst/>
            <a:ahLst/>
            <a:cxnLst/>
            <a:rect l="l" t="t" r="r" b="b"/>
            <a:pathLst>
              <a:path w="1824354" h="551814">
                <a:moveTo>
                  <a:pt x="0" y="91947"/>
                </a:moveTo>
                <a:lnTo>
                  <a:pt x="7223" y="56149"/>
                </a:lnTo>
                <a:lnTo>
                  <a:pt x="26924" y="26923"/>
                </a:lnTo>
                <a:lnTo>
                  <a:pt x="56150" y="7223"/>
                </a:lnTo>
                <a:lnTo>
                  <a:pt x="91948" y="0"/>
                </a:lnTo>
                <a:lnTo>
                  <a:pt x="1732280" y="0"/>
                </a:lnTo>
                <a:lnTo>
                  <a:pt x="1768078" y="7223"/>
                </a:lnTo>
                <a:lnTo>
                  <a:pt x="1797303" y="26923"/>
                </a:lnTo>
                <a:lnTo>
                  <a:pt x="1817004" y="56149"/>
                </a:lnTo>
                <a:lnTo>
                  <a:pt x="1824227" y="91947"/>
                </a:lnTo>
                <a:lnTo>
                  <a:pt x="1824227" y="459740"/>
                </a:lnTo>
                <a:lnTo>
                  <a:pt x="1817004" y="495538"/>
                </a:lnTo>
                <a:lnTo>
                  <a:pt x="1797304" y="524764"/>
                </a:lnTo>
                <a:lnTo>
                  <a:pt x="1768078" y="544464"/>
                </a:lnTo>
                <a:lnTo>
                  <a:pt x="1732280" y="551688"/>
                </a:lnTo>
                <a:lnTo>
                  <a:pt x="91948" y="551688"/>
                </a:lnTo>
                <a:lnTo>
                  <a:pt x="56150" y="544464"/>
                </a:lnTo>
                <a:lnTo>
                  <a:pt x="26924" y="524764"/>
                </a:lnTo>
                <a:lnTo>
                  <a:pt x="7223" y="495538"/>
                </a:lnTo>
                <a:lnTo>
                  <a:pt x="0" y="459740"/>
                </a:lnTo>
                <a:lnTo>
                  <a:pt x="0" y="91947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99350" y="4108450"/>
            <a:ext cx="1527175" cy="553720"/>
          </a:xfrm>
          <a:custGeom>
            <a:avLst/>
            <a:gdLst/>
            <a:ahLst/>
            <a:cxnLst/>
            <a:rect l="l" t="t" r="r" b="b"/>
            <a:pathLst>
              <a:path w="1527175" h="553720">
                <a:moveTo>
                  <a:pt x="1434846" y="0"/>
                </a:moveTo>
                <a:lnTo>
                  <a:pt x="92201" y="0"/>
                </a:lnTo>
                <a:lnTo>
                  <a:pt x="56310" y="7244"/>
                </a:lnTo>
                <a:lnTo>
                  <a:pt x="27003" y="27003"/>
                </a:lnTo>
                <a:lnTo>
                  <a:pt x="7244" y="56310"/>
                </a:lnTo>
                <a:lnTo>
                  <a:pt x="0" y="92201"/>
                </a:lnTo>
                <a:lnTo>
                  <a:pt x="0" y="461010"/>
                </a:lnTo>
                <a:lnTo>
                  <a:pt x="7244" y="496901"/>
                </a:lnTo>
                <a:lnTo>
                  <a:pt x="27003" y="526208"/>
                </a:lnTo>
                <a:lnTo>
                  <a:pt x="56310" y="545967"/>
                </a:lnTo>
                <a:lnTo>
                  <a:pt x="92201" y="553212"/>
                </a:lnTo>
                <a:lnTo>
                  <a:pt x="1434846" y="553212"/>
                </a:lnTo>
                <a:lnTo>
                  <a:pt x="1470737" y="545967"/>
                </a:lnTo>
                <a:lnTo>
                  <a:pt x="1500044" y="526208"/>
                </a:lnTo>
                <a:lnTo>
                  <a:pt x="1519803" y="496901"/>
                </a:lnTo>
                <a:lnTo>
                  <a:pt x="1527048" y="461010"/>
                </a:lnTo>
                <a:lnTo>
                  <a:pt x="1527048" y="92201"/>
                </a:lnTo>
                <a:lnTo>
                  <a:pt x="1519803" y="56310"/>
                </a:lnTo>
                <a:lnTo>
                  <a:pt x="1500044" y="27003"/>
                </a:lnTo>
                <a:lnTo>
                  <a:pt x="1470737" y="7244"/>
                </a:lnTo>
                <a:lnTo>
                  <a:pt x="1434846" y="0"/>
                </a:lnTo>
                <a:close/>
              </a:path>
            </a:pathLst>
          </a:custGeom>
          <a:solidFill>
            <a:srgbClr val="FEFC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99350" y="4108450"/>
            <a:ext cx="1527175" cy="553720"/>
          </a:xfrm>
          <a:custGeom>
            <a:avLst/>
            <a:gdLst/>
            <a:ahLst/>
            <a:cxnLst/>
            <a:rect l="l" t="t" r="r" b="b"/>
            <a:pathLst>
              <a:path w="1527175" h="553720">
                <a:moveTo>
                  <a:pt x="0" y="92202"/>
                </a:moveTo>
                <a:lnTo>
                  <a:pt x="7244" y="56310"/>
                </a:lnTo>
                <a:lnTo>
                  <a:pt x="27003" y="27003"/>
                </a:lnTo>
                <a:lnTo>
                  <a:pt x="56310" y="7244"/>
                </a:lnTo>
                <a:lnTo>
                  <a:pt x="92202" y="0"/>
                </a:lnTo>
                <a:lnTo>
                  <a:pt x="1434846" y="0"/>
                </a:lnTo>
                <a:lnTo>
                  <a:pt x="1470737" y="7244"/>
                </a:lnTo>
                <a:lnTo>
                  <a:pt x="1500044" y="27003"/>
                </a:lnTo>
                <a:lnTo>
                  <a:pt x="1519803" y="56310"/>
                </a:lnTo>
                <a:lnTo>
                  <a:pt x="1527048" y="92202"/>
                </a:lnTo>
                <a:lnTo>
                  <a:pt x="1527048" y="461009"/>
                </a:lnTo>
                <a:lnTo>
                  <a:pt x="1519803" y="496901"/>
                </a:lnTo>
                <a:lnTo>
                  <a:pt x="1500044" y="526208"/>
                </a:lnTo>
                <a:lnTo>
                  <a:pt x="1470737" y="545967"/>
                </a:lnTo>
                <a:lnTo>
                  <a:pt x="1434846" y="553212"/>
                </a:lnTo>
                <a:lnTo>
                  <a:pt x="92202" y="553212"/>
                </a:lnTo>
                <a:lnTo>
                  <a:pt x="56310" y="545967"/>
                </a:lnTo>
                <a:lnTo>
                  <a:pt x="27003" y="526208"/>
                </a:lnTo>
                <a:lnTo>
                  <a:pt x="7244" y="496901"/>
                </a:lnTo>
                <a:lnTo>
                  <a:pt x="0" y="461009"/>
                </a:lnTo>
                <a:lnTo>
                  <a:pt x="0" y="92202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89350" y="4146550"/>
            <a:ext cx="1529080" cy="553720"/>
          </a:xfrm>
          <a:custGeom>
            <a:avLst/>
            <a:gdLst/>
            <a:ahLst/>
            <a:cxnLst/>
            <a:rect l="l" t="t" r="r" b="b"/>
            <a:pathLst>
              <a:path w="1529079" h="553720">
                <a:moveTo>
                  <a:pt x="1436370" y="0"/>
                </a:moveTo>
                <a:lnTo>
                  <a:pt x="92201" y="0"/>
                </a:lnTo>
                <a:lnTo>
                  <a:pt x="56310" y="7244"/>
                </a:lnTo>
                <a:lnTo>
                  <a:pt x="27003" y="27003"/>
                </a:lnTo>
                <a:lnTo>
                  <a:pt x="7244" y="56310"/>
                </a:lnTo>
                <a:lnTo>
                  <a:pt x="0" y="92201"/>
                </a:lnTo>
                <a:lnTo>
                  <a:pt x="0" y="461010"/>
                </a:lnTo>
                <a:lnTo>
                  <a:pt x="7244" y="496901"/>
                </a:lnTo>
                <a:lnTo>
                  <a:pt x="27003" y="526208"/>
                </a:lnTo>
                <a:lnTo>
                  <a:pt x="56310" y="545967"/>
                </a:lnTo>
                <a:lnTo>
                  <a:pt x="92201" y="553212"/>
                </a:lnTo>
                <a:lnTo>
                  <a:pt x="1436370" y="553212"/>
                </a:lnTo>
                <a:lnTo>
                  <a:pt x="1472261" y="545967"/>
                </a:lnTo>
                <a:lnTo>
                  <a:pt x="1501568" y="526208"/>
                </a:lnTo>
                <a:lnTo>
                  <a:pt x="1521327" y="496901"/>
                </a:lnTo>
                <a:lnTo>
                  <a:pt x="1528572" y="461010"/>
                </a:lnTo>
                <a:lnTo>
                  <a:pt x="1528572" y="92201"/>
                </a:lnTo>
                <a:lnTo>
                  <a:pt x="1521327" y="56310"/>
                </a:lnTo>
                <a:lnTo>
                  <a:pt x="1501568" y="27003"/>
                </a:lnTo>
                <a:lnTo>
                  <a:pt x="1472261" y="7244"/>
                </a:lnTo>
                <a:lnTo>
                  <a:pt x="1436370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89350" y="4146550"/>
            <a:ext cx="1529080" cy="553720"/>
          </a:xfrm>
          <a:custGeom>
            <a:avLst/>
            <a:gdLst/>
            <a:ahLst/>
            <a:cxnLst/>
            <a:rect l="l" t="t" r="r" b="b"/>
            <a:pathLst>
              <a:path w="1529079" h="553720">
                <a:moveTo>
                  <a:pt x="0" y="92202"/>
                </a:moveTo>
                <a:lnTo>
                  <a:pt x="7244" y="56310"/>
                </a:lnTo>
                <a:lnTo>
                  <a:pt x="27003" y="27003"/>
                </a:lnTo>
                <a:lnTo>
                  <a:pt x="56310" y="7244"/>
                </a:lnTo>
                <a:lnTo>
                  <a:pt x="92202" y="0"/>
                </a:lnTo>
                <a:lnTo>
                  <a:pt x="1436370" y="0"/>
                </a:lnTo>
                <a:lnTo>
                  <a:pt x="1472261" y="7244"/>
                </a:lnTo>
                <a:lnTo>
                  <a:pt x="1501568" y="27003"/>
                </a:lnTo>
                <a:lnTo>
                  <a:pt x="1521327" y="56310"/>
                </a:lnTo>
                <a:lnTo>
                  <a:pt x="1528572" y="92202"/>
                </a:lnTo>
                <a:lnTo>
                  <a:pt x="1528572" y="461009"/>
                </a:lnTo>
                <a:lnTo>
                  <a:pt x="1521327" y="496901"/>
                </a:lnTo>
                <a:lnTo>
                  <a:pt x="1501568" y="526208"/>
                </a:lnTo>
                <a:lnTo>
                  <a:pt x="1472261" y="545967"/>
                </a:lnTo>
                <a:lnTo>
                  <a:pt x="1436370" y="553212"/>
                </a:lnTo>
                <a:lnTo>
                  <a:pt x="92202" y="553212"/>
                </a:lnTo>
                <a:lnTo>
                  <a:pt x="56310" y="545967"/>
                </a:lnTo>
                <a:lnTo>
                  <a:pt x="27003" y="526208"/>
                </a:lnTo>
                <a:lnTo>
                  <a:pt x="7244" y="496901"/>
                </a:lnTo>
                <a:lnTo>
                  <a:pt x="0" y="461009"/>
                </a:lnTo>
                <a:lnTo>
                  <a:pt x="0" y="9220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7179" y="2240279"/>
            <a:ext cx="1089660" cy="1623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83780" y="2080260"/>
            <a:ext cx="1356359" cy="1874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5879" y="5113020"/>
            <a:ext cx="2522220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41220" y="4099559"/>
            <a:ext cx="1470659" cy="17297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885139" y="723900"/>
            <a:ext cx="54908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Tipos </a:t>
            </a:r>
            <a:r>
              <a:rPr dirty="0"/>
              <a:t>de </a:t>
            </a:r>
            <a:r>
              <a:rPr spc="-5" dirty="0"/>
              <a:t>Estado </a:t>
            </a:r>
            <a:r>
              <a:rPr dirty="0"/>
              <a:t>de um</a:t>
            </a:r>
            <a:r>
              <a:rPr spc="-225" dirty="0"/>
              <a:t> </a:t>
            </a:r>
            <a:r>
              <a:rPr spc="-5" dirty="0"/>
              <a:t>Arquivo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192530" y="64256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6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89483" y="1769872"/>
            <a:ext cx="1516380" cy="89725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60"/>
              </a:spcBef>
            </a:pPr>
            <a:r>
              <a:rPr sz="2400" b="1" spc="-5" dirty="0">
                <a:latin typeface="Times New Roman"/>
                <a:cs typeface="Times New Roman"/>
              </a:rPr>
              <a:t>unmodified</a:t>
            </a:r>
            <a:endParaRPr sz="2400">
              <a:latin typeface="Times New Roman"/>
              <a:cs typeface="Times New Roman"/>
            </a:endParaRPr>
          </a:p>
          <a:p>
            <a:pPr marR="62865" algn="ctr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Times New Roman"/>
                <a:cs typeface="Times New Roman"/>
              </a:rPr>
              <a:t>inalterado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36492" y="4058411"/>
            <a:ext cx="1224280" cy="1009015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36830" algn="ctr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latin typeface="Times New Roman"/>
                <a:cs typeface="Times New Roman"/>
              </a:rPr>
              <a:t>staged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20"/>
              </a:spcBef>
            </a:pPr>
            <a:r>
              <a:rPr sz="2000" spc="-5" dirty="0">
                <a:latin typeface="Times New Roman"/>
                <a:cs typeface="Times New Roman"/>
              </a:rPr>
              <a:t>selecionado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34300" y="4033011"/>
            <a:ext cx="1189990" cy="1009015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latin typeface="Times New Roman"/>
                <a:cs typeface="Times New Roman"/>
              </a:rPr>
              <a:t>modified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000" spc="-5" dirty="0">
                <a:latin typeface="Times New Roman"/>
                <a:cs typeface="Times New Roman"/>
              </a:rPr>
              <a:t>modificado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1200" y="4977891"/>
            <a:ext cx="1452245" cy="95313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88900" algn="ctr">
              <a:lnSpc>
                <a:spcPct val="100000"/>
              </a:lnSpc>
              <a:spcBef>
                <a:spcPts val="1200"/>
              </a:spcBef>
            </a:pPr>
            <a:r>
              <a:rPr sz="2400" b="1" spc="-5" dirty="0">
                <a:latin typeface="Times New Roman"/>
                <a:cs typeface="Times New Roman"/>
              </a:rPr>
              <a:t>untracked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19"/>
              </a:spcBef>
            </a:pPr>
            <a:r>
              <a:rPr sz="2000" dirty="0">
                <a:latin typeface="Times New Roman"/>
                <a:cs typeface="Times New Roman"/>
              </a:rPr>
              <a:t>n </a:t>
            </a:r>
            <a:r>
              <a:rPr sz="2000" spc="-5" dirty="0">
                <a:latin typeface="Times New Roman"/>
                <a:cs typeface="Times New Roman"/>
              </a:rPr>
              <a:t>ão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rastreado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4850" y="2800350"/>
            <a:ext cx="7516495" cy="2353310"/>
          </a:xfrm>
          <a:custGeom>
            <a:avLst/>
            <a:gdLst/>
            <a:ahLst/>
            <a:cxnLst/>
            <a:rect l="l" t="t" r="r" b="b"/>
            <a:pathLst>
              <a:path w="7516495" h="2353310">
                <a:moveTo>
                  <a:pt x="7516368" y="0"/>
                </a:moveTo>
                <a:lnTo>
                  <a:pt x="306578" y="0"/>
                </a:lnTo>
                <a:lnTo>
                  <a:pt x="0" y="306577"/>
                </a:lnTo>
                <a:lnTo>
                  <a:pt x="0" y="2353056"/>
                </a:lnTo>
                <a:lnTo>
                  <a:pt x="7516368" y="2353056"/>
                </a:lnTo>
                <a:lnTo>
                  <a:pt x="7516368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4850" y="2800350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5">
                <a:moveTo>
                  <a:pt x="306578" y="0"/>
                </a:moveTo>
                <a:lnTo>
                  <a:pt x="0" y="306577"/>
                </a:lnTo>
                <a:lnTo>
                  <a:pt x="245262" y="245237"/>
                </a:lnTo>
                <a:lnTo>
                  <a:pt x="306578" y="0"/>
                </a:lnTo>
                <a:close/>
              </a:path>
            </a:pathLst>
          </a:custGeom>
          <a:solidFill>
            <a:srgbClr val="A6B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2150" y="2787650"/>
            <a:ext cx="7516495" cy="2353310"/>
          </a:xfrm>
          <a:custGeom>
            <a:avLst/>
            <a:gdLst/>
            <a:ahLst/>
            <a:cxnLst/>
            <a:rect l="l" t="t" r="r" b="b"/>
            <a:pathLst>
              <a:path w="7516495" h="2353310">
                <a:moveTo>
                  <a:pt x="306578" y="0"/>
                </a:moveTo>
                <a:lnTo>
                  <a:pt x="245262" y="245236"/>
                </a:lnTo>
                <a:lnTo>
                  <a:pt x="0" y="306578"/>
                </a:lnTo>
                <a:lnTo>
                  <a:pt x="306578" y="0"/>
                </a:lnTo>
                <a:lnTo>
                  <a:pt x="7516368" y="0"/>
                </a:lnTo>
                <a:lnTo>
                  <a:pt x="7516368" y="2353056"/>
                </a:lnTo>
                <a:lnTo>
                  <a:pt x="0" y="2353056"/>
                </a:lnTo>
                <a:lnTo>
                  <a:pt x="0" y="306578"/>
                </a:lnTo>
                <a:lnTo>
                  <a:pt x="306578" y="0"/>
                </a:lnTo>
                <a:close/>
              </a:path>
            </a:pathLst>
          </a:custGeom>
          <a:ln w="38100">
            <a:solidFill>
              <a:srgbClr val="3788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37874" y="723900"/>
            <a:ext cx="18002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.</a:t>
            </a:r>
            <a:r>
              <a:rPr spc="-65" dirty="0"/>
              <a:t> </a:t>
            </a:r>
            <a:r>
              <a:rPr spc="-5" dirty="0"/>
              <a:t>gitignore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192530" y="64256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2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8675" y="1714500"/>
            <a:ext cx="7838440" cy="1089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Arquivo </a:t>
            </a:r>
            <a:r>
              <a:rPr sz="2400" dirty="0">
                <a:latin typeface="Times New Roman"/>
                <a:cs typeface="Times New Roman"/>
              </a:rPr>
              <a:t>que </a:t>
            </a:r>
            <a:r>
              <a:rPr sz="2400" spc="-5" dirty="0">
                <a:latin typeface="Times New Roman"/>
                <a:cs typeface="Times New Roman"/>
              </a:rPr>
              <a:t>contém </a:t>
            </a:r>
            <a:r>
              <a:rPr sz="2400" dirty="0">
                <a:latin typeface="Times New Roman"/>
                <a:cs typeface="Times New Roman"/>
              </a:rPr>
              <a:t>os </a:t>
            </a:r>
            <a:r>
              <a:rPr sz="2400" spc="-5" dirty="0">
                <a:latin typeface="Times New Roman"/>
                <a:cs typeface="Times New Roman"/>
              </a:rPr>
              <a:t>arquivos </a:t>
            </a:r>
            <a:r>
              <a:rPr sz="2400" dirty="0">
                <a:latin typeface="Times New Roman"/>
                <a:cs typeface="Times New Roman"/>
              </a:rPr>
              <a:t>que </a:t>
            </a:r>
            <a:r>
              <a:rPr sz="2400" spc="-5" dirty="0">
                <a:latin typeface="Times New Roman"/>
                <a:cs typeface="Times New Roman"/>
              </a:rPr>
              <a:t>não serão visíveis pelo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git.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imes New Roman"/>
              <a:cs typeface="Times New Roman"/>
            </a:endParaRPr>
          </a:p>
          <a:p>
            <a:pPr marL="30988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Arquivo </a:t>
            </a:r>
            <a:r>
              <a:rPr sz="2400" dirty="0">
                <a:latin typeface="Times New Roman"/>
                <a:cs typeface="Times New Roman"/>
              </a:rPr>
              <a:t>. </a:t>
            </a:r>
            <a:r>
              <a:rPr sz="2400" spc="-5" dirty="0">
                <a:latin typeface="Times New Roman"/>
                <a:cs typeface="Times New Roman"/>
              </a:rPr>
              <a:t>gitignore (exemplo)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5583" y="2918460"/>
            <a:ext cx="1444625" cy="21209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spc="-5" dirty="0">
                <a:latin typeface="Times New Roman"/>
                <a:cs typeface="Times New Roman"/>
              </a:rPr>
              <a:t>Thumbs.db</a:t>
            </a:r>
            <a:endParaRPr sz="240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latin typeface="Times New Roman"/>
                <a:cs typeface="Times New Roman"/>
              </a:rPr>
              <a:t>*.html</a:t>
            </a:r>
            <a:endParaRPr sz="2400">
              <a:latin typeface="Times New Roman"/>
              <a:cs typeface="Times New Roman"/>
            </a:endParaRPr>
          </a:p>
          <a:p>
            <a:pPr marL="17780" marR="5080">
              <a:lnSpc>
                <a:spcPct val="114599"/>
              </a:lnSpc>
            </a:pPr>
            <a:r>
              <a:rPr sz="2400" dirty="0">
                <a:latin typeface="Times New Roman"/>
                <a:cs typeface="Times New Roman"/>
              </a:rPr>
              <a:t>!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nd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x.h</a:t>
            </a:r>
            <a:r>
              <a:rPr sz="2400" spc="-5" dirty="0">
                <a:latin typeface="Times New Roman"/>
                <a:cs typeface="Times New Roman"/>
              </a:rPr>
              <a:t>tm</a:t>
            </a:r>
            <a:r>
              <a:rPr sz="2400" dirty="0">
                <a:latin typeface="Times New Roman"/>
                <a:cs typeface="Times New Roman"/>
              </a:rPr>
              <a:t>l  </a:t>
            </a:r>
            <a:r>
              <a:rPr sz="2400" spc="-5" dirty="0">
                <a:latin typeface="Times New Roman"/>
                <a:cs typeface="Times New Roman"/>
              </a:rPr>
              <a:t>log/</a:t>
            </a:r>
            <a:endParaRPr sz="240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latin typeface="Times New Roman"/>
                <a:cs typeface="Times New Roman"/>
              </a:rPr>
              <a:t>**/tmp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01968" y="2918460"/>
            <a:ext cx="5125085" cy="21209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spc="-5" dirty="0">
                <a:latin typeface="Times New Roman"/>
                <a:cs typeface="Times New Roman"/>
              </a:rPr>
              <a:t>#Arquivo específico</a:t>
            </a:r>
            <a:endParaRPr sz="2400">
              <a:latin typeface="Times New Roman"/>
              <a:cs typeface="Times New Roman"/>
            </a:endParaRPr>
          </a:p>
          <a:p>
            <a:pPr marL="13970" marR="5080" indent="25400">
              <a:lnSpc>
                <a:spcPct val="114599"/>
              </a:lnSpc>
            </a:pPr>
            <a:r>
              <a:rPr sz="2400" dirty="0">
                <a:latin typeface="Times New Roman"/>
                <a:cs typeface="Times New Roman"/>
              </a:rPr>
              <a:t># </a:t>
            </a:r>
            <a:r>
              <a:rPr sz="2400" spc="-5" dirty="0">
                <a:latin typeface="Times New Roman"/>
                <a:cs typeface="Times New Roman"/>
              </a:rPr>
              <a:t>Arquivos </a:t>
            </a:r>
            <a:r>
              <a:rPr sz="2400" dirty="0">
                <a:latin typeface="Times New Roman"/>
                <a:cs typeface="Times New Roman"/>
              </a:rPr>
              <a:t>que </a:t>
            </a:r>
            <a:r>
              <a:rPr sz="2400" spc="-5" dirty="0">
                <a:latin typeface="Times New Roman"/>
                <a:cs typeface="Times New Roman"/>
              </a:rPr>
              <a:t>terminam com “.html </a:t>
            </a:r>
            <a:r>
              <a:rPr sz="2400" dirty="0">
                <a:latin typeface="Times New Roman"/>
                <a:cs typeface="Times New Roman"/>
              </a:rPr>
              <a:t>”  </a:t>
            </a:r>
            <a:r>
              <a:rPr sz="2400" spc="-5" dirty="0">
                <a:latin typeface="Times New Roman"/>
                <a:cs typeface="Times New Roman"/>
              </a:rPr>
              <a:t>#Exceção, esse arquivo será visível ao git  #Diretório específico</a:t>
            </a:r>
            <a:endParaRPr sz="24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latin typeface="Times New Roman"/>
                <a:cs typeface="Times New Roman"/>
              </a:rPr>
              <a:t>#Qualquer diretório nomeado </a:t>
            </a:r>
            <a:r>
              <a:rPr sz="2400" dirty="0">
                <a:latin typeface="Times New Roman"/>
                <a:cs typeface="Times New Roman"/>
              </a:rPr>
              <a:t>de “ </a:t>
            </a:r>
            <a:r>
              <a:rPr sz="2400" spc="-5" dirty="0">
                <a:latin typeface="Times New Roman"/>
                <a:cs typeface="Times New Roman"/>
              </a:rPr>
              <a:t>tmp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”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5000" y="5575300"/>
            <a:ext cx="7550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9554" indent="-236854">
              <a:lnSpc>
                <a:spcPct val="100000"/>
              </a:lnSpc>
              <a:spcBef>
                <a:spcPts val="100"/>
              </a:spcBef>
              <a:buChar char="·"/>
              <a:tabLst>
                <a:tab pos="249554" algn="l"/>
                <a:tab pos="250190" algn="l"/>
              </a:tabLst>
            </a:pPr>
            <a:r>
              <a:rPr sz="2400" spc="-5" dirty="0">
                <a:latin typeface="Times New Roman"/>
                <a:cs typeface="Times New Roman"/>
              </a:rPr>
              <a:t>Arquivos </a:t>
            </a:r>
            <a:r>
              <a:rPr sz="2400" dirty="0">
                <a:latin typeface="Times New Roman"/>
                <a:cs typeface="Times New Roman"/>
              </a:rPr>
              <a:t>que </a:t>
            </a:r>
            <a:r>
              <a:rPr sz="2400" spc="-5" dirty="0">
                <a:latin typeface="Times New Roman"/>
                <a:cs typeface="Times New Roman"/>
              </a:rPr>
              <a:t>já estavam sendo rastreados não são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afetados.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5850" y="18478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55850" y="18478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2" y="85089"/>
                </a:lnTo>
                <a:lnTo>
                  <a:pt x="6039612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750" y="19875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40" h="861060">
                <a:moveTo>
                  <a:pt x="713232" y="0"/>
                </a:moveTo>
                <a:lnTo>
                  <a:pt x="182892" y="0"/>
                </a:lnTo>
                <a:lnTo>
                  <a:pt x="0" y="182879"/>
                </a:lnTo>
                <a:lnTo>
                  <a:pt x="0" y="861060"/>
                </a:lnTo>
                <a:lnTo>
                  <a:pt x="713232" y="861060"/>
                </a:lnTo>
                <a:lnTo>
                  <a:pt x="713232" y="0"/>
                </a:lnTo>
                <a:close/>
              </a:path>
            </a:pathLst>
          </a:custGeom>
          <a:solidFill>
            <a:srgbClr val="CEE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750" y="1987550"/>
            <a:ext cx="183515" cy="182880"/>
          </a:xfrm>
          <a:custGeom>
            <a:avLst/>
            <a:gdLst/>
            <a:ahLst/>
            <a:cxnLst/>
            <a:rect l="l" t="t" r="r" b="b"/>
            <a:pathLst>
              <a:path w="183515" h="182880">
                <a:moveTo>
                  <a:pt x="182892" y="0"/>
                </a:moveTo>
                <a:lnTo>
                  <a:pt x="0" y="182879"/>
                </a:lnTo>
                <a:lnTo>
                  <a:pt x="146304" y="146303"/>
                </a:lnTo>
                <a:lnTo>
                  <a:pt x="182892" y="0"/>
                </a:lnTo>
                <a:close/>
              </a:path>
            </a:pathLst>
          </a:custGeom>
          <a:solidFill>
            <a:srgbClr val="ACBF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7050" y="19748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40" h="861060">
                <a:moveTo>
                  <a:pt x="182892" y="0"/>
                </a:moveTo>
                <a:lnTo>
                  <a:pt x="146304" y="146304"/>
                </a:lnTo>
                <a:lnTo>
                  <a:pt x="0" y="182880"/>
                </a:lnTo>
                <a:lnTo>
                  <a:pt x="182892" y="0"/>
                </a:lnTo>
                <a:lnTo>
                  <a:pt x="713232" y="0"/>
                </a:lnTo>
                <a:lnTo>
                  <a:pt x="713232" y="861060"/>
                </a:lnTo>
                <a:lnTo>
                  <a:pt x="0" y="861060"/>
                </a:lnTo>
                <a:lnTo>
                  <a:pt x="0" y="182880"/>
                </a:lnTo>
                <a:lnTo>
                  <a:pt x="182892" y="0"/>
                </a:lnTo>
                <a:close/>
              </a:path>
            </a:pathLst>
          </a:custGeom>
          <a:ln w="38100">
            <a:solidFill>
              <a:srgbClr val="6391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8650" y="2051050"/>
            <a:ext cx="711835" cy="859790"/>
          </a:xfrm>
          <a:custGeom>
            <a:avLst/>
            <a:gdLst/>
            <a:ahLst/>
            <a:cxnLst/>
            <a:rect l="l" t="t" r="r" b="b"/>
            <a:pathLst>
              <a:path w="711835" h="859789">
                <a:moveTo>
                  <a:pt x="711708" y="0"/>
                </a:moveTo>
                <a:lnTo>
                  <a:pt x="182498" y="0"/>
                </a:lnTo>
                <a:lnTo>
                  <a:pt x="0" y="182499"/>
                </a:lnTo>
                <a:lnTo>
                  <a:pt x="0" y="859536"/>
                </a:lnTo>
                <a:lnTo>
                  <a:pt x="711708" y="859536"/>
                </a:lnTo>
                <a:lnTo>
                  <a:pt x="711708" y="0"/>
                </a:lnTo>
                <a:close/>
              </a:path>
            </a:pathLst>
          </a:custGeom>
          <a:solidFill>
            <a:srgbClr val="FFE9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8650" y="205105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80">
                <a:moveTo>
                  <a:pt x="182498" y="0"/>
                </a:moveTo>
                <a:lnTo>
                  <a:pt x="0" y="182499"/>
                </a:lnTo>
                <a:lnTo>
                  <a:pt x="145999" y="146050"/>
                </a:lnTo>
                <a:lnTo>
                  <a:pt x="182498" y="0"/>
                </a:lnTo>
                <a:close/>
              </a:path>
            </a:pathLst>
          </a:custGeom>
          <a:solidFill>
            <a:srgbClr val="D6C3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8650" y="2051050"/>
            <a:ext cx="711835" cy="859790"/>
          </a:xfrm>
          <a:custGeom>
            <a:avLst/>
            <a:gdLst/>
            <a:ahLst/>
            <a:cxnLst/>
            <a:rect l="l" t="t" r="r" b="b"/>
            <a:pathLst>
              <a:path w="711835" h="859789">
                <a:moveTo>
                  <a:pt x="182499" y="0"/>
                </a:moveTo>
                <a:lnTo>
                  <a:pt x="145999" y="146050"/>
                </a:lnTo>
                <a:lnTo>
                  <a:pt x="0" y="182499"/>
                </a:lnTo>
                <a:lnTo>
                  <a:pt x="182499" y="0"/>
                </a:lnTo>
                <a:lnTo>
                  <a:pt x="711708" y="0"/>
                </a:lnTo>
                <a:lnTo>
                  <a:pt x="711708" y="859536"/>
                </a:lnTo>
                <a:lnTo>
                  <a:pt x="0" y="859536"/>
                </a:lnTo>
                <a:lnTo>
                  <a:pt x="0" y="182499"/>
                </a:lnTo>
                <a:lnTo>
                  <a:pt x="182499" y="0"/>
                </a:lnTo>
                <a:close/>
              </a:path>
            </a:pathLst>
          </a:custGeom>
          <a:ln w="38100">
            <a:solidFill>
              <a:srgbClr val="CA9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7550" y="2114550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5" h="861060">
                <a:moveTo>
                  <a:pt x="711708" y="0"/>
                </a:moveTo>
                <a:lnTo>
                  <a:pt x="182499" y="0"/>
                </a:lnTo>
                <a:lnTo>
                  <a:pt x="0" y="182499"/>
                </a:lnTo>
                <a:lnTo>
                  <a:pt x="0" y="861060"/>
                </a:lnTo>
                <a:lnTo>
                  <a:pt x="711708" y="861060"/>
                </a:lnTo>
                <a:lnTo>
                  <a:pt x="711708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7550" y="211455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182499" y="0"/>
                </a:moveTo>
                <a:lnTo>
                  <a:pt x="0" y="182499"/>
                </a:lnTo>
                <a:lnTo>
                  <a:pt x="145999" y="146050"/>
                </a:lnTo>
                <a:lnTo>
                  <a:pt x="182499" y="0"/>
                </a:lnTo>
                <a:close/>
              </a:path>
            </a:pathLst>
          </a:custGeom>
          <a:solidFill>
            <a:srgbClr val="A6B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7550" y="2114550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5" h="861060">
                <a:moveTo>
                  <a:pt x="182499" y="0"/>
                </a:moveTo>
                <a:lnTo>
                  <a:pt x="145999" y="146050"/>
                </a:lnTo>
                <a:lnTo>
                  <a:pt x="0" y="182499"/>
                </a:lnTo>
                <a:lnTo>
                  <a:pt x="182499" y="0"/>
                </a:lnTo>
                <a:lnTo>
                  <a:pt x="711708" y="0"/>
                </a:lnTo>
                <a:lnTo>
                  <a:pt x="711708" y="861060"/>
                </a:lnTo>
                <a:lnTo>
                  <a:pt x="0" y="861060"/>
                </a:lnTo>
                <a:lnTo>
                  <a:pt x="0" y="182499"/>
                </a:lnTo>
                <a:lnTo>
                  <a:pt x="182499" y="0"/>
                </a:lnTo>
                <a:close/>
              </a:path>
            </a:pathLst>
          </a:custGeom>
          <a:ln w="38100">
            <a:solidFill>
              <a:srgbClr val="3788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7550" y="38925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187452" y="0"/>
                </a:moveTo>
                <a:lnTo>
                  <a:pt x="137618" y="6697"/>
                </a:lnTo>
                <a:lnTo>
                  <a:pt x="92839" y="25597"/>
                </a:lnTo>
                <a:lnTo>
                  <a:pt x="54902" y="54911"/>
                </a:lnTo>
                <a:lnTo>
                  <a:pt x="25591" y="92851"/>
                </a:lnTo>
                <a:lnTo>
                  <a:pt x="6695" y="137627"/>
                </a:lnTo>
                <a:lnTo>
                  <a:pt x="0" y="187451"/>
                </a:lnTo>
                <a:lnTo>
                  <a:pt x="6695" y="237276"/>
                </a:lnTo>
                <a:lnTo>
                  <a:pt x="25591" y="282052"/>
                </a:lnTo>
                <a:lnTo>
                  <a:pt x="54902" y="319992"/>
                </a:lnTo>
                <a:lnTo>
                  <a:pt x="92839" y="349306"/>
                </a:lnTo>
                <a:lnTo>
                  <a:pt x="137618" y="368206"/>
                </a:lnTo>
                <a:lnTo>
                  <a:pt x="187452" y="374904"/>
                </a:lnTo>
                <a:lnTo>
                  <a:pt x="237285" y="368206"/>
                </a:lnTo>
                <a:lnTo>
                  <a:pt x="282064" y="349306"/>
                </a:lnTo>
                <a:lnTo>
                  <a:pt x="320001" y="319992"/>
                </a:lnTo>
                <a:lnTo>
                  <a:pt x="349312" y="282052"/>
                </a:lnTo>
                <a:lnTo>
                  <a:pt x="368208" y="237276"/>
                </a:lnTo>
                <a:lnTo>
                  <a:pt x="374903" y="187451"/>
                </a:lnTo>
                <a:lnTo>
                  <a:pt x="368208" y="137627"/>
                </a:lnTo>
                <a:lnTo>
                  <a:pt x="349312" y="92851"/>
                </a:lnTo>
                <a:lnTo>
                  <a:pt x="320001" y="54911"/>
                </a:lnTo>
                <a:lnTo>
                  <a:pt x="282064" y="25597"/>
                </a:lnTo>
                <a:lnTo>
                  <a:pt x="237285" y="6697"/>
                </a:lnTo>
                <a:lnTo>
                  <a:pt x="187452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7550" y="38925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0" y="187452"/>
                </a:moveTo>
                <a:lnTo>
                  <a:pt x="6695" y="137627"/>
                </a:lnTo>
                <a:lnTo>
                  <a:pt x="25591" y="92851"/>
                </a:lnTo>
                <a:lnTo>
                  <a:pt x="54902" y="54911"/>
                </a:lnTo>
                <a:lnTo>
                  <a:pt x="92839" y="25597"/>
                </a:lnTo>
                <a:lnTo>
                  <a:pt x="137618" y="6697"/>
                </a:lnTo>
                <a:lnTo>
                  <a:pt x="187452" y="0"/>
                </a:lnTo>
                <a:lnTo>
                  <a:pt x="237285" y="6697"/>
                </a:lnTo>
                <a:lnTo>
                  <a:pt x="282064" y="25597"/>
                </a:lnTo>
                <a:lnTo>
                  <a:pt x="320001" y="54911"/>
                </a:lnTo>
                <a:lnTo>
                  <a:pt x="349312" y="92851"/>
                </a:lnTo>
                <a:lnTo>
                  <a:pt x="368208" y="137627"/>
                </a:lnTo>
                <a:lnTo>
                  <a:pt x="374904" y="187452"/>
                </a:lnTo>
                <a:lnTo>
                  <a:pt x="368208" y="237276"/>
                </a:lnTo>
                <a:lnTo>
                  <a:pt x="349312" y="282052"/>
                </a:lnTo>
                <a:lnTo>
                  <a:pt x="320001" y="319992"/>
                </a:lnTo>
                <a:lnTo>
                  <a:pt x="282064" y="349306"/>
                </a:lnTo>
                <a:lnTo>
                  <a:pt x="237285" y="368206"/>
                </a:lnTo>
                <a:lnTo>
                  <a:pt x="187452" y="374904"/>
                </a:lnTo>
                <a:lnTo>
                  <a:pt x="137618" y="368206"/>
                </a:lnTo>
                <a:lnTo>
                  <a:pt x="92839" y="349306"/>
                </a:lnTo>
                <a:lnTo>
                  <a:pt x="54902" y="319992"/>
                </a:lnTo>
                <a:lnTo>
                  <a:pt x="25591" y="282052"/>
                </a:lnTo>
                <a:lnTo>
                  <a:pt x="6695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4859" y="2994660"/>
            <a:ext cx="281940" cy="929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43150" y="55054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90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40"/>
                </a:lnTo>
                <a:lnTo>
                  <a:pt x="5954522" y="510540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90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43150" y="55054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2" y="85089"/>
                </a:lnTo>
                <a:lnTo>
                  <a:pt x="6039612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43150" y="38925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43150" y="38925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2" y="85090"/>
                </a:lnTo>
                <a:lnTo>
                  <a:pt x="6039612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231900" y="3251200"/>
            <a:ext cx="434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add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92530" y="64256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3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708150" y="723900"/>
            <a:ext cx="60077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Preparando Para Salvar</a:t>
            </a:r>
            <a:r>
              <a:rPr spc="-200" dirty="0"/>
              <a:t> </a:t>
            </a:r>
            <a:r>
              <a:rPr spc="-5" dirty="0"/>
              <a:t>Alterações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474457" y="1905000"/>
            <a:ext cx="423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git add</a:t>
            </a:r>
            <a:r>
              <a:rPr sz="2400" b="1" spc="-10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&lt;arquivo|dir&gt;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27132" y="2527300"/>
            <a:ext cx="5963920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latin typeface="Times New Roman"/>
                <a:cs typeface="Times New Roman"/>
              </a:rPr>
              <a:t>Adiciona as mudanças </a:t>
            </a:r>
            <a:r>
              <a:rPr sz="2400" dirty="0">
                <a:latin typeface="Times New Roman"/>
                <a:cs typeface="Times New Roman"/>
              </a:rPr>
              <a:t>do </a:t>
            </a:r>
            <a:r>
              <a:rPr sz="2400" spc="-5" dirty="0">
                <a:latin typeface="Times New Roman"/>
                <a:cs typeface="Times New Roman"/>
              </a:rPr>
              <a:t>arquivo &lt;arquivo </a:t>
            </a:r>
            <a:r>
              <a:rPr sz="2400" dirty="0">
                <a:latin typeface="Times New Roman"/>
                <a:cs typeface="Times New Roman"/>
              </a:rPr>
              <a:t>&gt; ou  do </a:t>
            </a:r>
            <a:r>
              <a:rPr sz="2400" spc="-5" dirty="0">
                <a:latin typeface="Times New Roman"/>
                <a:cs typeface="Times New Roman"/>
              </a:rPr>
              <a:t>diretório </a:t>
            </a: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spc="-5" dirty="0">
                <a:latin typeface="Times New Roman"/>
                <a:cs typeface="Times New Roman"/>
              </a:rPr>
              <a:t>dir </a:t>
            </a:r>
            <a:r>
              <a:rPr sz="2400" dirty="0">
                <a:latin typeface="Times New Roman"/>
                <a:cs typeface="Times New Roman"/>
              </a:rPr>
              <a:t>&gt; </a:t>
            </a:r>
            <a:r>
              <a:rPr sz="2400" spc="-5" dirty="0">
                <a:latin typeface="Times New Roman"/>
                <a:cs typeface="Times New Roman"/>
              </a:rPr>
              <a:t>para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próximo </a:t>
            </a:r>
            <a:r>
              <a:rPr sz="2400" i="1" spc="-5" dirty="0">
                <a:latin typeface="Times New Roman"/>
                <a:cs typeface="Times New Roman"/>
              </a:rPr>
              <a:t>commit</a:t>
            </a:r>
            <a:r>
              <a:rPr sz="2400" spc="-5" dirty="0">
                <a:latin typeface="Times New Roman"/>
                <a:cs typeface="Times New Roman"/>
              </a:rPr>
              <a:t>. </a:t>
            </a:r>
            <a:r>
              <a:rPr sz="2400" dirty="0">
                <a:latin typeface="Times New Roman"/>
                <a:cs typeface="Times New Roman"/>
              </a:rPr>
              <a:t>O  </a:t>
            </a:r>
            <a:r>
              <a:rPr sz="2400" spc="-5" dirty="0">
                <a:latin typeface="Times New Roman"/>
                <a:cs typeface="Times New Roman"/>
              </a:rPr>
              <a:t>arquivo passa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ser rastreado.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2900" y="4432300"/>
            <a:ext cx="135445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88900" marR="5080" indent="-76200">
              <a:lnSpc>
                <a:spcPct val="100699"/>
              </a:lnSpc>
              <a:spcBef>
                <a:spcPts val="80"/>
              </a:spcBef>
            </a:pPr>
            <a:r>
              <a:rPr sz="2400" i="1" spc="-5" dirty="0">
                <a:latin typeface="Times New Roman"/>
                <a:cs typeface="Times New Roman"/>
              </a:rPr>
              <a:t>Stage</a:t>
            </a:r>
            <a:r>
              <a:rPr sz="2400" i="1" spc="-125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Area  </a:t>
            </a:r>
            <a:r>
              <a:rPr sz="2400" i="1" spc="-5" dirty="0">
                <a:latin typeface="Times New Roman"/>
                <a:cs typeface="Times New Roman"/>
              </a:rPr>
              <a:t>(Index)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59410" y="3962400"/>
            <a:ext cx="3866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reset</a:t>
            </a:r>
            <a:r>
              <a:rPr sz="2400" b="1" spc="-10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&lt;arquivo&gt;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28900" y="4572000"/>
            <a:ext cx="540512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latin typeface="Times New Roman"/>
                <a:cs typeface="Times New Roman"/>
              </a:rPr>
              <a:t>Remove as mudanças </a:t>
            </a:r>
            <a:r>
              <a:rPr sz="2400" dirty="0">
                <a:latin typeface="Times New Roman"/>
                <a:cs typeface="Times New Roman"/>
              </a:rPr>
              <a:t>do </a:t>
            </a:r>
            <a:r>
              <a:rPr sz="2400" spc="-5" dirty="0">
                <a:latin typeface="Times New Roman"/>
                <a:cs typeface="Times New Roman"/>
              </a:rPr>
              <a:t>arquivo &lt;arquivo&gt;  para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próximo </a:t>
            </a:r>
            <a:r>
              <a:rPr sz="2400" i="1" spc="-5" dirty="0">
                <a:latin typeface="Times New Roman"/>
                <a:cs typeface="Times New Roman"/>
              </a:rPr>
              <a:t>commit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28900" y="5382259"/>
            <a:ext cx="4994275" cy="1143000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62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rm --cached</a:t>
            </a:r>
            <a:r>
              <a:rPr sz="2400" b="1" spc="-9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&lt;arquivo&gt;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2400" spc="-5" dirty="0">
                <a:latin typeface="Times New Roman"/>
                <a:cs typeface="Times New Roman"/>
              </a:rPr>
              <a:t>Para </a:t>
            </a:r>
            <a:r>
              <a:rPr sz="2400" dirty="0">
                <a:latin typeface="Times New Roman"/>
                <a:cs typeface="Times New Roman"/>
              </a:rPr>
              <a:t>de </a:t>
            </a:r>
            <a:r>
              <a:rPr sz="2400" spc="-5" dirty="0">
                <a:latin typeface="Times New Roman"/>
                <a:cs typeface="Times New Roman"/>
              </a:rPr>
              <a:t>rastrear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arquivo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&lt;arquivo&gt;.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5850" y="21018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55850" y="21018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2" y="85090"/>
                </a:lnTo>
                <a:lnTo>
                  <a:pt x="6039612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750" y="19875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40" h="861060">
                <a:moveTo>
                  <a:pt x="713232" y="0"/>
                </a:moveTo>
                <a:lnTo>
                  <a:pt x="182892" y="0"/>
                </a:lnTo>
                <a:lnTo>
                  <a:pt x="0" y="182879"/>
                </a:lnTo>
                <a:lnTo>
                  <a:pt x="0" y="861060"/>
                </a:lnTo>
                <a:lnTo>
                  <a:pt x="713232" y="861060"/>
                </a:lnTo>
                <a:lnTo>
                  <a:pt x="713232" y="0"/>
                </a:lnTo>
                <a:close/>
              </a:path>
            </a:pathLst>
          </a:custGeom>
          <a:solidFill>
            <a:srgbClr val="CEE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750" y="1987550"/>
            <a:ext cx="183515" cy="182880"/>
          </a:xfrm>
          <a:custGeom>
            <a:avLst/>
            <a:gdLst/>
            <a:ahLst/>
            <a:cxnLst/>
            <a:rect l="l" t="t" r="r" b="b"/>
            <a:pathLst>
              <a:path w="183515" h="182880">
                <a:moveTo>
                  <a:pt x="182892" y="0"/>
                </a:moveTo>
                <a:lnTo>
                  <a:pt x="0" y="182879"/>
                </a:lnTo>
                <a:lnTo>
                  <a:pt x="146304" y="146303"/>
                </a:lnTo>
                <a:lnTo>
                  <a:pt x="182892" y="0"/>
                </a:lnTo>
                <a:close/>
              </a:path>
            </a:pathLst>
          </a:custGeom>
          <a:solidFill>
            <a:srgbClr val="ACBF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7050" y="19748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40" h="861060">
                <a:moveTo>
                  <a:pt x="182892" y="0"/>
                </a:moveTo>
                <a:lnTo>
                  <a:pt x="146304" y="146304"/>
                </a:lnTo>
                <a:lnTo>
                  <a:pt x="0" y="182880"/>
                </a:lnTo>
                <a:lnTo>
                  <a:pt x="182892" y="0"/>
                </a:lnTo>
                <a:lnTo>
                  <a:pt x="713232" y="0"/>
                </a:lnTo>
                <a:lnTo>
                  <a:pt x="713232" y="861060"/>
                </a:lnTo>
                <a:lnTo>
                  <a:pt x="0" y="861060"/>
                </a:lnTo>
                <a:lnTo>
                  <a:pt x="0" y="182880"/>
                </a:lnTo>
                <a:lnTo>
                  <a:pt x="182892" y="0"/>
                </a:lnTo>
                <a:close/>
              </a:path>
            </a:pathLst>
          </a:custGeom>
          <a:ln w="38100">
            <a:solidFill>
              <a:srgbClr val="6391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8650" y="2051050"/>
            <a:ext cx="711835" cy="859790"/>
          </a:xfrm>
          <a:custGeom>
            <a:avLst/>
            <a:gdLst/>
            <a:ahLst/>
            <a:cxnLst/>
            <a:rect l="l" t="t" r="r" b="b"/>
            <a:pathLst>
              <a:path w="711835" h="859789">
                <a:moveTo>
                  <a:pt x="711708" y="0"/>
                </a:moveTo>
                <a:lnTo>
                  <a:pt x="182498" y="0"/>
                </a:lnTo>
                <a:lnTo>
                  <a:pt x="0" y="182499"/>
                </a:lnTo>
                <a:lnTo>
                  <a:pt x="0" y="859536"/>
                </a:lnTo>
                <a:lnTo>
                  <a:pt x="711708" y="859536"/>
                </a:lnTo>
                <a:lnTo>
                  <a:pt x="711708" y="0"/>
                </a:lnTo>
                <a:close/>
              </a:path>
            </a:pathLst>
          </a:custGeom>
          <a:solidFill>
            <a:srgbClr val="FFE9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8650" y="205105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80">
                <a:moveTo>
                  <a:pt x="182498" y="0"/>
                </a:moveTo>
                <a:lnTo>
                  <a:pt x="0" y="182499"/>
                </a:lnTo>
                <a:lnTo>
                  <a:pt x="145999" y="146050"/>
                </a:lnTo>
                <a:lnTo>
                  <a:pt x="182498" y="0"/>
                </a:lnTo>
                <a:close/>
              </a:path>
            </a:pathLst>
          </a:custGeom>
          <a:solidFill>
            <a:srgbClr val="D6C3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8650" y="2051050"/>
            <a:ext cx="711835" cy="859790"/>
          </a:xfrm>
          <a:custGeom>
            <a:avLst/>
            <a:gdLst/>
            <a:ahLst/>
            <a:cxnLst/>
            <a:rect l="l" t="t" r="r" b="b"/>
            <a:pathLst>
              <a:path w="711835" h="859789">
                <a:moveTo>
                  <a:pt x="182499" y="0"/>
                </a:moveTo>
                <a:lnTo>
                  <a:pt x="145999" y="146050"/>
                </a:lnTo>
                <a:lnTo>
                  <a:pt x="0" y="182499"/>
                </a:lnTo>
                <a:lnTo>
                  <a:pt x="182499" y="0"/>
                </a:lnTo>
                <a:lnTo>
                  <a:pt x="711708" y="0"/>
                </a:lnTo>
                <a:lnTo>
                  <a:pt x="711708" y="859536"/>
                </a:lnTo>
                <a:lnTo>
                  <a:pt x="0" y="859536"/>
                </a:lnTo>
                <a:lnTo>
                  <a:pt x="0" y="182499"/>
                </a:lnTo>
                <a:lnTo>
                  <a:pt x="182499" y="0"/>
                </a:lnTo>
                <a:close/>
              </a:path>
            </a:pathLst>
          </a:custGeom>
          <a:ln w="38100">
            <a:solidFill>
              <a:srgbClr val="CA9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7550" y="2114550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5" h="861060">
                <a:moveTo>
                  <a:pt x="711708" y="0"/>
                </a:moveTo>
                <a:lnTo>
                  <a:pt x="182499" y="0"/>
                </a:lnTo>
                <a:lnTo>
                  <a:pt x="0" y="182499"/>
                </a:lnTo>
                <a:lnTo>
                  <a:pt x="0" y="861060"/>
                </a:lnTo>
                <a:lnTo>
                  <a:pt x="711708" y="861060"/>
                </a:lnTo>
                <a:lnTo>
                  <a:pt x="711708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7550" y="211455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182499" y="0"/>
                </a:moveTo>
                <a:lnTo>
                  <a:pt x="0" y="182499"/>
                </a:lnTo>
                <a:lnTo>
                  <a:pt x="145999" y="146050"/>
                </a:lnTo>
                <a:lnTo>
                  <a:pt x="182499" y="0"/>
                </a:lnTo>
                <a:close/>
              </a:path>
            </a:pathLst>
          </a:custGeom>
          <a:solidFill>
            <a:srgbClr val="A6B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7550" y="2114550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5" h="861060">
                <a:moveTo>
                  <a:pt x="182499" y="0"/>
                </a:moveTo>
                <a:lnTo>
                  <a:pt x="145999" y="146050"/>
                </a:lnTo>
                <a:lnTo>
                  <a:pt x="0" y="182499"/>
                </a:lnTo>
                <a:lnTo>
                  <a:pt x="182499" y="0"/>
                </a:lnTo>
                <a:lnTo>
                  <a:pt x="711708" y="0"/>
                </a:lnTo>
                <a:lnTo>
                  <a:pt x="711708" y="861060"/>
                </a:lnTo>
                <a:lnTo>
                  <a:pt x="0" y="861060"/>
                </a:lnTo>
                <a:lnTo>
                  <a:pt x="0" y="182499"/>
                </a:lnTo>
                <a:lnTo>
                  <a:pt x="182499" y="0"/>
                </a:lnTo>
                <a:close/>
              </a:path>
            </a:pathLst>
          </a:custGeom>
          <a:ln w="38100">
            <a:solidFill>
              <a:srgbClr val="3788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7550" y="38925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187452" y="0"/>
                </a:moveTo>
                <a:lnTo>
                  <a:pt x="137618" y="6697"/>
                </a:lnTo>
                <a:lnTo>
                  <a:pt x="92839" y="25597"/>
                </a:lnTo>
                <a:lnTo>
                  <a:pt x="54902" y="54911"/>
                </a:lnTo>
                <a:lnTo>
                  <a:pt x="25591" y="92851"/>
                </a:lnTo>
                <a:lnTo>
                  <a:pt x="6695" y="137627"/>
                </a:lnTo>
                <a:lnTo>
                  <a:pt x="0" y="187451"/>
                </a:lnTo>
                <a:lnTo>
                  <a:pt x="6695" y="237276"/>
                </a:lnTo>
                <a:lnTo>
                  <a:pt x="25591" y="282052"/>
                </a:lnTo>
                <a:lnTo>
                  <a:pt x="54902" y="319992"/>
                </a:lnTo>
                <a:lnTo>
                  <a:pt x="92839" y="349306"/>
                </a:lnTo>
                <a:lnTo>
                  <a:pt x="137618" y="368206"/>
                </a:lnTo>
                <a:lnTo>
                  <a:pt x="187452" y="374904"/>
                </a:lnTo>
                <a:lnTo>
                  <a:pt x="237285" y="368206"/>
                </a:lnTo>
                <a:lnTo>
                  <a:pt x="282064" y="349306"/>
                </a:lnTo>
                <a:lnTo>
                  <a:pt x="320001" y="319992"/>
                </a:lnTo>
                <a:lnTo>
                  <a:pt x="349312" y="282052"/>
                </a:lnTo>
                <a:lnTo>
                  <a:pt x="368208" y="237276"/>
                </a:lnTo>
                <a:lnTo>
                  <a:pt x="374903" y="187451"/>
                </a:lnTo>
                <a:lnTo>
                  <a:pt x="368208" y="137627"/>
                </a:lnTo>
                <a:lnTo>
                  <a:pt x="349312" y="92851"/>
                </a:lnTo>
                <a:lnTo>
                  <a:pt x="320001" y="54911"/>
                </a:lnTo>
                <a:lnTo>
                  <a:pt x="282064" y="25597"/>
                </a:lnTo>
                <a:lnTo>
                  <a:pt x="237285" y="6697"/>
                </a:lnTo>
                <a:lnTo>
                  <a:pt x="187452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7550" y="38925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0" y="187452"/>
                </a:moveTo>
                <a:lnTo>
                  <a:pt x="6695" y="137627"/>
                </a:lnTo>
                <a:lnTo>
                  <a:pt x="25591" y="92851"/>
                </a:lnTo>
                <a:lnTo>
                  <a:pt x="54902" y="54911"/>
                </a:lnTo>
                <a:lnTo>
                  <a:pt x="92839" y="25597"/>
                </a:lnTo>
                <a:lnTo>
                  <a:pt x="137618" y="6697"/>
                </a:lnTo>
                <a:lnTo>
                  <a:pt x="187452" y="0"/>
                </a:lnTo>
                <a:lnTo>
                  <a:pt x="237285" y="6697"/>
                </a:lnTo>
                <a:lnTo>
                  <a:pt x="282064" y="25597"/>
                </a:lnTo>
                <a:lnTo>
                  <a:pt x="320001" y="54911"/>
                </a:lnTo>
                <a:lnTo>
                  <a:pt x="349312" y="92851"/>
                </a:lnTo>
                <a:lnTo>
                  <a:pt x="368208" y="137627"/>
                </a:lnTo>
                <a:lnTo>
                  <a:pt x="374904" y="187452"/>
                </a:lnTo>
                <a:lnTo>
                  <a:pt x="368208" y="237276"/>
                </a:lnTo>
                <a:lnTo>
                  <a:pt x="349312" y="282052"/>
                </a:lnTo>
                <a:lnTo>
                  <a:pt x="320001" y="319992"/>
                </a:lnTo>
                <a:lnTo>
                  <a:pt x="282064" y="349306"/>
                </a:lnTo>
                <a:lnTo>
                  <a:pt x="237285" y="368206"/>
                </a:lnTo>
                <a:lnTo>
                  <a:pt x="187452" y="374904"/>
                </a:lnTo>
                <a:lnTo>
                  <a:pt x="137618" y="368206"/>
                </a:lnTo>
                <a:lnTo>
                  <a:pt x="92839" y="349306"/>
                </a:lnTo>
                <a:lnTo>
                  <a:pt x="54902" y="319992"/>
                </a:lnTo>
                <a:lnTo>
                  <a:pt x="25591" y="282052"/>
                </a:lnTo>
                <a:lnTo>
                  <a:pt x="6695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4859" y="2994660"/>
            <a:ext cx="281940" cy="929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7550" y="51752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187452" y="0"/>
                </a:moveTo>
                <a:lnTo>
                  <a:pt x="137618" y="6697"/>
                </a:lnTo>
                <a:lnTo>
                  <a:pt x="92839" y="25597"/>
                </a:lnTo>
                <a:lnTo>
                  <a:pt x="54902" y="54911"/>
                </a:lnTo>
                <a:lnTo>
                  <a:pt x="25591" y="92851"/>
                </a:lnTo>
                <a:lnTo>
                  <a:pt x="6695" y="137627"/>
                </a:lnTo>
                <a:lnTo>
                  <a:pt x="0" y="187452"/>
                </a:lnTo>
                <a:lnTo>
                  <a:pt x="6695" y="237276"/>
                </a:lnTo>
                <a:lnTo>
                  <a:pt x="25591" y="282052"/>
                </a:lnTo>
                <a:lnTo>
                  <a:pt x="54902" y="319992"/>
                </a:lnTo>
                <a:lnTo>
                  <a:pt x="92839" y="349306"/>
                </a:lnTo>
                <a:lnTo>
                  <a:pt x="137618" y="368206"/>
                </a:lnTo>
                <a:lnTo>
                  <a:pt x="187452" y="374903"/>
                </a:lnTo>
                <a:lnTo>
                  <a:pt x="237285" y="368206"/>
                </a:lnTo>
                <a:lnTo>
                  <a:pt x="282064" y="349306"/>
                </a:lnTo>
                <a:lnTo>
                  <a:pt x="320001" y="319992"/>
                </a:lnTo>
                <a:lnTo>
                  <a:pt x="349312" y="282052"/>
                </a:lnTo>
                <a:lnTo>
                  <a:pt x="368208" y="237276"/>
                </a:lnTo>
                <a:lnTo>
                  <a:pt x="374903" y="187452"/>
                </a:lnTo>
                <a:lnTo>
                  <a:pt x="368208" y="137627"/>
                </a:lnTo>
                <a:lnTo>
                  <a:pt x="349312" y="92851"/>
                </a:lnTo>
                <a:lnTo>
                  <a:pt x="320001" y="54911"/>
                </a:lnTo>
                <a:lnTo>
                  <a:pt x="282064" y="25597"/>
                </a:lnTo>
                <a:lnTo>
                  <a:pt x="237285" y="6697"/>
                </a:lnTo>
                <a:lnTo>
                  <a:pt x="187452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7550" y="51752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0" y="187452"/>
                </a:moveTo>
                <a:lnTo>
                  <a:pt x="6695" y="137627"/>
                </a:lnTo>
                <a:lnTo>
                  <a:pt x="25591" y="92851"/>
                </a:lnTo>
                <a:lnTo>
                  <a:pt x="54902" y="54911"/>
                </a:lnTo>
                <a:lnTo>
                  <a:pt x="92839" y="25597"/>
                </a:lnTo>
                <a:lnTo>
                  <a:pt x="137618" y="6697"/>
                </a:lnTo>
                <a:lnTo>
                  <a:pt x="187452" y="0"/>
                </a:lnTo>
                <a:lnTo>
                  <a:pt x="237285" y="6697"/>
                </a:lnTo>
                <a:lnTo>
                  <a:pt x="282064" y="25597"/>
                </a:lnTo>
                <a:lnTo>
                  <a:pt x="320001" y="54911"/>
                </a:lnTo>
                <a:lnTo>
                  <a:pt x="349312" y="92851"/>
                </a:lnTo>
                <a:lnTo>
                  <a:pt x="368208" y="137627"/>
                </a:lnTo>
                <a:lnTo>
                  <a:pt x="374904" y="187452"/>
                </a:lnTo>
                <a:lnTo>
                  <a:pt x="368208" y="237276"/>
                </a:lnTo>
                <a:lnTo>
                  <a:pt x="349312" y="282052"/>
                </a:lnTo>
                <a:lnTo>
                  <a:pt x="320001" y="319992"/>
                </a:lnTo>
                <a:lnTo>
                  <a:pt x="282064" y="349306"/>
                </a:lnTo>
                <a:lnTo>
                  <a:pt x="237285" y="368206"/>
                </a:lnTo>
                <a:lnTo>
                  <a:pt x="187452" y="374904"/>
                </a:lnTo>
                <a:lnTo>
                  <a:pt x="137618" y="368206"/>
                </a:lnTo>
                <a:lnTo>
                  <a:pt x="92839" y="349306"/>
                </a:lnTo>
                <a:lnTo>
                  <a:pt x="54902" y="319992"/>
                </a:lnTo>
                <a:lnTo>
                  <a:pt x="25591" y="282052"/>
                </a:lnTo>
                <a:lnTo>
                  <a:pt x="6695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4859" y="4274820"/>
            <a:ext cx="281940" cy="9372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43150" y="54927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90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40"/>
                </a:lnTo>
                <a:lnTo>
                  <a:pt x="5954522" y="510540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90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43150" y="54927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2" y="85090"/>
                </a:lnTo>
                <a:lnTo>
                  <a:pt x="6039612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43150" y="37909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43150" y="37909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2" y="85089"/>
                </a:lnTo>
                <a:lnTo>
                  <a:pt x="6039612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231900" y="3251200"/>
            <a:ext cx="3924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dd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192530" y="65272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4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692400" y="723900"/>
            <a:ext cx="35623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Salvando</a:t>
            </a:r>
            <a:r>
              <a:rPr spc="-240" dirty="0"/>
              <a:t> </a:t>
            </a:r>
            <a:r>
              <a:rPr spc="-5" dirty="0"/>
              <a:t>Alterações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659410" y="2159000"/>
            <a:ext cx="2220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</a:t>
            </a:r>
            <a:r>
              <a:rPr sz="2400" b="1" spc="-10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commit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28900" y="2806700"/>
            <a:ext cx="542480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latin typeface="Times New Roman"/>
                <a:cs typeface="Times New Roman"/>
              </a:rPr>
              <a:t>Realiza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i="1" spc="-5" dirty="0">
                <a:latin typeface="Times New Roman"/>
                <a:cs typeface="Times New Roman"/>
              </a:rPr>
              <a:t>commit 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-5" dirty="0">
                <a:latin typeface="Times New Roman"/>
                <a:cs typeface="Times New Roman"/>
              </a:rPr>
              <a:t>abre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editor para inserir  uma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mensagem.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31900" y="4546600"/>
            <a:ext cx="843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omm</a:t>
            </a:r>
            <a:r>
              <a:rPr sz="2000" b="1" spc="-5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59410" y="3860800"/>
            <a:ext cx="276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commit</a:t>
            </a:r>
            <a:r>
              <a:rPr sz="2400" b="1" spc="-10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–a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12075" y="4521200"/>
            <a:ext cx="6000750" cy="7467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29209" marR="5080" indent="-17145">
              <a:lnSpc>
                <a:spcPts val="2800"/>
              </a:lnSpc>
              <a:spcBef>
                <a:spcPts val="259"/>
              </a:spcBef>
            </a:pPr>
            <a:r>
              <a:rPr sz="2400" spc="-5" dirty="0">
                <a:latin typeface="Times New Roman"/>
                <a:cs typeface="Times New Roman"/>
              </a:rPr>
              <a:t>Adiciona as mudanças </a:t>
            </a:r>
            <a:r>
              <a:rPr sz="2400" dirty="0">
                <a:latin typeface="Times New Roman"/>
                <a:cs typeface="Times New Roman"/>
              </a:rPr>
              <a:t>dos </a:t>
            </a:r>
            <a:r>
              <a:rPr sz="2400" spc="-5" dirty="0">
                <a:latin typeface="Times New Roman"/>
                <a:cs typeface="Times New Roman"/>
              </a:rPr>
              <a:t>arquivos já rastreados  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-5" dirty="0">
                <a:latin typeface="Times New Roman"/>
                <a:cs typeface="Times New Roman"/>
              </a:rPr>
              <a:t>realiza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i="1" spc="-5" dirty="0">
                <a:latin typeface="Times New Roman"/>
                <a:cs typeface="Times New Roman"/>
              </a:rPr>
              <a:t>commit </a:t>
            </a:r>
            <a:r>
              <a:rPr sz="2400" dirty="0">
                <a:latin typeface="Times New Roman"/>
                <a:cs typeface="Times New Roman"/>
              </a:rPr>
              <a:t>. O </a:t>
            </a:r>
            <a:r>
              <a:rPr sz="2400" spc="-5" dirty="0">
                <a:latin typeface="Times New Roman"/>
                <a:cs typeface="Times New Roman"/>
              </a:rPr>
              <a:t>editor será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aberto.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28900" y="5562600"/>
            <a:ext cx="5642610" cy="97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commit –m</a:t>
            </a:r>
            <a:r>
              <a:rPr sz="2400" b="1" spc="-4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“&lt;msg&gt;”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400" spc="-5" dirty="0">
                <a:latin typeface="Times New Roman"/>
                <a:cs typeface="Times New Roman"/>
              </a:rPr>
              <a:t>Realiza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i="1" spc="-5" dirty="0">
                <a:latin typeface="Times New Roman"/>
                <a:cs typeface="Times New Roman"/>
              </a:rPr>
              <a:t>commit 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com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mensagem </a:t>
            </a: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spc="-5" dirty="0">
                <a:latin typeface="Times New Roman"/>
                <a:cs typeface="Times New Roman"/>
              </a:rPr>
              <a:t>msg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&gt;.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5850" y="21018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55850" y="21018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2" y="85090"/>
                </a:lnTo>
                <a:lnTo>
                  <a:pt x="6039612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750" y="19875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40" h="861060">
                <a:moveTo>
                  <a:pt x="713232" y="0"/>
                </a:moveTo>
                <a:lnTo>
                  <a:pt x="182892" y="0"/>
                </a:lnTo>
                <a:lnTo>
                  <a:pt x="0" y="182879"/>
                </a:lnTo>
                <a:lnTo>
                  <a:pt x="0" y="861060"/>
                </a:lnTo>
                <a:lnTo>
                  <a:pt x="713232" y="861060"/>
                </a:lnTo>
                <a:lnTo>
                  <a:pt x="713232" y="0"/>
                </a:lnTo>
                <a:close/>
              </a:path>
            </a:pathLst>
          </a:custGeom>
          <a:solidFill>
            <a:srgbClr val="CEE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750" y="1987550"/>
            <a:ext cx="183515" cy="182880"/>
          </a:xfrm>
          <a:custGeom>
            <a:avLst/>
            <a:gdLst/>
            <a:ahLst/>
            <a:cxnLst/>
            <a:rect l="l" t="t" r="r" b="b"/>
            <a:pathLst>
              <a:path w="183515" h="182880">
                <a:moveTo>
                  <a:pt x="182892" y="0"/>
                </a:moveTo>
                <a:lnTo>
                  <a:pt x="0" y="182879"/>
                </a:lnTo>
                <a:lnTo>
                  <a:pt x="146304" y="146303"/>
                </a:lnTo>
                <a:lnTo>
                  <a:pt x="182892" y="0"/>
                </a:lnTo>
                <a:close/>
              </a:path>
            </a:pathLst>
          </a:custGeom>
          <a:solidFill>
            <a:srgbClr val="ACBF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7050" y="19748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40" h="861060">
                <a:moveTo>
                  <a:pt x="182892" y="0"/>
                </a:moveTo>
                <a:lnTo>
                  <a:pt x="146304" y="146304"/>
                </a:lnTo>
                <a:lnTo>
                  <a:pt x="0" y="182880"/>
                </a:lnTo>
                <a:lnTo>
                  <a:pt x="182892" y="0"/>
                </a:lnTo>
                <a:lnTo>
                  <a:pt x="713232" y="0"/>
                </a:lnTo>
                <a:lnTo>
                  <a:pt x="713232" y="861060"/>
                </a:lnTo>
                <a:lnTo>
                  <a:pt x="0" y="861060"/>
                </a:lnTo>
                <a:lnTo>
                  <a:pt x="0" y="182880"/>
                </a:lnTo>
                <a:lnTo>
                  <a:pt x="182892" y="0"/>
                </a:lnTo>
                <a:close/>
              </a:path>
            </a:pathLst>
          </a:custGeom>
          <a:ln w="38100">
            <a:solidFill>
              <a:srgbClr val="6391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8650" y="2051050"/>
            <a:ext cx="711835" cy="859790"/>
          </a:xfrm>
          <a:custGeom>
            <a:avLst/>
            <a:gdLst/>
            <a:ahLst/>
            <a:cxnLst/>
            <a:rect l="l" t="t" r="r" b="b"/>
            <a:pathLst>
              <a:path w="711835" h="859789">
                <a:moveTo>
                  <a:pt x="711708" y="0"/>
                </a:moveTo>
                <a:lnTo>
                  <a:pt x="182498" y="0"/>
                </a:lnTo>
                <a:lnTo>
                  <a:pt x="0" y="182499"/>
                </a:lnTo>
                <a:lnTo>
                  <a:pt x="0" y="859536"/>
                </a:lnTo>
                <a:lnTo>
                  <a:pt x="711708" y="859536"/>
                </a:lnTo>
                <a:lnTo>
                  <a:pt x="711708" y="0"/>
                </a:lnTo>
                <a:close/>
              </a:path>
            </a:pathLst>
          </a:custGeom>
          <a:solidFill>
            <a:srgbClr val="FFE9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8650" y="205105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80">
                <a:moveTo>
                  <a:pt x="182498" y="0"/>
                </a:moveTo>
                <a:lnTo>
                  <a:pt x="0" y="182499"/>
                </a:lnTo>
                <a:lnTo>
                  <a:pt x="145999" y="146050"/>
                </a:lnTo>
                <a:lnTo>
                  <a:pt x="182498" y="0"/>
                </a:lnTo>
                <a:close/>
              </a:path>
            </a:pathLst>
          </a:custGeom>
          <a:solidFill>
            <a:srgbClr val="D6C3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8650" y="2051050"/>
            <a:ext cx="711835" cy="859790"/>
          </a:xfrm>
          <a:custGeom>
            <a:avLst/>
            <a:gdLst/>
            <a:ahLst/>
            <a:cxnLst/>
            <a:rect l="l" t="t" r="r" b="b"/>
            <a:pathLst>
              <a:path w="711835" h="859789">
                <a:moveTo>
                  <a:pt x="182499" y="0"/>
                </a:moveTo>
                <a:lnTo>
                  <a:pt x="145999" y="146050"/>
                </a:lnTo>
                <a:lnTo>
                  <a:pt x="0" y="182499"/>
                </a:lnTo>
                <a:lnTo>
                  <a:pt x="182499" y="0"/>
                </a:lnTo>
                <a:lnTo>
                  <a:pt x="711708" y="0"/>
                </a:lnTo>
                <a:lnTo>
                  <a:pt x="711708" y="859536"/>
                </a:lnTo>
                <a:lnTo>
                  <a:pt x="0" y="859536"/>
                </a:lnTo>
                <a:lnTo>
                  <a:pt x="0" y="182499"/>
                </a:lnTo>
                <a:lnTo>
                  <a:pt x="182499" y="0"/>
                </a:lnTo>
                <a:close/>
              </a:path>
            </a:pathLst>
          </a:custGeom>
          <a:ln w="38100">
            <a:solidFill>
              <a:srgbClr val="CA9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7550" y="2114550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5" h="861060">
                <a:moveTo>
                  <a:pt x="711708" y="0"/>
                </a:moveTo>
                <a:lnTo>
                  <a:pt x="182499" y="0"/>
                </a:lnTo>
                <a:lnTo>
                  <a:pt x="0" y="182499"/>
                </a:lnTo>
                <a:lnTo>
                  <a:pt x="0" y="861060"/>
                </a:lnTo>
                <a:lnTo>
                  <a:pt x="711708" y="861060"/>
                </a:lnTo>
                <a:lnTo>
                  <a:pt x="711708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7550" y="211455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182499" y="0"/>
                </a:moveTo>
                <a:lnTo>
                  <a:pt x="0" y="182499"/>
                </a:lnTo>
                <a:lnTo>
                  <a:pt x="145999" y="146050"/>
                </a:lnTo>
                <a:lnTo>
                  <a:pt x="182499" y="0"/>
                </a:lnTo>
                <a:close/>
              </a:path>
            </a:pathLst>
          </a:custGeom>
          <a:solidFill>
            <a:srgbClr val="A6B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7550" y="2114550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5" h="861060">
                <a:moveTo>
                  <a:pt x="182499" y="0"/>
                </a:moveTo>
                <a:lnTo>
                  <a:pt x="145999" y="146050"/>
                </a:lnTo>
                <a:lnTo>
                  <a:pt x="0" y="182499"/>
                </a:lnTo>
                <a:lnTo>
                  <a:pt x="182499" y="0"/>
                </a:lnTo>
                <a:lnTo>
                  <a:pt x="711708" y="0"/>
                </a:lnTo>
                <a:lnTo>
                  <a:pt x="711708" y="861060"/>
                </a:lnTo>
                <a:lnTo>
                  <a:pt x="0" y="861060"/>
                </a:lnTo>
                <a:lnTo>
                  <a:pt x="0" y="182499"/>
                </a:lnTo>
                <a:lnTo>
                  <a:pt x="182499" y="0"/>
                </a:lnTo>
                <a:close/>
              </a:path>
            </a:pathLst>
          </a:custGeom>
          <a:ln w="38100">
            <a:solidFill>
              <a:srgbClr val="3788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7550" y="38925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187452" y="0"/>
                </a:moveTo>
                <a:lnTo>
                  <a:pt x="137618" y="6697"/>
                </a:lnTo>
                <a:lnTo>
                  <a:pt x="92839" y="25597"/>
                </a:lnTo>
                <a:lnTo>
                  <a:pt x="54902" y="54911"/>
                </a:lnTo>
                <a:lnTo>
                  <a:pt x="25591" y="92851"/>
                </a:lnTo>
                <a:lnTo>
                  <a:pt x="6695" y="137627"/>
                </a:lnTo>
                <a:lnTo>
                  <a:pt x="0" y="187451"/>
                </a:lnTo>
                <a:lnTo>
                  <a:pt x="6695" y="237276"/>
                </a:lnTo>
                <a:lnTo>
                  <a:pt x="25591" y="282052"/>
                </a:lnTo>
                <a:lnTo>
                  <a:pt x="54902" y="319992"/>
                </a:lnTo>
                <a:lnTo>
                  <a:pt x="92839" y="349306"/>
                </a:lnTo>
                <a:lnTo>
                  <a:pt x="137618" y="368206"/>
                </a:lnTo>
                <a:lnTo>
                  <a:pt x="187452" y="374904"/>
                </a:lnTo>
                <a:lnTo>
                  <a:pt x="237285" y="368206"/>
                </a:lnTo>
                <a:lnTo>
                  <a:pt x="282064" y="349306"/>
                </a:lnTo>
                <a:lnTo>
                  <a:pt x="320001" y="319992"/>
                </a:lnTo>
                <a:lnTo>
                  <a:pt x="349312" y="282052"/>
                </a:lnTo>
                <a:lnTo>
                  <a:pt x="368208" y="237276"/>
                </a:lnTo>
                <a:lnTo>
                  <a:pt x="374903" y="187451"/>
                </a:lnTo>
                <a:lnTo>
                  <a:pt x="368208" y="137627"/>
                </a:lnTo>
                <a:lnTo>
                  <a:pt x="349312" y="92851"/>
                </a:lnTo>
                <a:lnTo>
                  <a:pt x="320001" y="54911"/>
                </a:lnTo>
                <a:lnTo>
                  <a:pt x="282064" y="25597"/>
                </a:lnTo>
                <a:lnTo>
                  <a:pt x="237285" y="6697"/>
                </a:lnTo>
                <a:lnTo>
                  <a:pt x="187452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7550" y="38925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0" y="187452"/>
                </a:moveTo>
                <a:lnTo>
                  <a:pt x="6695" y="137627"/>
                </a:lnTo>
                <a:lnTo>
                  <a:pt x="25591" y="92851"/>
                </a:lnTo>
                <a:lnTo>
                  <a:pt x="54902" y="54911"/>
                </a:lnTo>
                <a:lnTo>
                  <a:pt x="92839" y="25597"/>
                </a:lnTo>
                <a:lnTo>
                  <a:pt x="137618" y="6697"/>
                </a:lnTo>
                <a:lnTo>
                  <a:pt x="187452" y="0"/>
                </a:lnTo>
                <a:lnTo>
                  <a:pt x="237285" y="6697"/>
                </a:lnTo>
                <a:lnTo>
                  <a:pt x="282064" y="25597"/>
                </a:lnTo>
                <a:lnTo>
                  <a:pt x="320001" y="54911"/>
                </a:lnTo>
                <a:lnTo>
                  <a:pt x="349312" y="92851"/>
                </a:lnTo>
                <a:lnTo>
                  <a:pt x="368208" y="137627"/>
                </a:lnTo>
                <a:lnTo>
                  <a:pt x="374904" y="187452"/>
                </a:lnTo>
                <a:lnTo>
                  <a:pt x="368208" y="237276"/>
                </a:lnTo>
                <a:lnTo>
                  <a:pt x="349312" y="282052"/>
                </a:lnTo>
                <a:lnTo>
                  <a:pt x="320001" y="319992"/>
                </a:lnTo>
                <a:lnTo>
                  <a:pt x="282064" y="349306"/>
                </a:lnTo>
                <a:lnTo>
                  <a:pt x="237285" y="368206"/>
                </a:lnTo>
                <a:lnTo>
                  <a:pt x="187452" y="374904"/>
                </a:lnTo>
                <a:lnTo>
                  <a:pt x="137618" y="368206"/>
                </a:lnTo>
                <a:lnTo>
                  <a:pt x="92839" y="349306"/>
                </a:lnTo>
                <a:lnTo>
                  <a:pt x="54902" y="319992"/>
                </a:lnTo>
                <a:lnTo>
                  <a:pt x="25591" y="282052"/>
                </a:lnTo>
                <a:lnTo>
                  <a:pt x="6695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4859" y="2994660"/>
            <a:ext cx="281940" cy="929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7550" y="51752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187452" y="0"/>
                </a:moveTo>
                <a:lnTo>
                  <a:pt x="137618" y="6697"/>
                </a:lnTo>
                <a:lnTo>
                  <a:pt x="92839" y="25597"/>
                </a:lnTo>
                <a:lnTo>
                  <a:pt x="54902" y="54911"/>
                </a:lnTo>
                <a:lnTo>
                  <a:pt x="25591" y="92851"/>
                </a:lnTo>
                <a:lnTo>
                  <a:pt x="6695" y="137627"/>
                </a:lnTo>
                <a:lnTo>
                  <a:pt x="0" y="187452"/>
                </a:lnTo>
                <a:lnTo>
                  <a:pt x="6695" y="237276"/>
                </a:lnTo>
                <a:lnTo>
                  <a:pt x="25591" y="282052"/>
                </a:lnTo>
                <a:lnTo>
                  <a:pt x="54902" y="319992"/>
                </a:lnTo>
                <a:lnTo>
                  <a:pt x="92839" y="349306"/>
                </a:lnTo>
                <a:lnTo>
                  <a:pt x="137618" y="368206"/>
                </a:lnTo>
                <a:lnTo>
                  <a:pt x="187452" y="374903"/>
                </a:lnTo>
                <a:lnTo>
                  <a:pt x="237285" y="368206"/>
                </a:lnTo>
                <a:lnTo>
                  <a:pt x="282064" y="349306"/>
                </a:lnTo>
                <a:lnTo>
                  <a:pt x="320001" y="319992"/>
                </a:lnTo>
                <a:lnTo>
                  <a:pt x="349312" y="282052"/>
                </a:lnTo>
                <a:lnTo>
                  <a:pt x="368208" y="237276"/>
                </a:lnTo>
                <a:lnTo>
                  <a:pt x="374903" y="187452"/>
                </a:lnTo>
                <a:lnTo>
                  <a:pt x="368208" y="137627"/>
                </a:lnTo>
                <a:lnTo>
                  <a:pt x="349312" y="92851"/>
                </a:lnTo>
                <a:lnTo>
                  <a:pt x="320001" y="54911"/>
                </a:lnTo>
                <a:lnTo>
                  <a:pt x="282064" y="25597"/>
                </a:lnTo>
                <a:lnTo>
                  <a:pt x="237285" y="6697"/>
                </a:lnTo>
                <a:lnTo>
                  <a:pt x="187452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7550" y="51752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0" y="187452"/>
                </a:moveTo>
                <a:lnTo>
                  <a:pt x="6695" y="137627"/>
                </a:lnTo>
                <a:lnTo>
                  <a:pt x="25591" y="92851"/>
                </a:lnTo>
                <a:lnTo>
                  <a:pt x="54902" y="54911"/>
                </a:lnTo>
                <a:lnTo>
                  <a:pt x="92839" y="25597"/>
                </a:lnTo>
                <a:lnTo>
                  <a:pt x="137618" y="6697"/>
                </a:lnTo>
                <a:lnTo>
                  <a:pt x="187452" y="0"/>
                </a:lnTo>
                <a:lnTo>
                  <a:pt x="237285" y="6697"/>
                </a:lnTo>
                <a:lnTo>
                  <a:pt x="282064" y="25597"/>
                </a:lnTo>
                <a:lnTo>
                  <a:pt x="320001" y="54911"/>
                </a:lnTo>
                <a:lnTo>
                  <a:pt x="349312" y="92851"/>
                </a:lnTo>
                <a:lnTo>
                  <a:pt x="368208" y="137627"/>
                </a:lnTo>
                <a:lnTo>
                  <a:pt x="374904" y="187452"/>
                </a:lnTo>
                <a:lnTo>
                  <a:pt x="368208" y="237276"/>
                </a:lnTo>
                <a:lnTo>
                  <a:pt x="349312" y="282052"/>
                </a:lnTo>
                <a:lnTo>
                  <a:pt x="320001" y="319992"/>
                </a:lnTo>
                <a:lnTo>
                  <a:pt x="282064" y="349306"/>
                </a:lnTo>
                <a:lnTo>
                  <a:pt x="237285" y="368206"/>
                </a:lnTo>
                <a:lnTo>
                  <a:pt x="187452" y="374904"/>
                </a:lnTo>
                <a:lnTo>
                  <a:pt x="137618" y="368206"/>
                </a:lnTo>
                <a:lnTo>
                  <a:pt x="92839" y="349306"/>
                </a:lnTo>
                <a:lnTo>
                  <a:pt x="54902" y="319992"/>
                </a:lnTo>
                <a:lnTo>
                  <a:pt x="25591" y="282052"/>
                </a:lnTo>
                <a:lnTo>
                  <a:pt x="6695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4859" y="4274820"/>
            <a:ext cx="281940" cy="9372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43150" y="37909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43150" y="37909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2" y="85089"/>
                </a:lnTo>
                <a:lnTo>
                  <a:pt x="6039612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231900" y="3251200"/>
            <a:ext cx="3924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dd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92530" y="65272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4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692400" y="723900"/>
            <a:ext cx="35623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Salvando</a:t>
            </a:r>
            <a:r>
              <a:rPr spc="-240" dirty="0"/>
              <a:t> </a:t>
            </a:r>
            <a:r>
              <a:rPr spc="-5" dirty="0"/>
              <a:t>Alterações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659410" y="2159000"/>
            <a:ext cx="4049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commit –am</a:t>
            </a:r>
            <a:r>
              <a:rPr sz="2400" b="1" spc="-9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&lt;msg&gt;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12075" y="2806700"/>
            <a:ext cx="600075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209" marR="5080" indent="-17145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latin typeface="Times New Roman"/>
                <a:cs typeface="Times New Roman"/>
              </a:rPr>
              <a:t>Adiciona as mudanças </a:t>
            </a:r>
            <a:r>
              <a:rPr sz="2400" dirty="0">
                <a:latin typeface="Times New Roman"/>
                <a:cs typeface="Times New Roman"/>
              </a:rPr>
              <a:t>dos </a:t>
            </a:r>
            <a:r>
              <a:rPr sz="2400" spc="-5" dirty="0">
                <a:latin typeface="Times New Roman"/>
                <a:cs typeface="Times New Roman"/>
              </a:rPr>
              <a:t>arquivos já rastreados  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-5" dirty="0">
                <a:latin typeface="Times New Roman"/>
                <a:cs typeface="Times New Roman"/>
              </a:rPr>
              <a:t>realiza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i="1" spc="-5" dirty="0">
                <a:latin typeface="Times New Roman"/>
                <a:cs typeface="Times New Roman"/>
              </a:rPr>
              <a:t>commit </a:t>
            </a:r>
            <a:r>
              <a:rPr sz="2400" spc="-5" dirty="0">
                <a:latin typeface="Times New Roman"/>
                <a:cs typeface="Times New Roman"/>
              </a:rPr>
              <a:t>com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mensagem </a:t>
            </a: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spc="-5" dirty="0">
                <a:latin typeface="Times New Roman"/>
                <a:cs typeface="Times New Roman"/>
              </a:rPr>
              <a:t>msg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&gt;.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31900" y="4546600"/>
            <a:ext cx="843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omm</a:t>
            </a:r>
            <a:r>
              <a:rPr sz="2000" b="1" spc="-5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59410" y="3860800"/>
            <a:ext cx="5512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commit --amend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– m</a:t>
            </a:r>
            <a:r>
              <a:rPr sz="2400" b="1" spc="-10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&lt;msg&gt;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28900" y="4521200"/>
            <a:ext cx="5772785" cy="7467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9"/>
              </a:spcBef>
            </a:pPr>
            <a:r>
              <a:rPr sz="2400" spc="-5" dirty="0">
                <a:latin typeface="Times New Roman"/>
                <a:cs typeface="Times New Roman"/>
              </a:rPr>
              <a:t>Substitui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último commit 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-5" dirty="0">
                <a:latin typeface="Times New Roman"/>
                <a:cs typeface="Times New Roman"/>
              </a:rPr>
              <a:t>altera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mensagem  para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5" dirty="0">
                <a:latin typeface="Times New Roman"/>
                <a:cs typeface="Times New Roman"/>
              </a:rPr>
              <a:t> msg&gt;.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79" y="160020"/>
            <a:ext cx="1013460" cy="441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70650" y="46545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4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57950" y="46418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4" h="373379">
                <a:moveTo>
                  <a:pt x="0" y="186690"/>
                </a:moveTo>
                <a:lnTo>
                  <a:pt x="6697" y="137054"/>
                </a:lnTo>
                <a:lnTo>
                  <a:pt x="25597" y="92455"/>
                </a:lnTo>
                <a:lnTo>
                  <a:pt x="54911" y="54673"/>
                </a:lnTo>
                <a:lnTo>
                  <a:pt x="92850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5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0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91250" y="5480050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40" h="859789">
                <a:moveTo>
                  <a:pt x="713231" y="0"/>
                </a:moveTo>
                <a:lnTo>
                  <a:pt x="182879" y="0"/>
                </a:lnTo>
                <a:lnTo>
                  <a:pt x="0" y="182880"/>
                </a:lnTo>
                <a:lnTo>
                  <a:pt x="0" y="859536"/>
                </a:lnTo>
                <a:lnTo>
                  <a:pt x="713231" y="859536"/>
                </a:lnTo>
                <a:lnTo>
                  <a:pt x="713231" y="0"/>
                </a:lnTo>
                <a:close/>
              </a:path>
            </a:pathLst>
          </a:custGeom>
          <a:solidFill>
            <a:srgbClr val="CEE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91250" y="548005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879" y="0"/>
                </a:moveTo>
                <a:lnTo>
                  <a:pt x="0" y="182880"/>
                </a:lnTo>
                <a:lnTo>
                  <a:pt x="146303" y="146303"/>
                </a:lnTo>
                <a:lnTo>
                  <a:pt x="182879" y="0"/>
                </a:lnTo>
                <a:close/>
              </a:path>
            </a:pathLst>
          </a:custGeom>
          <a:solidFill>
            <a:srgbClr val="ACBF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91250" y="5480050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40" h="859789">
                <a:moveTo>
                  <a:pt x="182880" y="0"/>
                </a:moveTo>
                <a:lnTo>
                  <a:pt x="146304" y="146304"/>
                </a:lnTo>
                <a:lnTo>
                  <a:pt x="0" y="182880"/>
                </a:lnTo>
                <a:lnTo>
                  <a:pt x="182880" y="0"/>
                </a:lnTo>
                <a:lnTo>
                  <a:pt x="713232" y="0"/>
                </a:lnTo>
                <a:lnTo>
                  <a:pt x="713232" y="859536"/>
                </a:lnTo>
                <a:lnTo>
                  <a:pt x="0" y="859536"/>
                </a:lnTo>
                <a:lnTo>
                  <a:pt x="0" y="182880"/>
                </a:lnTo>
                <a:lnTo>
                  <a:pt x="182880" y="0"/>
                </a:lnTo>
                <a:close/>
              </a:path>
            </a:pathLst>
          </a:custGeom>
          <a:ln w="38100">
            <a:solidFill>
              <a:srgbClr val="6391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80150" y="55562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40" h="861060">
                <a:moveTo>
                  <a:pt x="713231" y="0"/>
                </a:moveTo>
                <a:lnTo>
                  <a:pt x="182879" y="0"/>
                </a:lnTo>
                <a:lnTo>
                  <a:pt x="0" y="182892"/>
                </a:lnTo>
                <a:lnTo>
                  <a:pt x="0" y="861060"/>
                </a:lnTo>
                <a:lnTo>
                  <a:pt x="713231" y="861060"/>
                </a:lnTo>
                <a:lnTo>
                  <a:pt x="713231" y="0"/>
                </a:lnTo>
                <a:close/>
              </a:path>
            </a:pathLst>
          </a:custGeom>
          <a:solidFill>
            <a:srgbClr val="FFE9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80150" y="5556250"/>
            <a:ext cx="182880" cy="183515"/>
          </a:xfrm>
          <a:custGeom>
            <a:avLst/>
            <a:gdLst/>
            <a:ahLst/>
            <a:cxnLst/>
            <a:rect l="l" t="t" r="r" b="b"/>
            <a:pathLst>
              <a:path w="182879" h="183514">
                <a:moveTo>
                  <a:pt x="182879" y="0"/>
                </a:moveTo>
                <a:lnTo>
                  <a:pt x="0" y="182892"/>
                </a:lnTo>
                <a:lnTo>
                  <a:pt x="146303" y="146303"/>
                </a:lnTo>
                <a:lnTo>
                  <a:pt x="182879" y="0"/>
                </a:lnTo>
                <a:close/>
              </a:path>
            </a:pathLst>
          </a:custGeom>
          <a:solidFill>
            <a:srgbClr val="D6C3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80150" y="55562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40" h="861060">
                <a:moveTo>
                  <a:pt x="182880" y="0"/>
                </a:moveTo>
                <a:lnTo>
                  <a:pt x="146304" y="146304"/>
                </a:lnTo>
                <a:lnTo>
                  <a:pt x="0" y="182892"/>
                </a:lnTo>
                <a:lnTo>
                  <a:pt x="182880" y="0"/>
                </a:lnTo>
                <a:lnTo>
                  <a:pt x="713232" y="0"/>
                </a:lnTo>
                <a:lnTo>
                  <a:pt x="713232" y="861060"/>
                </a:lnTo>
                <a:lnTo>
                  <a:pt x="0" y="861060"/>
                </a:lnTo>
                <a:lnTo>
                  <a:pt x="0" y="182892"/>
                </a:lnTo>
                <a:lnTo>
                  <a:pt x="182880" y="0"/>
                </a:lnTo>
                <a:close/>
              </a:path>
            </a:pathLst>
          </a:custGeom>
          <a:ln w="38100">
            <a:solidFill>
              <a:srgbClr val="CA9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81750" y="5632450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4" h="861060">
                <a:moveTo>
                  <a:pt x="711707" y="0"/>
                </a:moveTo>
                <a:lnTo>
                  <a:pt x="182499" y="0"/>
                </a:lnTo>
                <a:lnTo>
                  <a:pt x="0" y="182499"/>
                </a:lnTo>
                <a:lnTo>
                  <a:pt x="0" y="861060"/>
                </a:lnTo>
                <a:lnTo>
                  <a:pt x="711707" y="861060"/>
                </a:lnTo>
                <a:lnTo>
                  <a:pt x="711707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81750" y="563245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499" y="0"/>
                </a:moveTo>
                <a:lnTo>
                  <a:pt x="0" y="182499"/>
                </a:lnTo>
                <a:lnTo>
                  <a:pt x="146050" y="145999"/>
                </a:lnTo>
                <a:lnTo>
                  <a:pt x="182499" y="0"/>
                </a:lnTo>
                <a:close/>
              </a:path>
            </a:pathLst>
          </a:custGeom>
          <a:solidFill>
            <a:srgbClr val="A6B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81750" y="5632450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4" h="861060">
                <a:moveTo>
                  <a:pt x="182499" y="0"/>
                </a:moveTo>
                <a:lnTo>
                  <a:pt x="146050" y="145999"/>
                </a:lnTo>
                <a:lnTo>
                  <a:pt x="0" y="182499"/>
                </a:lnTo>
                <a:lnTo>
                  <a:pt x="182499" y="0"/>
                </a:lnTo>
                <a:lnTo>
                  <a:pt x="711708" y="0"/>
                </a:lnTo>
                <a:lnTo>
                  <a:pt x="711708" y="861060"/>
                </a:lnTo>
                <a:lnTo>
                  <a:pt x="0" y="861060"/>
                </a:lnTo>
                <a:lnTo>
                  <a:pt x="0" y="182499"/>
                </a:lnTo>
                <a:lnTo>
                  <a:pt x="182499" y="0"/>
                </a:lnTo>
                <a:close/>
              </a:path>
            </a:pathLst>
          </a:custGeom>
          <a:ln w="38100">
            <a:solidFill>
              <a:srgbClr val="3788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35750" y="50228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5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70853" y="5111750"/>
            <a:ext cx="149605" cy="3605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816350" y="723900"/>
            <a:ext cx="17049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5" dirty="0">
                <a:latin typeface="Times New Roman"/>
                <a:cs typeface="Times New Roman"/>
              </a:rPr>
              <a:t>Commmit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192530" y="65272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4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0650" y="46545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4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57950" y="46418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4" h="373379">
                <a:moveTo>
                  <a:pt x="0" y="186690"/>
                </a:moveTo>
                <a:lnTo>
                  <a:pt x="6697" y="137054"/>
                </a:lnTo>
                <a:lnTo>
                  <a:pt x="25597" y="92455"/>
                </a:lnTo>
                <a:lnTo>
                  <a:pt x="54911" y="54673"/>
                </a:lnTo>
                <a:lnTo>
                  <a:pt x="92850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5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0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91250" y="5480050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40" h="859789">
                <a:moveTo>
                  <a:pt x="713231" y="0"/>
                </a:moveTo>
                <a:lnTo>
                  <a:pt x="182879" y="0"/>
                </a:lnTo>
                <a:lnTo>
                  <a:pt x="0" y="182880"/>
                </a:lnTo>
                <a:lnTo>
                  <a:pt x="0" y="859536"/>
                </a:lnTo>
                <a:lnTo>
                  <a:pt x="713231" y="859536"/>
                </a:lnTo>
                <a:lnTo>
                  <a:pt x="713231" y="0"/>
                </a:lnTo>
                <a:close/>
              </a:path>
            </a:pathLst>
          </a:custGeom>
          <a:solidFill>
            <a:srgbClr val="CEE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91250" y="548005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879" y="0"/>
                </a:moveTo>
                <a:lnTo>
                  <a:pt x="0" y="182880"/>
                </a:lnTo>
                <a:lnTo>
                  <a:pt x="146303" y="146303"/>
                </a:lnTo>
                <a:lnTo>
                  <a:pt x="182879" y="0"/>
                </a:lnTo>
                <a:close/>
              </a:path>
            </a:pathLst>
          </a:custGeom>
          <a:solidFill>
            <a:srgbClr val="ACBF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91250" y="5480050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40" h="859789">
                <a:moveTo>
                  <a:pt x="182880" y="0"/>
                </a:moveTo>
                <a:lnTo>
                  <a:pt x="146304" y="146304"/>
                </a:lnTo>
                <a:lnTo>
                  <a:pt x="0" y="182880"/>
                </a:lnTo>
                <a:lnTo>
                  <a:pt x="182880" y="0"/>
                </a:lnTo>
                <a:lnTo>
                  <a:pt x="713232" y="0"/>
                </a:lnTo>
                <a:lnTo>
                  <a:pt x="713232" y="859536"/>
                </a:lnTo>
                <a:lnTo>
                  <a:pt x="0" y="859536"/>
                </a:lnTo>
                <a:lnTo>
                  <a:pt x="0" y="182880"/>
                </a:lnTo>
                <a:lnTo>
                  <a:pt x="182880" y="0"/>
                </a:lnTo>
                <a:close/>
              </a:path>
            </a:pathLst>
          </a:custGeom>
          <a:ln w="38100">
            <a:solidFill>
              <a:srgbClr val="6391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80150" y="55562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40" h="861060">
                <a:moveTo>
                  <a:pt x="713231" y="0"/>
                </a:moveTo>
                <a:lnTo>
                  <a:pt x="182879" y="0"/>
                </a:lnTo>
                <a:lnTo>
                  <a:pt x="0" y="182892"/>
                </a:lnTo>
                <a:lnTo>
                  <a:pt x="0" y="861060"/>
                </a:lnTo>
                <a:lnTo>
                  <a:pt x="713231" y="861060"/>
                </a:lnTo>
                <a:lnTo>
                  <a:pt x="713231" y="0"/>
                </a:lnTo>
                <a:close/>
              </a:path>
            </a:pathLst>
          </a:custGeom>
          <a:solidFill>
            <a:srgbClr val="FFE9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80150" y="5556250"/>
            <a:ext cx="182880" cy="183515"/>
          </a:xfrm>
          <a:custGeom>
            <a:avLst/>
            <a:gdLst/>
            <a:ahLst/>
            <a:cxnLst/>
            <a:rect l="l" t="t" r="r" b="b"/>
            <a:pathLst>
              <a:path w="182879" h="183514">
                <a:moveTo>
                  <a:pt x="182879" y="0"/>
                </a:moveTo>
                <a:lnTo>
                  <a:pt x="0" y="182892"/>
                </a:lnTo>
                <a:lnTo>
                  <a:pt x="146303" y="146303"/>
                </a:lnTo>
                <a:lnTo>
                  <a:pt x="182879" y="0"/>
                </a:lnTo>
                <a:close/>
              </a:path>
            </a:pathLst>
          </a:custGeom>
          <a:solidFill>
            <a:srgbClr val="D6C3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80150" y="55562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40" h="861060">
                <a:moveTo>
                  <a:pt x="182880" y="0"/>
                </a:moveTo>
                <a:lnTo>
                  <a:pt x="146304" y="146304"/>
                </a:lnTo>
                <a:lnTo>
                  <a:pt x="0" y="182892"/>
                </a:lnTo>
                <a:lnTo>
                  <a:pt x="182880" y="0"/>
                </a:lnTo>
                <a:lnTo>
                  <a:pt x="713232" y="0"/>
                </a:lnTo>
                <a:lnTo>
                  <a:pt x="713232" y="861060"/>
                </a:lnTo>
                <a:lnTo>
                  <a:pt x="0" y="861060"/>
                </a:lnTo>
                <a:lnTo>
                  <a:pt x="0" y="182892"/>
                </a:lnTo>
                <a:lnTo>
                  <a:pt x="182880" y="0"/>
                </a:lnTo>
                <a:close/>
              </a:path>
            </a:pathLst>
          </a:custGeom>
          <a:ln w="38100">
            <a:solidFill>
              <a:srgbClr val="CA9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81750" y="5632450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4" h="861060">
                <a:moveTo>
                  <a:pt x="711707" y="0"/>
                </a:moveTo>
                <a:lnTo>
                  <a:pt x="182499" y="0"/>
                </a:lnTo>
                <a:lnTo>
                  <a:pt x="0" y="182499"/>
                </a:lnTo>
                <a:lnTo>
                  <a:pt x="0" y="861060"/>
                </a:lnTo>
                <a:lnTo>
                  <a:pt x="711707" y="861060"/>
                </a:lnTo>
                <a:lnTo>
                  <a:pt x="711707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81750" y="563245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499" y="0"/>
                </a:moveTo>
                <a:lnTo>
                  <a:pt x="0" y="182499"/>
                </a:lnTo>
                <a:lnTo>
                  <a:pt x="146050" y="145999"/>
                </a:lnTo>
                <a:lnTo>
                  <a:pt x="182499" y="0"/>
                </a:lnTo>
                <a:close/>
              </a:path>
            </a:pathLst>
          </a:custGeom>
          <a:solidFill>
            <a:srgbClr val="A6B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81750" y="5632450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4" h="861060">
                <a:moveTo>
                  <a:pt x="182499" y="0"/>
                </a:moveTo>
                <a:lnTo>
                  <a:pt x="146050" y="145999"/>
                </a:lnTo>
                <a:lnTo>
                  <a:pt x="0" y="182499"/>
                </a:lnTo>
                <a:lnTo>
                  <a:pt x="182499" y="0"/>
                </a:lnTo>
                <a:lnTo>
                  <a:pt x="711708" y="0"/>
                </a:lnTo>
                <a:lnTo>
                  <a:pt x="711708" y="861060"/>
                </a:lnTo>
                <a:lnTo>
                  <a:pt x="0" y="861060"/>
                </a:lnTo>
                <a:lnTo>
                  <a:pt x="0" y="182499"/>
                </a:lnTo>
                <a:lnTo>
                  <a:pt x="182499" y="0"/>
                </a:lnTo>
                <a:close/>
              </a:path>
            </a:pathLst>
          </a:custGeom>
          <a:ln w="38100">
            <a:solidFill>
              <a:srgbClr val="3788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35750" y="50228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5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70853" y="5111750"/>
            <a:ext cx="149605" cy="3605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18150" y="1911350"/>
            <a:ext cx="2239010" cy="2165985"/>
          </a:xfrm>
          <a:custGeom>
            <a:avLst/>
            <a:gdLst/>
            <a:ahLst/>
            <a:cxnLst/>
            <a:rect l="l" t="t" r="r" b="b"/>
            <a:pathLst>
              <a:path w="2239009" h="2165985">
                <a:moveTo>
                  <a:pt x="2052447" y="0"/>
                </a:moveTo>
                <a:lnTo>
                  <a:pt x="186309" y="0"/>
                </a:lnTo>
                <a:lnTo>
                  <a:pt x="136789" y="6656"/>
                </a:lnTo>
                <a:lnTo>
                  <a:pt x="92286" y="25442"/>
                </a:lnTo>
                <a:lnTo>
                  <a:pt x="54578" y="54578"/>
                </a:lnTo>
                <a:lnTo>
                  <a:pt x="25442" y="92286"/>
                </a:lnTo>
                <a:lnTo>
                  <a:pt x="6656" y="136789"/>
                </a:lnTo>
                <a:lnTo>
                  <a:pt x="0" y="186309"/>
                </a:lnTo>
                <a:lnTo>
                  <a:pt x="0" y="1979295"/>
                </a:lnTo>
                <a:lnTo>
                  <a:pt x="6656" y="2028814"/>
                </a:lnTo>
                <a:lnTo>
                  <a:pt x="25442" y="2073317"/>
                </a:lnTo>
                <a:lnTo>
                  <a:pt x="54578" y="2111025"/>
                </a:lnTo>
                <a:lnTo>
                  <a:pt x="92286" y="2140161"/>
                </a:lnTo>
                <a:lnTo>
                  <a:pt x="136789" y="2158947"/>
                </a:lnTo>
                <a:lnTo>
                  <a:pt x="186309" y="2165604"/>
                </a:lnTo>
                <a:lnTo>
                  <a:pt x="2052447" y="2165604"/>
                </a:lnTo>
                <a:lnTo>
                  <a:pt x="2101966" y="2158947"/>
                </a:lnTo>
                <a:lnTo>
                  <a:pt x="2146469" y="2140161"/>
                </a:lnTo>
                <a:lnTo>
                  <a:pt x="2184177" y="2111025"/>
                </a:lnTo>
                <a:lnTo>
                  <a:pt x="2213313" y="2073317"/>
                </a:lnTo>
                <a:lnTo>
                  <a:pt x="2232099" y="2028814"/>
                </a:lnTo>
                <a:lnTo>
                  <a:pt x="2238755" y="1979295"/>
                </a:lnTo>
                <a:lnTo>
                  <a:pt x="2238755" y="186309"/>
                </a:lnTo>
                <a:lnTo>
                  <a:pt x="2232099" y="136789"/>
                </a:lnTo>
                <a:lnTo>
                  <a:pt x="2213313" y="92286"/>
                </a:lnTo>
                <a:lnTo>
                  <a:pt x="2184177" y="54578"/>
                </a:lnTo>
                <a:lnTo>
                  <a:pt x="2146469" y="25442"/>
                </a:lnTo>
                <a:lnTo>
                  <a:pt x="2101966" y="6656"/>
                </a:lnTo>
                <a:lnTo>
                  <a:pt x="2052447" y="0"/>
                </a:lnTo>
                <a:close/>
              </a:path>
            </a:pathLst>
          </a:custGeom>
          <a:solidFill>
            <a:srgbClr val="CEE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45073" y="1942338"/>
            <a:ext cx="2239010" cy="2165985"/>
          </a:xfrm>
          <a:custGeom>
            <a:avLst/>
            <a:gdLst/>
            <a:ahLst/>
            <a:cxnLst/>
            <a:rect l="l" t="t" r="r" b="b"/>
            <a:pathLst>
              <a:path w="2239009" h="2165985">
                <a:moveTo>
                  <a:pt x="0" y="186309"/>
                </a:moveTo>
                <a:lnTo>
                  <a:pt x="6656" y="136789"/>
                </a:lnTo>
                <a:lnTo>
                  <a:pt x="25442" y="92286"/>
                </a:lnTo>
                <a:lnTo>
                  <a:pt x="54578" y="54578"/>
                </a:lnTo>
                <a:lnTo>
                  <a:pt x="92286" y="25442"/>
                </a:lnTo>
                <a:lnTo>
                  <a:pt x="136789" y="6656"/>
                </a:lnTo>
                <a:lnTo>
                  <a:pt x="186309" y="0"/>
                </a:lnTo>
                <a:lnTo>
                  <a:pt x="320644" y="134"/>
                </a:lnTo>
                <a:lnTo>
                  <a:pt x="448998" y="535"/>
                </a:lnTo>
                <a:lnTo>
                  <a:pt x="571504" y="1196"/>
                </a:lnTo>
                <a:lnTo>
                  <a:pt x="688300" y="2114"/>
                </a:lnTo>
                <a:lnTo>
                  <a:pt x="799522" y="3283"/>
                </a:lnTo>
                <a:lnTo>
                  <a:pt x="905304" y="4699"/>
                </a:lnTo>
                <a:lnTo>
                  <a:pt x="1005784" y="6357"/>
                </a:lnTo>
                <a:lnTo>
                  <a:pt x="1101098" y="8252"/>
                </a:lnTo>
                <a:lnTo>
                  <a:pt x="1191380" y="10378"/>
                </a:lnTo>
                <a:lnTo>
                  <a:pt x="1276768" y="12732"/>
                </a:lnTo>
                <a:lnTo>
                  <a:pt x="1357397" y="15309"/>
                </a:lnTo>
                <a:lnTo>
                  <a:pt x="1433404" y="18103"/>
                </a:lnTo>
                <a:lnTo>
                  <a:pt x="1504924" y="21110"/>
                </a:lnTo>
                <a:lnTo>
                  <a:pt x="1572093" y="24325"/>
                </a:lnTo>
                <a:lnTo>
                  <a:pt x="1635047" y="27743"/>
                </a:lnTo>
                <a:lnTo>
                  <a:pt x="1693923" y="31359"/>
                </a:lnTo>
                <a:lnTo>
                  <a:pt x="1748856" y="35169"/>
                </a:lnTo>
                <a:lnTo>
                  <a:pt x="1799982" y="39167"/>
                </a:lnTo>
                <a:lnTo>
                  <a:pt x="1847438" y="43350"/>
                </a:lnTo>
                <a:lnTo>
                  <a:pt x="1891359" y="47711"/>
                </a:lnTo>
                <a:lnTo>
                  <a:pt x="1931881" y="52246"/>
                </a:lnTo>
                <a:lnTo>
                  <a:pt x="2003273" y="61820"/>
                </a:lnTo>
                <a:lnTo>
                  <a:pt x="2062703" y="72033"/>
                </a:lnTo>
                <a:lnTo>
                  <a:pt x="2111257" y="82845"/>
                </a:lnTo>
                <a:lnTo>
                  <a:pt x="2150025" y="94219"/>
                </a:lnTo>
                <a:lnTo>
                  <a:pt x="2192206" y="112248"/>
                </a:lnTo>
                <a:lnTo>
                  <a:pt x="2224347" y="137891"/>
                </a:lnTo>
                <a:lnTo>
                  <a:pt x="2238597" y="179164"/>
                </a:lnTo>
                <a:lnTo>
                  <a:pt x="2238756" y="186309"/>
                </a:lnTo>
                <a:lnTo>
                  <a:pt x="2238614" y="318668"/>
                </a:lnTo>
                <a:lnTo>
                  <a:pt x="2238195" y="445002"/>
                </a:lnTo>
                <a:lnTo>
                  <a:pt x="2237502" y="565452"/>
                </a:lnTo>
                <a:lnTo>
                  <a:pt x="2236540" y="680158"/>
                </a:lnTo>
                <a:lnTo>
                  <a:pt x="2235316" y="789258"/>
                </a:lnTo>
                <a:lnTo>
                  <a:pt x="2233834" y="892895"/>
                </a:lnTo>
                <a:lnTo>
                  <a:pt x="2232099" y="991206"/>
                </a:lnTo>
                <a:lnTo>
                  <a:pt x="2230116" y="1084333"/>
                </a:lnTo>
                <a:lnTo>
                  <a:pt x="2227891" y="1172416"/>
                </a:lnTo>
                <a:lnTo>
                  <a:pt x="2225429" y="1255594"/>
                </a:lnTo>
                <a:lnTo>
                  <a:pt x="2222735" y="1334008"/>
                </a:lnTo>
                <a:lnTo>
                  <a:pt x="2219814" y="1407797"/>
                </a:lnTo>
                <a:lnTo>
                  <a:pt x="2216672" y="1477101"/>
                </a:lnTo>
                <a:lnTo>
                  <a:pt x="2213313" y="1542062"/>
                </a:lnTo>
                <a:lnTo>
                  <a:pt x="2209743" y="1602818"/>
                </a:lnTo>
                <a:lnTo>
                  <a:pt x="2205967" y="1659509"/>
                </a:lnTo>
                <a:lnTo>
                  <a:pt x="2201990" y="1712276"/>
                </a:lnTo>
                <a:lnTo>
                  <a:pt x="2197817" y="1761259"/>
                </a:lnTo>
                <a:lnTo>
                  <a:pt x="2193454" y="1806598"/>
                </a:lnTo>
                <a:lnTo>
                  <a:pt x="2188906" y="1848432"/>
                </a:lnTo>
                <a:lnTo>
                  <a:pt x="2184177" y="1886902"/>
                </a:lnTo>
                <a:lnTo>
                  <a:pt x="2174200" y="1954309"/>
                </a:lnTo>
                <a:lnTo>
                  <a:pt x="2163565" y="2009940"/>
                </a:lnTo>
                <a:lnTo>
                  <a:pt x="2152313" y="2054914"/>
                </a:lnTo>
                <a:lnTo>
                  <a:pt x="2134369" y="2104843"/>
                </a:lnTo>
                <a:lnTo>
                  <a:pt x="2108672" y="2144573"/>
                </a:lnTo>
                <a:lnTo>
                  <a:pt x="2074169" y="2163696"/>
                </a:lnTo>
                <a:lnTo>
                  <a:pt x="2052447" y="2165604"/>
                </a:lnTo>
                <a:lnTo>
                  <a:pt x="186309" y="2165604"/>
                </a:lnTo>
                <a:lnTo>
                  <a:pt x="136789" y="2158947"/>
                </a:lnTo>
                <a:lnTo>
                  <a:pt x="92286" y="2140161"/>
                </a:lnTo>
                <a:lnTo>
                  <a:pt x="54578" y="2111025"/>
                </a:lnTo>
                <a:lnTo>
                  <a:pt x="25442" y="2073317"/>
                </a:lnTo>
                <a:lnTo>
                  <a:pt x="6656" y="2028814"/>
                </a:lnTo>
                <a:lnTo>
                  <a:pt x="0" y="1979295"/>
                </a:lnTo>
              </a:path>
            </a:pathLst>
          </a:custGeom>
          <a:ln w="19812">
            <a:solidFill>
              <a:srgbClr val="6A6A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60819" y="4099559"/>
            <a:ext cx="182879" cy="563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816350" y="723900"/>
            <a:ext cx="17049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5" dirty="0">
                <a:latin typeface="Times New Roman"/>
                <a:cs typeface="Times New Roman"/>
              </a:rPr>
              <a:t>Commmit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192530" y="65272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4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50000" y="1562100"/>
            <a:ext cx="7734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93c42..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527294" y="1920494"/>
          <a:ext cx="2294255" cy="2021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6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2"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commit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6A6A6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6A6A6A"/>
                      </a:solidFill>
                      <a:prstDash val="solid"/>
                    </a:lnT>
                    <a:lnB w="28575">
                      <a:solidFill>
                        <a:srgbClr val="6A6A6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000" spc="-5" dirty="0">
                          <a:solidFill>
                            <a:srgbClr val="909090"/>
                          </a:solidFill>
                          <a:latin typeface="Times New Roman"/>
                          <a:cs typeface="Times New Roman"/>
                        </a:rPr>
                        <a:t>date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6A6A6A"/>
                      </a:solidFill>
                      <a:prstDash val="solid"/>
                    </a:lnR>
                    <a:lnT w="28575">
                      <a:solidFill>
                        <a:srgbClr val="6A6A6A"/>
                      </a:solidFill>
                      <a:prstDash val="solid"/>
                    </a:lnT>
                    <a:lnB w="28575">
                      <a:solidFill>
                        <a:srgbClr val="6A6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3524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tree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A6A6A"/>
                      </a:solidFill>
                      <a:prstDash val="solid"/>
                    </a:lnL>
                    <a:lnR w="12700">
                      <a:solidFill>
                        <a:srgbClr val="707070"/>
                      </a:solidFill>
                      <a:prstDash val="solid"/>
                    </a:lnR>
                    <a:lnT w="28575">
                      <a:solidFill>
                        <a:srgbClr val="6A6A6A"/>
                      </a:solidFill>
                      <a:prstDash val="solid"/>
                    </a:lnT>
                    <a:lnB w="12700">
                      <a:solidFill>
                        <a:srgbClr val="70707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1e439..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0707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6A6A6A"/>
                      </a:solidFill>
                      <a:prstDash val="solid"/>
                    </a:lnT>
                    <a:lnB w="12700">
                      <a:solidFill>
                        <a:srgbClr val="70707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161925">
                        <a:lnSpc>
                          <a:spcPts val="193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parent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A6A6A"/>
                      </a:solidFill>
                      <a:prstDash val="solid"/>
                    </a:lnL>
                    <a:lnR w="12700">
                      <a:solidFill>
                        <a:srgbClr val="707070"/>
                      </a:solidFill>
                      <a:prstDash val="solid"/>
                    </a:lnR>
                    <a:lnT w="12700">
                      <a:solidFill>
                        <a:srgbClr val="707070"/>
                      </a:solidFill>
                      <a:prstDash val="solid"/>
                    </a:lnT>
                    <a:lnB w="12700">
                      <a:solidFill>
                        <a:srgbClr val="70707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54305">
                        <a:lnSpc>
                          <a:spcPts val="209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b2a30..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0707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707070"/>
                      </a:solidFill>
                      <a:prstDash val="solid"/>
                    </a:lnT>
                    <a:lnB w="12700">
                      <a:solidFill>
                        <a:srgbClr val="70707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161925">
                        <a:lnSpc>
                          <a:spcPts val="183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author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A6A6A"/>
                      </a:solidFill>
                      <a:prstDash val="solid"/>
                    </a:lnL>
                    <a:lnR w="12700">
                      <a:solidFill>
                        <a:srgbClr val="707070"/>
                      </a:solidFill>
                      <a:prstDash val="solid"/>
                    </a:lnR>
                    <a:lnT w="12700">
                      <a:solidFill>
                        <a:srgbClr val="707070"/>
                      </a:solidFill>
                      <a:prstDash val="solid"/>
                    </a:lnT>
                    <a:lnB w="12700">
                      <a:solidFill>
                        <a:srgbClr val="70707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7155">
                        <a:lnSpc>
                          <a:spcPts val="200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bismarck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0707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707070"/>
                      </a:solidFill>
                      <a:prstDash val="solid"/>
                    </a:lnT>
                    <a:lnB w="12700">
                      <a:solidFill>
                        <a:srgbClr val="70707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104775">
                        <a:lnSpc>
                          <a:spcPts val="193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committer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A6A6A"/>
                      </a:solidFill>
                      <a:prstDash val="solid"/>
                    </a:lnL>
                    <a:lnR w="12700">
                      <a:solidFill>
                        <a:srgbClr val="707070"/>
                      </a:solidFill>
                      <a:prstDash val="solid"/>
                    </a:lnR>
                    <a:lnT w="12700">
                      <a:solidFill>
                        <a:srgbClr val="707070"/>
                      </a:solidFill>
                      <a:prstDash val="solid"/>
                    </a:lnT>
                    <a:lnB w="12700">
                      <a:solidFill>
                        <a:srgbClr val="70707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7155">
                        <a:lnSpc>
                          <a:spcPts val="193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bismarck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0707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707070"/>
                      </a:solidFill>
                      <a:prstDash val="solid"/>
                    </a:lnT>
                    <a:lnB w="12700">
                      <a:solidFill>
                        <a:srgbClr val="70707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105">
                <a:tc gridSpan="3">
                  <a:txBody>
                    <a:bodyPr/>
                    <a:lstStyle/>
                    <a:p>
                      <a:pPr marL="7429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message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6A6A6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70707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0650" y="46545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4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57950" y="46418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4" h="373379">
                <a:moveTo>
                  <a:pt x="0" y="186690"/>
                </a:moveTo>
                <a:lnTo>
                  <a:pt x="6697" y="137054"/>
                </a:lnTo>
                <a:lnTo>
                  <a:pt x="25597" y="92455"/>
                </a:lnTo>
                <a:lnTo>
                  <a:pt x="54911" y="54673"/>
                </a:lnTo>
                <a:lnTo>
                  <a:pt x="92850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5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0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91250" y="5480050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40" h="859789">
                <a:moveTo>
                  <a:pt x="713231" y="0"/>
                </a:moveTo>
                <a:lnTo>
                  <a:pt x="182879" y="0"/>
                </a:lnTo>
                <a:lnTo>
                  <a:pt x="0" y="182880"/>
                </a:lnTo>
                <a:lnTo>
                  <a:pt x="0" y="859536"/>
                </a:lnTo>
                <a:lnTo>
                  <a:pt x="713231" y="859536"/>
                </a:lnTo>
                <a:lnTo>
                  <a:pt x="713231" y="0"/>
                </a:lnTo>
                <a:close/>
              </a:path>
            </a:pathLst>
          </a:custGeom>
          <a:solidFill>
            <a:srgbClr val="CEE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91250" y="548005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879" y="0"/>
                </a:moveTo>
                <a:lnTo>
                  <a:pt x="0" y="182880"/>
                </a:lnTo>
                <a:lnTo>
                  <a:pt x="146303" y="146303"/>
                </a:lnTo>
                <a:lnTo>
                  <a:pt x="182879" y="0"/>
                </a:lnTo>
                <a:close/>
              </a:path>
            </a:pathLst>
          </a:custGeom>
          <a:solidFill>
            <a:srgbClr val="ACBF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91250" y="5480050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40" h="859789">
                <a:moveTo>
                  <a:pt x="182880" y="0"/>
                </a:moveTo>
                <a:lnTo>
                  <a:pt x="146304" y="146304"/>
                </a:lnTo>
                <a:lnTo>
                  <a:pt x="0" y="182880"/>
                </a:lnTo>
                <a:lnTo>
                  <a:pt x="182880" y="0"/>
                </a:lnTo>
                <a:lnTo>
                  <a:pt x="713232" y="0"/>
                </a:lnTo>
                <a:lnTo>
                  <a:pt x="713232" y="859536"/>
                </a:lnTo>
                <a:lnTo>
                  <a:pt x="0" y="859536"/>
                </a:lnTo>
                <a:lnTo>
                  <a:pt x="0" y="182880"/>
                </a:lnTo>
                <a:lnTo>
                  <a:pt x="182880" y="0"/>
                </a:lnTo>
                <a:close/>
              </a:path>
            </a:pathLst>
          </a:custGeom>
          <a:ln w="38100">
            <a:solidFill>
              <a:srgbClr val="6391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80150" y="55562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40" h="861060">
                <a:moveTo>
                  <a:pt x="713231" y="0"/>
                </a:moveTo>
                <a:lnTo>
                  <a:pt x="182879" y="0"/>
                </a:lnTo>
                <a:lnTo>
                  <a:pt x="0" y="182892"/>
                </a:lnTo>
                <a:lnTo>
                  <a:pt x="0" y="861060"/>
                </a:lnTo>
                <a:lnTo>
                  <a:pt x="713231" y="861060"/>
                </a:lnTo>
                <a:lnTo>
                  <a:pt x="713231" y="0"/>
                </a:lnTo>
                <a:close/>
              </a:path>
            </a:pathLst>
          </a:custGeom>
          <a:solidFill>
            <a:srgbClr val="FFE9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80150" y="5556250"/>
            <a:ext cx="182880" cy="183515"/>
          </a:xfrm>
          <a:custGeom>
            <a:avLst/>
            <a:gdLst/>
            <a:ahLst/>
            <a:cxnLst/>
            <a:rect l="l" t="t" r="r" b="b"/>
            <a:pathLst>
              <a:path w="182879" h="183514">
                <a:moveTo>
                  <a:pt x="182879" y="0"/>
                </a:moveTo>
                <a:lnTo>
                  <a:pt x="0" y="182892"/>
                </a:lnTo>
                <a:lnTo>
                  <a:pt x="146303" y="146303"/>
                </a:lnTo>
                <a:lnTo>
                  <a:pt x="182879" y="0"/>
                </a:lnTo>
                <a:close/>
              </a:path>
            </a:pathLst>
          </a:custGeom>
          <a:solidFill>
            <a:srgbClr val="D6C3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80150" y="55562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40" h="861060">
                <a:moveTo>
                  <a:pt x="182880" y="0"/>
                </a:moveTo>
                <a:lnTo>
                  <a:pt x="146304" y="146304"/>
                </a:lnTo>
                <a:lnTo>
                  <a:pt x="0" y="182892"/>
                </a:lnTo>
                <a:lnTo>
                  <a:pt x="182880" y="0"/>
                </a:lnTo>
                <a:lnTo>
                  <a:pt x="713232" y="0"/>
                </a:lnTo>
                <a:lnTo>
                  <a:pt x="713232" y="861060"/>
                </a:lnTo>
                <a:lnTo>
                  <a:pt x="0" y="861060"/>
                </a:lnTo>
                <a:lnTo>
                  <a:pt x="0" y="182892"/>
                </a:lnTo>
                <a:lnTo>
                  <a:pt x="182880" y="0"/>
                </a:lnTo>
                <a:close/>
              </a:path>
            </a:pathLst>
          </a:custGeom>
          <a:ln w="38100">
            <a:solidFill>
              <a:srgbClr val="CA9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81750" y="5632450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4" h="861060">
                <a:moveTo>
                  <a:pt x="711707" y="0"/>
                </a:moveTo>
                <a:lnTo>
                  <a:pt x="182499" y="0"/>
                </a:lnTo>
                <a:lnTo>
                  <a:pt x="0" y="182499"/>
                </a:lnTo>
                <a:lnTo>
                  <a:pt x="0" y="861060"/>
                </a:lnTo>
                <a:lnTo>
                  <a:pt x="711707" y="861060"/>
                </a:lnTo>
                <a:lnTo>
                  <a:pt x="711707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81750" y="563245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499" y="0"/>
                </a:moveTo>
                <a:lnTo>
                  <a:pt x="0" y="182499"/>
                </a:lnTo>
                <a:lnTo>
                  <a:pt x="146050" y="145999"/>
                </a:lnTo>
                <a:lnTo>
                  <a:pt x="182499" y="0"/>
                </a:lnTo>
                <a:close/>
              </a:path>
            </a:pathLst>
          </a:custGeom>
          <a:solidFill>
            <a:srgbClr val="A6B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81750" y="5632450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4" h="861060">
                <a:moveTo>
                  <a:pt x="182499" y="0"/>
                </a:moveTo>
                <a:lnTo>
                  <a:pt x="146050" y="145999"/>
                </a:lnTo>
                <a:lnTo>
                  <a:pt x="0" y="182499"/>
                </a:lnTo>
                <a:lnTo>
                  <a:pt x="182499" y="0"/>
                </a:lnTo>
                <a:lnTo>
                  <a:pt x="711708" y="0"/>
                </a:lnTo>
                <a:lnTo>
                  <a:pt x="711708" y="861060"/>
                </a:lnTo>
                <a:lnTo>
                  <a:pt x="0" y="861060"/>
                </a:lnTo>
                <a:lnTo>
                  <a:pt x="0" y="182499"/>
                </a:lnTo>
                <a:lnTo>
                  <a:pt x="182499" y="0"/>
                </a:lnTo>
                <a:close/>
              </a:path>
            </a:pathLst>
          </a:custGeom>
          <a:ln w="38100">
            <a:solidFill>
              <a:srgbClr val="3788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35750" y="53403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35750" y="54292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9905" y="19050"/>
                </a:moveTo>
                <a:lnTo>
                  <a:pt x="9905" y="19050"/>
                </a:lnTo>
              </a:path>
            </a:pathLst>
          </a:custGeom>
          <a:ln w="381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35750" y="50228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5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35750" y="51117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35750" y="51879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5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70853" y="5326253"/>
            <a:ext cx="149860" cy="146050"/>
          </a:xfrm>
          <a:custGeom>
            <a:avLst/>
            <a:gdLst/>
            <a:ahLst/>
            <a:cxnLst/>
            <a:rect l="l" t="t" r="r" b="b"/>
            <a:pathLst>
              <a:path w="149859" h="146050">
                <a:moveTo>
                  <a:pt x="11302" y="0"/>
                </a:moveTo>
                <a:lnTo>
                  <a:pt x="1650" y="5334"/>
                </a:lnTo>
                <a:lnTo>
                  <a:pt x="0" y="11303"/>
                </a:lnTo>
                <a:lnTo>
                  <a:pt x="74802" y="146050"/>
                </a:lnTo>
                <a:lnTo>
                  <a:pt x="88835" y="120777"/>
                </a:lnTo>
                <a:lnTo>
                  <a:pt x="66167" y="120777"/>
                </a:lnTo>
                <a:lnTo>
                  <a:pt x="74802" y="105228"/>
                </a:lnTo>
                <a:lnTo>
                  <a:pt x="17272" y="1651"/>
                </a:lnTo>
                <a:lnTo>
                  <a:pt x="11302" y="0"/>
                </a:lnTo>
                <a:close/>
              </a:path>
              <a:path w="149859" h="146050">
                <a:moveTo>
                  <a:pt x="74802" y="105228"/>
                </a:moveTo>
                <a:lnTo>
                  <a:pt x="66167" y="120777"/>
                </a:lnTo>
                <a:lnTo>
                  <a:pt x="83439" y="120777"/>
                </a:lnTo>
                <a:lnTo>
                  <a:pt x="74802" y="105228"/>
                </a:lnTo>
                <a:close/>
              </a:path>
              <a:path w="149859" h="146050">
                <a:moveTo>
                  <a:pt x="138302" y="0"/>
                </a:moveTo>
                <a:lnTo>
                  <a:pt x="132333" y="1651"/>
                </a:lnTo>
                <a:lnTo>
                  <a:pt x="74802" y="105228"/>
                </a:lnTo>
                <a:lnTo>
                  <a:pt x="83439" y="120777"/>
                </a:lnTo>
                <a:lnTo>
                  <a:pt x="88835" y="120777"/>
                </a:lnTo>
                <a:lnTo>
                  <a:pt x="149605" y="11303"/>
                </a:lnTo>
                <a:lnTo>
                  <a:pt x="147954" y="5334"/>
                </a:lnTo>
                <a:lnTo>
                  <a:pt x="138302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35750" y="52641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5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18150" y="1911350"/>
            <a:ext cx="2239010" cy="2165985"/>
          </a:xfrm>
          <a:custGeom>
            <a:avLst/>
            <a:gdLst/>
            <a:ahLst/>
            <a:cxnLst/>
            <a:rect l="l" t="t" r="r" b="b"/>
            <a:pathLst>
              <a:path w="2239009" h="2165985">
                <a:moveTo>
                  <a:pt x="2052447" y="0"/>
                </a:moveTo>
                <a:lnTo>
                  <a:pt x="186309" y="0"/>
                </a:lnTo>
                <a:lnTo>
                  <a:pt x="136789" y="6656"/>
                </a:lnTo>
                <a:lnTo>
                  <a:pt x="92286" y="25442"/>
                </a:lnTo>
                <a:lnTo>
                  <a:pt x="54578" y="54578"/>
                </a:lnTo>
                <a:lnTo>
                  <a:pt x="25442" y="92286"/>
                </a:lnTo>
                <a:lnTo>
                  <a:pt x="6656" y="136789"/>
                </a:lnTo>
                <a:lnTo>
                  <a:pt x="0" y="186309"/>
                </a:lnTo>
                <a:lnTo>
                  <a:pt x="0" y="1979295"/>
                </a:lnTo>
                <a:lnTo>
                  <a:pt x="6656" y="2028814"/>
                </a:lnTo>
                <a:lnTo>
                  <a:pt x="25442" y="2073317"/>
                </a:lnTo>
                <a:lnTo>
                  <a:pt x="54578" y="2111025"/>
                </a:lnTo>
                <a:lnTo>
                  <a:pt x="92286" y="2140161"/>
                </a:lnTo>
                <a:lnTo>
                  <a:pt x="136789" y="2158947"/>
                </a:lnTo>
                <a:lnTo>
                  <a:pt x="186309" y="2165604"/>
                </a:lnTo>
                <a:lnTo>
                  <a:pt x="2052447" y="2165604"/>
                </a:lnTo>
                <a:lnTo>
                  <a:pt x="2101966" y="2158947"/>
                </a:lnTo>
                <a:lnTo>
                  <a:pt x="2146469" y="2140161"/>
                </a:lnTo>
                <a:lnTo>
                  <a:pt x="2184177" y="2111025"/>
                </a:lnTo>
                <a:lnTo>
                  <a:pt x="2213313" y="2073317"/>
                </a:lnTo>
                <a:lnTo>
                  <a:pt x="2232099" y="2028814"/>
                </a:lnTo>
                <a:lnTo>
                  <a:pt x="2238755" y="1979295"/>
                </a:lnTo>
                <a:lnTo>
                  <a:pt x="2238755" y="186309"/>
                </a:lnTo>
                <a:lnTo>
                  <a:pt x="2232099" y="136789"/>
                </a:lnTo>
                <a:lnTo>
                  <a:pt x="2213313" y="92286"/>
                </a:lnTo>
                <a:lnTo>
                  <a:pt x="2184177" y="54578"/>
                </a:lnTo>
                <a:lnTo>
                  <a:pt x="2146469" y="25442"/>
                </a:lnTo>
                <a:lnTo>
                  <a:pt x="2101966" y="6656"/>
                </a:lnTo>
                <a:lnTo>
                  <a:pt x="2052447" y="0"/>
                </a:lnTo>
                <a:close/>
              </a:path>
            </a:pathLst>
          </a:custGeom>
          <a:solidFill>
            <a:srgbClr val="CEE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45073" y="1942338"/>
            <a:ext cx="2239010" cy="2165985"/>
          </a:xfrm>
          <a:custGeom>
            <a:avLst/>
            <a:gdLst/>
            <a:ahLst/>
            <a:cxnLst/>
            <a:rect l="l" t="t" r="r" b="b"/>
            <a:pathLst>
              <a:path w="2239009" h="2165985">
                <a:moveTo>
                  <a:pt x="0" y="186309"/>
                </a:moveTo>
                <a:lnTo>
                  <a:pt x="6656" y="136789"/>
                </a:lnTo>
                <a:lnTo>
                  <a:pt x="25442" y="92286"/>
                </a:lnTo>
                <a:lnTo>
                  <a:pt x="54578" y="54578"/>
                </a:lnTo>
                <a:lnTo>
                  <a:pt x="92286" y="25442"/>
                </a:lnTo>
                <a:lnTo>
                  <a:pt x="136789" y="6656"/>
                </a:lnTo>
                <a:lnTo>
                  <a:pt x="186309" y="0"/>
                </a:lnTo>
                <a:lnTo>
                  <a:pt x="320644" y="134"/>
                </a:lnTo>
                <a:lnTo>
                  <a:pt x="448998" y="535"/>
                </a:lnTo>
                <a:lnTo>
                  <a:pt x="571504" y="1196"/>
                </a:lnTo>
                <a:lnTo>
                  <a:pt x="688300" y="2114"/>
                </a:lnTo>
                <a:lnTo>
                  <a:pt x="799522" y="3283"/>
                </a:lnTo>
                <a:lnTo>
                  <a:pt x="905304" y="4699"/>
                </a:lnTo>
                <a:lnTo>
                  <a:pt x="1005784" y="6357"/>
                </a:lnTo>
                <a:lnTo>
                  <a:pt x="1101098" y="8252"/>
                </a:lnTo>
                <a:lnTo>
                  <a:pt x="1191380" y="10378"/>
                </a:lnTo>
                <a:lnTo>
                  <a:pt x="1276768" y="12732"/>
                </a:lnTo>
                <a:lnTo>
                  <a:pt x="1357397" y="15309"/>
                </a:lnTo>
                <a:lnTo>
                  <a:pt x="1433404" y="18103"/>
                </a:lnTo>
                <a:lnTo>
                  <a:pt x="1504924" y="21110"/>
                </a:lnTo>
                <a:lnTo>
                  <a:pt x="1572093" y="24325"/>
                </a:lnTo>
                <a:lnTo>
                  <a:pt x="1635047" y="27743"/>
                </a:lnTo>
                <a:lnTo>
                  <a:pt x="1693923" y="31359"/>
                </a:lnTo>
                <a:lnTo>
                  <a:pt x="1748856" y="35169"/>
                </a:lnTo>
                <a:lnTo>
                  <a:pt x="1799982" y="39167"/>
                </a:lnTo>
                <a:lnTo>
                  <a:pt x="1847438" y="43350"/>
                </a:lnTo>
                <a:lnTo>
                  <a:pt x="1891359" y="47711"/>
                </a:lnTo>
                <a:lnTo>
                  <a:pt x="1931881" y="52246"/>
                </a:lnTo>
                <a:lnTo>
                  <a:pt x="2003273" y="61820"/>
                </a:lnTo>
                <a:lnTo>
                  <a:pt x="2062703" y="72033"/>
                </a:lnTo>
                <a:lnTo>
                  <a:pt x="2111257" y="82845"/>
                </a:lnTo>
                <a:lnTo>
                  <a:pt x="2150025" y="94219"/>
                </a:lnTo>
                <a:lnTo>
                  <a:pt x="2192206" y="112248"/>
                </a:lnTo>
                <a:lnTo>
                  <a:pt x="2224347" y="137891"/>
                </a:lnTo>
                <a:lnTo>
                  <a:pt x="2238597" y="179164"/>
                </a:lnTo>
                <a:lnTo>
                  <a:pt x="2238756" y="186309"/>
                </a:lnTo>
                <a:lnTo>
                  <a:pt x="2238614" y="318668"/>
                </a:lnTo>
                <a:lnTo>
                  <a:pt x="2238195" y="445002"/>
                </a:lnTo>
                <a:lnTo>
                  <a:pt x="2237502" y="565452"/>
                </a:lnTo>
                <a:lnTo>
                  <a:pt x="2236540" y="680158"/>
                </a:lnTo>
                <a:lnTo>
                  <a:pt x="2235316" y="789258"/>
                </a:lnTo>
                <a:lnTo>
                  <a:pt x="2233834" y="892895"/>
                </a:lnTo>
                <a:lnTo>
                  <a:pt x="2232099" y="991206"/>
                </a:lnTo>
                <a:lnTo>
                  <a:pt x="2230116" y="1084333"/>
                </a:lnTo>
                <a:lnTo>
                  <a:pt x="2227891" y="1172416"/>
                </a:lnTo>
                <a:lnTo>
                  <a:pt x="2225429" y="1255594"/>
                </a:lnTo>
                <a:lnTo>
                  <a:pt x="2222735" y="1334008"/>
                </a:lnTo>
                <a:lnTo>
                  <a:pt x="2219814" y="1407797"/>
                </a:lnTo>
                <a:lnTo>
                  <a:pt x="2216672" y="1477101"/>
                </a:lnTo>
                <a:lnTo>
                  <a:pt x="2213313" y="1542062"/>
                </a:lnTo>
                <a:lnTo>
                  <a:pt x="2209743" y="1602818"/>
                </a:lnTo>
                <a:lnTo>
                  <a:pt x="2205967" y="1659509"/>
                </a:lnTo>
                <a:lnTo>
                  <a:pt x="2201990" y="1712276"/>
                </a:lnTo>
                <a:lnTo>
                  <a:pt x="2197817" y="1761259"/>
                </a:lnTo>
                <a:lnTo>
                  <a:pt x="2193454" y="1806598"/>
                </a:lnTo>
                <a:lnTo>
                  <a:pt x="2188906" y="1848432"/>
                </a:lnTo>
                <a:lnTo>
                  <a:pt x="2184177" y="1886902"/>
                </a:lnTo>
                <a:lnTo>
                  <a:pt x="2174200" y="1954309"/>
                </a:lnTo>
                <a:lnTo>
                  <a:pt x="2163565" y="2009940"/>
                </a:lnTo>
                <a:lnTo>
                  <a:pt x="2152313" y="2054914"/>
                </a:lnTo>
                <a:lnTo>
                  <a:pt x="2134369" y="2104843"/>
                </a:lnTo>
                <a:lnTo>
                  <a:pt x="2108672" y="2144573"/>
                </a:lnTo>
                <a:lnTo>
                  <a:pt x="2074169" y="2163696"/>
                </a:lnTo>
                <a:lnTo>
                  <a:pt x="2052447" y="2165604"/>
                </a:lnTo>
                <a:lnTo>
                  <a:pt x="186309" y="2165604"/>
                </a:lnTo>
                <a:lnTo>
                  <a:pt x="136789" y="2158947"/>
                </a:lnTo>
                <a:lnTo>
                  <a:pt x="92286" y="2140161"/>
                </a:lnTo>
                <a:lnTo>
                  <a:pt x="54578" y="2111025"/>
                </a:lnTo>
                <a:lnTo>
                  <a:pt x="25442" y="2073317"/>
                </a:lnTo>
                <a:lnTo>
                  <a:pt x="6656" y="2028814"/>
                </a:lnTo>
                <a:lnTo>
                  <a:pt x="0" y="1979295"/>
                </a:lnTo>
              </a:path>
            </a:pathLst>
          </a:custGeom>
          <a:ln w="19812">
            <a:solidFill>
              <a:srgbClr val="6A6A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60819" y="4099559"/>
            <a:ext cx="182879" cy="563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82850" y="46418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82850" y="46418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5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5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16150" y="5480050"/>
            <a:ext cx="711835" cy="859790"/>
          </a:xfrm>
          <a:custGeom>
            <a:avLst/>
            <a:gdLst/>
            <a:ahLst/>
            <a:cxnLst/>
            <a:rect l="l" t="t" r="r" b="b"/>
            <a:pathLst>
              <a:path w="711835" h="859789">
                <a:moveTo>
                  <a:pt x="711707" y="0"/>
                </a:moveTo>
                <a:lnTo>
                  <a:pt x="182499" y="0"/>
                </a:lnTo>
                <a:lnTo>
                  <a:pt x="0" y="182499"/>
                </a:lnTo>
                <a:lnTo>
                  <a:pt x="0" y="859536"/>
                </a:lnTo>
                <a:lnTo>
                  <a:pt x="711707" y="859536"/>
                </a:lnTo>
                <a:lnTo>
                  <a:pt x="711707" y="0"/>
                </a:lnTo>
                <a:close/>
              </a:path>
            </a:pathLst>
          </a:custGeom>
          <a:solidFill>
            <a:srgbClr val="CEE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16150" y="548005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79">
                <a:moveTo>
                  <a:pt x="182499" y="0"/>
                </a:moveTo>
                <a:lnTo>
                  <a:pt x="0" y="182499"/>
                </a:lnTo>
                <a:lnTo>
                  <a:pt x="146050" y="145999"/>
                </a:lnTo>
                <a:lnTo>
                  <a:pt x="182499" y="0"/>
                </a:lnTo>
                <a:close/>
              </a:path>
            </a:pathLst>
          </a:custGeom>
          <a:solidFill>
            <a:srgbClr val="ACBF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16150" y="5480050"/>
            <a:ext cx="711835" cy="859790"/>
          </a:xfrm>
          <a:custGeom>
            <a:avLst/>
            <a:gdLst/>
            <a:ahLst/>
            <a:cxnLst/>
            <a:rect l="l" t="t" r="r" b="b"/>
            <a:pathLst>
              <a:path w="711835" h="859789">
                <a:moveTo>
                  <a:pt x="182499" y="0"/>
                </a:moveTo>
                <a:lnTo>
                  <a:pt x="146050" y="145999"/>
                </a:lnTo>
                <a:lnTo>
                  <a:pt x="0" y="182499"/>
                </a:lnTo>
                <a:lnTo>
                  <a:pt x="182499" y="0"/>
                </a:lnTo>
                <a:lnTo>
                  <a:pt x="711708" y="0"/>
                </a:lnTo>
                <a:lnTo>
                  <a:pt x="711708" y="859536"/>
                </a:lnTo>
                <a:lnTo>
                  <a:pt x="0" y="859536"/>
                </a:lnTo>
                <a:lnTo>
                  <a:pt x="0" y="182499"/>
                </a:lnTo>
                <a:lnTo>
                  <a:pt x="182499" y="0"/>
                </a:lnTo>
                <a:close/>
              </a:path>
            </a:pathLst>
          </a:custGeom>
          <a:ln w="38100">
            <a:solidFill>
              <a:srgbClr val="6391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05050" y="55562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60">
                <a:moveTo>
                  <a:pt x="713232" y="0"/>
                </a:moveTo>
                <a:lnTo>
                  <a:pt x="182880" y="0"/>
                </a:lnTo>
                <a:lnTo>
                  <a:pt x="0" y="182892"/>
                </a:lnTo>
                <a:lnTo>
                  <a:pt x="0" y="861060"/>
                </a:lnTo>
                <a:lnTo>
                  <a:pt x="713232" y="861060"/>
                </a:lnTo>
                <a:lnTo>
                  <a:pt x="713232" y="0"/>
                </a:lnTo>
                <a:close/>
              </a:path>
            </a:pathLst>
          </a:custGeom>
          <a:solidFill>
            <a:srgbClr val="FFE9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05050" y="5556250"/>
            <a:ext cx="182880" cy="183515"/>
          </a:xfrm>
          <a:custGeom>
            <a:avLst/>
            <a:gdLst/>
            <a:ahLst/>
            <a:cxnLst/>
            <a:rect l="l" t="t" r="r" b="b"/>
            <a:pathLst>
              <a:path w="182880" h="183514">
                <a:moveTo>
                  <a:pt x="182880" y="0"/>
                </a:moveTo>
                <a:lnTo>
                  <a:pt x="0" y="182892"/>
                </a:lnTo>
                <a:lnTo>
                  <a:pt x="146304" y="146303"/>
                </a:lnTo>
                <a:lnTo>
                  <a:pt x="182880" y="0"/>
                </a:lnTo>
                <a:close/>
              </a:path>
            </a:pathLst>
          </a:custGeom>
          <a:solidFill>
            <a:srgbClr val="D6C3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05050" y="55562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60">
                <a:moveTo>
                  <a:pt x="182880" y="0"/>
                </a:moveTo>
                <a:lnTo>
                  <a:pt x="146304" y="146304"/>
                </a:lnTo>
                <a:lnTo>
                  <a:pt x="0" y="182892"/>
                </a:lnTo>
                <a:lnTo>
                  <a:pt x="182880" y="0"/>
                </a:lnTo>
                <a:lnTo>
                  <a:pt x="713232" y="0"/>
                </a:lnTo>
                <a:lnTo>
                  <a:pt x="713232" y="861060"/>
                </a:lnTo>
                <a:lnTo>
                  <a:pt x="0" y="861060"/>
                </a:lnTo>
                <a:lnTo>
                  <a:pt x="0" y="182892"/>
                </a:lnTo>
                <a:lnTo>
                  <a:pt x="182880" y="0"/>
                </a:lnTo>
                <a:close/>
              </a:path>
            </a:pathLst>
          </a:custGeom>
          <a:ln w="38100">
            <a:solidFill>
              <a:srgbClr val="CA9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06650" y="56324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60">
                <a:moveTo>
                  <a:pt x="713232" y="0"/>
                </a:moveTo>
                <a:lnTo>
                  <a:pt x="182880" y="0"/>
                </a:lnTo>
                <a:lnTo>
                  <a:pt x="0" y="182880"/>
                </a:lnTo>
                <a:lnTo>
                  <a:pt x="0" y="861060"/>
                </a:lnTo>
                <a:lnTo>
                  <a:pt x="713232" y="861060"/>
                </a:lnTo>
                <a:lnTo>
                  <a:pt x="713232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06650" y="563245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79">
                <a:moveTo>
                  <a:pt x="182880" y="0"/>
                </a:moveTo>
                <a:lnTo>
                  <a:pt x="0" y="182880"/>
                </a:lnTo>
                <a:lnTo>
                  <a:pt x="146304" y="146303"/>
                </a:lnTo>
                <a:lnTo>
                  <a:pt x="182880" y="0"/>
                </a:lnTo>
                <a:close/>
              </a:path>
            </a:pathLst>
          </a:custGeom>
          <a:solidFill>
            <a:srgbClr val="A6B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06650" y="56324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60">
                <a:moveTo>
                  <a:pt x="182880" y="0"/>
                </a:moveTo>
                <a:lnTo>
                  <a:pt x="146304" y="146304"/>
                </a:lnTo>
                <a:lnTo>
                  <a:pt x="0" y="182880"/>
                </a:lnTo>
                <a:lnTo>
                  <a:pt x="182880" y="0"/>
                </a:lnTo>
                <a:lnTo>
                  <a:pt x="713232" y="0"/>
                </a:lnTo>
                <a:lnTo>
                  <a:pt x="713232" y="861060"/>
                </a:lnTo>
                <a:lnTo>
                  <a:pt x="0" y="861060"/>
                </a:lnTo>
                <a:lnTo>
                  <a:pt x="0" y="182880"/>
                </a:lnTo>
                <a:lnTo>
                  <a:pt x="182880" y="0"/>
                </a:lnTo>
                <a:close/>
              </a:path>
            </a:pathLst>
          </a:custGeom>
          <a:ln w="38100">
            <a:solidFill>
              <a:srgbClr val="3788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60650" y="50228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5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95752" y="5111750"/>
            <a:ext cx="149606" cy="3605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02279" y="4747259"/>
            <a:ext cx="3360420" cy="2209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3816350" y="723900"/>
            <a:ext cx="17049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5" dirty="0">
                <a:latin typeface="Times New Roman"/>
                <a:cs typeface="Times New Roman"/>
              </a:rPr>
              <a:t>Commmit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6192530" y="65272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5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350000" y="1562100"/>
            <a:ext cx="7734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93c42..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5527294" y="1920494"/>
          <a:ext cx="2294255" cy="2021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6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2"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commit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6A6A6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6A6A6A"/>
                      </a:solidFill>
                      <a:prstDash val="solid"/>
                    </a:lnT>
                    <a:lnB w="28575">
                      <a:solidFill>
                        <a:srgbClr val="6A6A6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000" spc="-5" dirty="0">
                          <a:solidFill>
                            <a:srgbClr val="909090"/>
                          </a:solidFill>
                          <a:latin typeface="Times New Roman"/>
                          <a:cs typeface="Times New Roman"/>
                        </a:rPr>
                        <a:t>date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6A6A6A"/>
                      </a:solidFill>
                      <a:prstDash val="solid"/>
                    </a:lnR>
                    <a:lnT w="28575">
                      <a:solidFill>
                        <a:srgbClr val="6A6A6A"/>
                      </a:solidFill>
                      <a:prstDash val="solid"/>
                    </a:lnT>
                    <a:lnB w="28575">
                      <a:solidFill>
                        <a:srgbClr val="6A6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3524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tree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A6A6A"/>
                      </a:solidFill>
                      <a:prstDash val="solid"/>
                    </a:lnL>
                    <a:lnR w="12700">
                      <a:solidFill>
                        <a:srgbClr val="707070"/>
                      </a:solidFill>
                      <a:prstDash val="solid"/>
                    </a:lnR>
                    <a:lnT w="28575">
                      <a:solidFill>
                        <a:srgbClr val="6A6A6A"/>
                      </a:solidFill>
                      <a:prstDash val="solid"/>
                    </a:lnT>
                    <a:lnB w="12700">
                      <a:solidFill>
                        <a:srgbClr val="70707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1e439..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0707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6A6A6A"/>
                      </a:solidFill>
                      <a:prstDash val="solid"/>
                    </a:lnT>
                    <a:lnB w="12700">
                      <a:solidFill>
                        <a:srgbClr val="70707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161925">
                        <a:lnSpc>
                          <a:spcPts val="193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parent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A6A6A"/>
                      </a:solidFill>
                      <a:prstDash val="solid"/>
                    </a:lnL>
                    <a:lnR w="12700">
                      <a:solidFill>
                        <a:srgbClr val="707070"/>
                      </a:solidFill>
                      <a:prstDash val="solid"/>
                    </a:lnR>
                    <a:lnT w="12700">
                      <a:solidFill>
                        <a:srgbClr val="707070"/>
                      </a:solidFill>
                      <a:prstDash val="solid"/>
                    </a:lnT>
                    <a:lnB w="12700">
                      <a:solidFill>
                        <a:srgbClr val="70707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54305">
                        <a:lnSpc>
                          <a:spcPts val="209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b2a30..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0707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707070"/>
                      </a:solidFill>
                      <a:prstDash val="solid"/>
                    </a:lnT>
                    <a:lnB w="12700">
                      <a:solidFill>
                        <a:srgbClr val="70707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161925">
                        <a:lnSpc>
                          <a:spcPts val="183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author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A6A6A"/>
                      </a:solidFill>
                      <a:prstDash val="solid"/>
                    </a:lnL>
                    <a:lnR w="12700">
                      <a:solidFill>
                        <a:srgbClr val="707070"/>
                      </a:solidFill>
                      <a:prstDash val="solid"/>
                    </a:lnR>
                    <a:lnT w="12700">
                      <a:solidFill>
                        <a:srgbClr val="707070"/>
                      </a:solidFill>
                      <a:prstDash val="solid"/>
                    </a:lnT>
                    <a:lnB w="12700">
                      <a:solidFill>
                        <a:srgbClr val="70707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7155">
                        <a:lnSpc>
                          <a:spcPts val="200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bismarck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0707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707070"/>
                      </a:solidFill>
                      <a:prstDash val="solid"/>
                    </a:lnT>
                    <a:lnB w="12700">
                      <a:solidFill>
                        <a:srgbClr val="70707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104775">
                        <a:lnSpc>
                          <a:spcPts val="193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committer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A6A6A"/>
                      </a:solidFill>
                      <a:prstDash val="solid"/>
                    </a:lnL>
                    <a:lnR w="12700">
                      <a:solidFill>
                        <a:srgbClr val="707070"/>
                      </a:solidFill>
                      <a:prstDash val="solid"/>
                    </a:lnR>
                    <a:lnT w="12700">
                      <a:solidFill>
                        <a:srgbClr val="707070"/>
                      </a:solidFill>
                      <a:prstDash val="solid"/>
                    </a:lnT>
                    <a:lnB w="12700">
                      <a:solidFill>
                        <a:srgbClr val="70707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7155">
                        <a:lnSpc>
                          <a:spcPts val="193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bismarck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0707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707070"/>
                      </a:solidFill>
                      <a:prstDash val="solid"/>
                    </a:lnT>
                    <a:lnB w="12700">
                      <a:solidFill>
                        <a:srgbClr val="70707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105">
                <a:tc gridSpan="3">
                  <a:txBody>
                    <a:bodyPr/>
                    <a:lstStyle/>
                    <a:p>
                      <a:pPr marL="7429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message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6A6A6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70707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9739" y="723900"/>
            <a:ext cx="53181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Sistema </a:t>
            </a:r>
            <a:r>
              <a:rPr dirty="0"/>
              <a:t>de </a:t>
            </a:r>
            <a:r>
              <a:rPr spc="-5" dirty="0"/>
              <a:t>Controle </a:t>
            </a:r>
            <a:r>
              <a:rPr dirty="0"/>
              <a:t>de</a:t>
            </a:r>
            <a:r>
              <a:rPr spc="-125" dirty="0"/>
              <a:t> </a:t>
            </a:r>
            <a:r>
              <a:rPr spc="-65" dirty="0"/>
              <a:t>Versão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92654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2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100" y="1993900"/>
            <a:ext cx="5770880" cy="275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710" indent="-207010">
              <a:lnSpc>
                <a:spcPct val="100000"/>
              </a:lnSpc>
              <a:spcBef>
                <a:spcPts val="100"/>
              </a:spcBef>
              <a:buChar char="·"/>
              <a:tabLst>
                <a:tab pos="220345" algn="l"/>
              </a:tabLst>
            </a:pPr>
            <a:r>
              <a:rPr sz="2800" spc="-5" dirty="0">
                <a:latin typeface="Times New Roman"/>
                <a:cs typeface="Times New Roman"/>
              </a:rPr>
              <a:t>Controle </a:t>
            </a:r>
            <a:r>
              <a:rPr sz="2800" dirty="0">
                <a:latin typeface="Times New Roman"/>
                <a:cs typeface="Times New Roman"/>
              </a:rPr>
              <a:t>de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histórico</a:t>
            </a:r>
            <a:endParaRPr sz="280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spcBef>
                <a:spcPts val="2640"/>
              </a:spcBef>
              <a:buChar char="·"/>
              <a:tabLst>
                <a:tab pos="213995" algn="l"/>
              </a:tabLst>
            </a:pPr>
            <a:r>
              <a:rPr sz="2800" spc="-15" dirty="0">
                <a:latin typeface="Times New Roman"/>
                <a:cs typeface="Times New Roman"/>
              </a:rPr>
              <a:t>Trabalho </a:t>
            </a:r>
            <a:r>
              <a:rPr sz="2800" spc="-5" dirty="0">
                <a:latin typeface="Times New Roman"/>
                <a:cs typeface="Times New Roman"/>
              </a:rPr>
              <a:t>em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equipe</a:t>
            </a:r>
            <a:endParaRPr sz="2800">
              <a:latin typeface="Times New Roman"/>
              <a:cs typeface="Times New Roman"/>
            </a:endParaRPr>
          </a:p>
          <a:p>
            <a:pPr marL="219710" indent="-207010">
              <a:lnSpc>
                <a:spcPct val="100000"/>
              </a:lnSpc>
              <a:spcBef>
                <a:spcPts val="2740"/>
              </a:spcBef>
              <a:buChar char="·"/>
              <a:tabLst>
                <a:tab pos="220345" algn="l"/>
              </a:tabLst>
            </a:pPr>
            <a:r>
              <a:rPr sz="2800" spc="-5" dirty="0">
                <a:latin typeface="Times New Roman"/>
                <a:cs typeface="Times New Roman"/>
              </a:rPr>
              <a:t>Marcação </a:t>
            </a:r>
            <a:r>
              <a:rPr sz="2800" dirty="0">
                <a:latin typeface="Times New Roman"/>
                <a:cs typeface="Times New Roman"/>
              </a:rPr>
              <a:t>e </a:t>
            </a:r>
            <a:r>
              <a:rPr sz="2800" spc="-5" dirty="0">
                <a:latin typeface="Times New Roman"/>
                <a:cs typeface="Times New Roman"/>
              </a:rPr>
              <a:t>resgate </a:t>
            </a:r>
            <a:r>
              <a:rPr sz="2800" dirty="0">
                <a:latin typeface="Times New Roman"/>
                <a:cs typeface="Times New Roman"/>
              </a:rPr>
              <a:t>de </a:t>
            </a:r>
            <a:r>
              <a:rPr sz="2800" spc="-5" dirty="0">
                <a:latin typeface="Times New Roman"/>
                <a:cs typeface="Times New Roman"/>
              </a:rPr>
              <a:t>versões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estáveis</a:t>
            </a:r>
            <a:endParaRPr sz="2800">
              <a:latin typeface="Times New Roman"/>
              <a:cs typeface="Times New Roman"/>
            </a:endParaRPr>
          </a:p>
          <a:p>
            <a:pPr marL="219710" indent="-207010">
              <a:lnSpc>
                <a:spcPct val="100000"/>
              </a:lnSpc>
              <a:spcBef>
                <a:spcPts val="2640"/>
              </a:spcBef>
              <a:buChar char="·"/>
              <a:tabLst>
                <a:tab pos="220345" algn="l"/>
              </a:tabLst>
            </a:pPr>
            <a:r>
              <a:rPr sz="2800" spc="-5" dirty="0">
                <a:latin typeface="Times New Roman"/>
                <a:cs typeface="Times New Roman"/>
              </a:rPr>
              <a:t>Ramificação </a:t>
            </a:r>
            <a:r>
              <a:rPr sz="2800" dirty="0">
                <a:latin typeface="Times New Roman"/>
                <a:cs typeface="Times New Roman"/>
              </a:rPr>
              <a:t>do </a:t>
            </a:r>
            <a:r>
              <a:rPr sz="2800" spc="-5" dirty="0">
                <a:latin typeface="Times New Roman"/>
                <a:cs typeface="Times New Roman"/>
              </a:rPr>
              <a:t>Projeto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0650" y="46545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4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57950" y="46418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4" h="373379">
                <a:moveTo>
                  <a:pt x="0" y="186690"/>
                </a:moveTo>
                <a:lnTo>
                  <a:pt x="6697" y="137054"/>
                </a:lnTo>
                <a:lnTo>
                  <a:pt x="25597" y="92455"/>
                </a:lnTo>
                <a:lnTo>
                  <a:pt x="54911" y="54673"/>
                </a:lnTo>
                <a:lnTo>
                  <a:pt x="92850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5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0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91250" y="5480050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40" h="859789">
                <a:moveTo>
                  <a:pt x="713231" y="0"/>
                </a:moveTo>
                <a:lnTo>
                  <a:pt x="182879" y="0"/>
                </a:lnTo>
                <a:lnTo>
                  <a:pt x="0" y="182880"/>
                </a:lnTo>
                <a:lnTo>
                  <a:pt x="0" y="859536"/>
                </a:lnTo>
                <a:lnTo>
                  <a:pt x="713231" y="859536"/>
                </a:lnTo>
                <a:lnTo>
                  <a:pt x="713231" y="0"/>
                </a:lnTo>
                <a:close/>
              </a:path>
            </a:pathLst>
          </a:custGeom>
          <a:solidFill>
            <a:srgbClr val="CEE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91250" y="548005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879" y="0"/>
                </a:moveTo>
                <a:lnTo>
                  <a:pt x="0" y="182880"/>
                </a:lnTo>
                <a:lnTo>
                  <a:pt x="146303" y="146303"/>
                </a:lnTo>
                <a:lnTo>
                  <a:pt x="182879" y="0"/>
                </a:lnTo>
                <a:close/>
              </a:path>
            </a:pathLst>
          </a:custGeom>
          <a:solidFill>
            <a:srgbClr val="ACBF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91250" y="5480050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40" h="859789">
                <a:moveTo>
                  <a:pt x="182880" y="0"/>
                </a:moveTo>
                <a:lnTo>
                  <a:pt x="146304" y="146304"/>
                </a:lnTo>
                <a:lnTo>
                  <a:pt x="0" y="182880"/>
                </a:lnTo>
                <a:lnTo>
                  <a:pt x="182880" y="0"/>
                </a:lnTo>
                <a:lnTo>
                  <a:pt x="713232" y="0"/>
                </a:lnTo>
                <a:lnTo>
                  <a:pt x="713232" y="859536"/>
                </a:lnTo>
                <a:lnTo>
                  <a:pt x="0" y="859536"/>
                </a:lnTo>
                <a:lnTo>
                  <a:pt x="0" y="182880"/>
                </a:lnTo>
                <a:lnTo>
                  <a:pt x="182880" y="0"/>
                </a:lnTo>
                <a:close/>
              </a:path>
            </a:pathLst>
          </a:custGeom>
          <a:ln w="38100">
            <a:solidFill>
              <a:srgbClr val="6391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80150" y="55562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40" h="861060">
                <a:moveTo>
                  <a:pt x="713231" y="0"/>
                </a:moveTo>
                <a:lnTo>
                  <a:pt x="182879" y="0"/>
                </a:lnTo>
                <a:lnTo>
                  <a:pt x="0" y="182892"/>
                </a:lnTo>
                <a:lnTo>
                  <a:pt x="0" y="861060"/>
                </a:lnTo>
                <a:lnTo>
                  <a:pt x="713231" y="861060"/>
                </a:lnTo>
                <a:lnTo>
                  <a:pt x="713231" y="0"/>
                </a:lnTo>
                <a:close/>
              </a:path>
            </a:pathLst>
          </a:custGeom>
          <a:solidFill>
            <a:srgbClr val="FFE9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80150" y="5556250"/>
            <a:ext cx="182880" cy="183515"/>
          </a:xfrm>
          <a:custGeom>
            <a:avLst/>
            <a:gdLst/>
            <a:ahLst/>
            <a:cxnLst/>
            <a:rect l="l" t="t" r="r" b="b"/>
            <a:pathLst>
              <a:path w="182879" h="183514">
                <a:moveTo>
                  <a:pt x="182879" y="0"/>
                </a:moveTo>
                <a:lnTo>
                  <a:pt x="0" y="182892"/>
                </a:lnTo>
                <a:lnTo>
                  <a:pt x="146303" y="146303"/>
                </a:lnTo>
                <a:lnTo>
                  <a:pt x="182879" y="0"/>
                </a:lnTo>
                <a:close/>
              </a:path>
            </a:pathLst>
          </a:custGeom>
          <a:solidFill>
            <a:srgbClr val="D6C3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80150" y="55562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40" h="861060">
                <a:moveTo>
                  <a:pt x="182880" y="0"/>
                </a:moveTo>
                <a:lnTo>
                  <a:pt x="146304" y="146304"/>
                </a:lnTo>
                <a:lnTo>
                  <a:pt x="0" y="182892"/>
                </a:lnTo>
                <a:lnTo>
                  <a:pt x="182880" y="0"/>
                </a:lnTo>
                <a:lnTo>
                  <a:pt x="713232" y="0"/>
                </a:lnTo>
                <a:lnTo>
                  <a:pt x="713232" y="861060"/>
                </a:lnTo>
                <a:lnTo>
                  <a:pt x="0" y="861060"/>
                </a:lnTo>
                <a:lnTo>
                  <a:pt x="0" y="182892"/>
                </a:lnTo>
                <a:lnTo>
                  <a:pt x="182880" y="0"/>
                </a:lnTo>
                <a:close/>
              </a:path>
            </a:pathLst>
          </a:custGeom>
          <a:ln w="38100">
            <a:solidFill>
              <a:srgbClr val="CA9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81750" y="5632450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4" h="861060">
                <a:moveTo>
                  <a:pt x="711707" y="0"/>
                </a:moveTo>
                <a:lnTo>
                  <a:pt x="182499" y="0"/>
                </a:lnTo>
                <a:lnTo>
                  <a:pt x="0" y="182499"/>
                </a:lnTo>
                <a:lnTo>
                  <a:pt x="0" y="861060"/>
                </a:lnTo>
                <a:lnTo>
                  <a:pt x="711707" y="861060"/>
                </a:lnTo>
                <a:lnTo>
                  <a:pt x="711707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81750" y="563245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499" y="0"/>
                </a:moveTo>
                <a:lnTo>
                  <a:pt x="0" y="182499"/>
                </a:lnTo>
                <a:lnTo>
                  <a:pt x="146050" y="145999"/>
                </a:lnTo>
                <a:lnTo>
                  <a:pt x="182499" y="0"/>
                </a:lnTo>
                <a:close/>
              </a:path>
            </a:pathLst>
          </a:custGeom>
          <a:solidFill>
            <a:srgbClr val="A6B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81750" y="5632450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4" h="861060">
                <a:moveTo>
                  <a:pt x="182499" y="0"/>
                </a:moveTo>
                <a:lnTo>
                  <a:pt x="146050" y="145999"/>
                </a:lnTo>
                <a:lnTo>
                  <a:pt x="0" y="182499"/>
                </a:lnTo>
                <a:lnTo>
                  <a:pt x="182499" y="0"/>
                </a:lnTo>
                <a:lnTo>
                  <a:pt x="711708" y="0"/>
                </a:lnTo>
                <a:lnTo>
                  <a:pt x="711708" y="861060"/>
                </a:lnTo>
                <a:lnTo>
                  <a:pt x="0" y="861060"/>
                </a:lnTo>
                <a:lnTo>
                  <a:pt x="0" y="182499"/>
                </a:lnTo>
                <a:lnTo>
                  <a:pt x="182499" y="0"/>
                </a:lnTo>
                <a:close/>
              </a:path>
            </a:pathLst>
          </a:custGeom>
          <a:ln w="38100">
            <a:solidFill>
              <a:srgbClr val="3788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35750" y="52641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5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35750" y="53403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35750" y="54292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9905" y="19050"/>
                </a:moveTo>
                <a:lnTo>
                  <a:pt x="9905" y="19050"/>
                </a:lnTo>
              </a:path>
            </a:pathLst>
          </a:custGeom>
          <a:ln w="381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35750" y="50228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5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35750" y="51117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35750" y="51879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5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70853" y="5326253"/>
            <a:ext cx="149860" cy="146050"/>
          </a:xfrm>
          <a:custGeom>
            <a:avLst/>
            <a:gdLst/>
            <a:ahLst/>
            <a:cxnLst/>
            <a:rect l="l" t="t" r="r" b="b"/>
            <a:pathLst>
              <a:path w="149859" h="146050">
                <a:moveTo>
                  <a:pt x="11302" y="0"/>
                </a:moveTo>
                <a:lnTo>
                  <a:pt x="1650" y="5334"/>
                </a:lnTo>
                <a:lnTo>
                  <a:pt x="0" y="11303"/>
                </a:lnTo>
                <a:lnTo>
                  <a:pt x="74802" y="146050"/>
                </a:lnTo>
                <a:lnTo>
                  <a:pt x="88835" y="120777"/>
                </a:lnTo>
                <a:lnTo>
                  <a:pt x="66167" y="120777"/>
                </a:lnTo>
                <a:lnTo>
                  <a:pt x="74802" y="105228"/>
                </a:lnTo>
                <a:lnTo>
                  <a:pt x="17272" y="1651"/>
                </a:lnTo>
                <a:lnTo>
                  <a:pt x="11302" y="0"/>
                </a:lnTo>
                <a:close/>
              </a:path>
              <a:path w="149859" h="146050">
                <a:moveTo>
                  <a:pt x="74802" y="105228"/>
                </a:moveTo>
                <a:lnTo>
                  <a:pt x="66167" y="120777"/>
                </a:lnTo>
                <a:lnTo>
                  <a:pt x="83439" y="120777"/>
                </a:lnTo>
                <a:lnTo>
                  <a:pt x="74802" y="105228"/>
                </a:lnTo>
                <a:close/>
              </a:path>
              <a:path w="149859" h="146050">
                <a:moveTo>
                  <a:pt x="138302" y="0"/>
                </a:moveTo>
                <a:lnTo>
                  <a:pt x="132333" y="1651"/>
                </a:lnTo>
                <a:lnTo>
                  <a:pt x="74802" y="105228"/>
                </a:lnTo>
                <a:lnTo>
                  <a:pt x="83439" y="120777"/>
                </a:lnTo>
                <a:lnTo>
                  <a:pt x="88835" y="120777"/>
                </a:lnTo>
                <a:lnTo>
                  <a:pt x="149605" y="11303"/>
                </a:lnTo>
                <a:lnTo>
                  <a:pt x="147954" y="5334"/>
                </a:lnTo>
                <a:lnTo>
                  <a:pt x="138302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18150" y="1911350"/>
            <a:ext cx="2239010" cy="2165985"/>
          </a:xfrm>
          <a:custGeom>
            <a:avLst/>
            <a:gdLst/>
            <a:ahLst/>
            <a:cxnLst/>
            <a:rect l="l" t="t" r="r" b="b"/>
            <a:pathLst>
              <a:path w="2239009" h="2165985">
                <a:moveTo>
                  <a:pt x="2052447" y="0"/>
                </a:moveTo>
                <a:lnTo>
                  <a:pt x="186309" y="0"/>
                </a:lnTo>
                <a:lnTo>
                  <a:pt x="136789" y="6656"/>
                </a:lnTo>
                <a:lnTo>
                  <a:pt x="92286" y="25442"/>
                </a:lnTo>
                <a:lnTo>
                  <a:pt x="54578" y="54578"/>
                </a:lnTo>
                <a:lnTo>
                  <a:pt x="25442" y="92286"/>
                </a:lnTo>
                <a:lnTo>
                  <a:pt x="6656" y="136789"/>
                </a:lnTo>
                <a:lnTo>
                  <a:pt x="0" y="186309"/>
                </a:lnTo>
                <a:lnTo>
                  <a:pt x="0" y="1979295"/>
                </a:lnTo>
                <a:lnTo>
                  <a:pt x="6656" y="2028814"/>
                </a:lnTo>
                <a:lnTo>
                  <a:pt x="25442" y="2073317"/>
                </a:lnTo>
                <a:lnTo>
                  <a:pt x="54578" y="2111025"/>
                </a:lnTo>
                <a:lnTo>
                  <a:pt x="92286" y="2140161"/>
                </a:lnTo>
                <a:lnTo>
                  <a:pt x="136789" y="2158947"/>
                </a:lnTo>
                <a:lnTo>
                  <a:pt x="186309" y="2165604"/>
                </a:lnTo>
                <a:lnTo>
                  <a:pt x="2052447" y="2165604"/>
                </a:lnTo>
                <a:lnTo>
                  <a:pt x="2101966" y="2158947"/>
                </a:lnTo>
                <a:lnTo>
                  <a:pt x="2146469" y="2140161"/>
                </a:lnTo>
                <a:lnTo>
                  <a:pt x="2184177" y="2111025"/>
                </a:lnTo>
                <a:lnTo>
                  <a:pt x="2213313" y="2073317"/>
                </a:lnTo>
                <a:lnTo>
                  <a:pt x="2232099" y="2028814"/>
                </a:lnTo>
                <a:lnTo>
                  <a:pt x="2238755" y="1979295"/>
                </a:lnTo>
                <a:lnTo>
                  <a:pt x="2238755" y="186309"/>
                </a:lnTo>
                <a:lnTo>
                  <a:pt x="2232099" y="136789"/>
                </a:lnTo>
                <a:lnTo>
                  <a:pt x="2213313" y="92286"/>
                </a:lnTo>
                <a:lnTo>
                  <a:pt x="2184177" y="54578"/>
                </a:lnTo>
                <a:lnTo>
                  <a:pt x="2146469" y="25442"/>
                </a:lnTo>
                <a:lnTo>
                  <a:pt x="2101966" y="6656"/>
                </a:lnTo>
                <a:lnTo>
                  <a:pt x="2052447" y="0"/>
                </a:lnTo>
                <a:close/>
              </a:path>
            </a:pathLst>
          </a:custGeom>
          <a:solidFill>
            <a:srgbClr val="CEE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45073" y="1942338"/>
            <a:ext cx="2239010" cy="2165985"/>
          </a:xfrm>
          <a:custGeom>
            <a:avLst/>
            <a:gdLst/>
            <a:ahLst/>
            <a:cxnLst/>
            <a:rect l="l" t="t" r="r" b="b"/>
            <a:pathLst>
              <a:path w="2239009" h="2165985">
                <a:moveTo>
                  <a:pt x="0" y="186309"/>
                </a:moveTo>
                <a:lnTo>
                  <a:pt x="6656" y="136789"/>
                </a:lnTo>
                <a:lnTo>
                  <a:pt x="25442" y="92286"/>
                </a:lnTo>
                <a:lnTo>
                  <a:pt x="54578" y="54578"/>
                </a:lnTo>
                <a:lnTo>
                  <a:pt x="92286" y="25442"/>
                </a:lnTo>
                <a:lnTo>
                  <a:pt x="136789" y="6656"/>
                </a:lnTo>
                <a:lnTo>
                  <a:pt x="186309" y="0"/>
                </a:lnTo>
                <a:lnTo>
                  <a:pt x="320644" y="134"/>
                </a:lnTo>
                <a:lnTo>
                  <a:pt x="448998" y="535"/>
                </a:lnTo>
                <a:lnTo>
                  <a:pt x="571504" y="1196"/>
                </a:lnTo>
                <a:lnTo>
                  <a:pt x="688300" y="2114"/>
                </a:lnTo>
                <a:lnTo>
                  <a:pt x="799522" y="3283"/>
                </a:lnTo>
                <a:lnTo>
                  <a:pt x="905304" y="4699"/>
                </a:lnTo>
                <a:lnTo>
                  <a:pt x="1005784" y="6357"/>
                </a:lnTo>
                <a:lnTo>
                  <a:pt x="1101098" y="8252"/>
                </a:lnTo>
                <a:lnTo>
                  <a:pt x="1191380" y="10378"/>
                </a:lnTo>
                <a:lnTo>
                  <a:pt x="1276768" y="12732"/>
                </a:lnTo>
                <a:lnTo>
                  <a:pt x="1357397" y="15309"/>
                </a:lnTo>
                <a:lnTo>
                  <a:pt x="1433404" y="18103"/>
                </a:lnTo>
                <a:lnTo>
                  <a:pt x="1504924" y="21110"/>
                </a:lnTo>
                <a:lnTo>
                  <a:pt x="1572093" y="24325"/>
                </a:lnTo>
                <a:lnTo>
                  <a:pt x="1635047" y="27743"/>
                </a:lnTo>
                <a:lnTo>
                  <a:pt x="1693923" y="31359"/>
                </a:lnTo>
                <a:lnTo>
                  <a:pt x="1748856" y="35169"/>
                </a:lnTo>
                <a:lnTo>
                  <a:pt x="1799982" y="39167"/>
                </a:lnTo>
                <a:lnTo>
                  <a:pt x="1847438" y="43350"/>
                </a:lnTo>
                <a:lnTo>
                  <a:pt x="1891359" y="47711"/>
                </a:lnTo>
                <a:lnTo>
                  <a:pt x="1931881" y="52246"/>
                </a:lnTo>
                <a:lnTo>
                  <a:pt x="2003273" y="61820"/>
                </a:lnTo>
                <a:lnTo>
                  <a:pt x="2062703" y="72033"/>
                </a:lnTo>
                <a:lnTo>
                  <a:pt x="2111257" y="82845"/>
                </a:lnTo>
                <a:lnTo>
                  <a:pt x="2150025" y="94219"/>
                </a:lnTo>
                <a:lnTo>
                  <a:pt x="2192206" y="112248"/>
                </a:lnTo>
                <a:lnTo>
                  <a:pt x="2224347" y="137891"/>
                </a:lnTo>
                <a:lnTo>
                  <a:pt x="2238597" y="179164"/>
                </a:lnTo>
                <a:lnTo>
                  <a:pt x="2238756" y="186309"/>
                </a:lnTo>
                <a:lnTo>
                  <a:pt x="2238614" y="318668"/>
                </a:lnTo>
                <a:lnTo>
                  <a:pt x="2238195" y="445002"/>
                </a:lnTo>
                <a:lnTo>
                  <a:pt x="2237502" y="565452"/>
                </a:lnTo>
                <a:lnTo>
                  <a:pt x="2236540" y="680158"/>
                </a:lnTo>
                <a:lnTo>
                  <a:pt x="2235316" y="789258"/>
                </a:lnTo>
                <a:lnTo>
                  <a:pt x="2233834" y="892895"/>
                </a:lnTo>
                <a:lnTo>
                  <a:pt x="2232099" y="991206"/>
                </a:lnTo>
                <a:lnTo>
                  <a:pt x="2230116" y="1084333"/>
                </a:lnTo>
                <a:lnTo>
                  <a:pt x="2227891" y="1172416"/>
                </a:lnTo>
                <a:lnTo>
                  <a:pt x="2225429" y="1255594"/>
                </a:lnTo>
                <a:lnTo>
                  <a:pt x="2222735" y="1334008"/>
                </a:lnTo>
                <a:lnTo>
                  <a:pt x="2219814" y="1407797"/>
                </a:lnTo>
                <a:lnTo>
                  <a:pt x="2216672" y="1477101"/>
                </a:lnTo>
                <a:lnTo>
                  <a:pt x="2213313" y="1542062"/>
                </a:lnTo>
                <a:lnTo>
                  <a:pt x="2209743" y="1602818"/>
                </a:lnTo>
                <a:lnTo>
                  <a:pt x="2205967" y="1659509"/>
                </a:lnTo>
                <a:lnTo>
                  <a:pt x="2201990" y="1712276"/>
                </a:lnTo>
                <a:lnTo>
                  <a:pt x="2197817" y="1761259"/>
                </a:lnTo>
                <a:lnTo>
                  <a:pt x="2193454" y="1806598"/>
                </a:lnTo>
                <a:lnTo>
                  <a:pt x="2188906" y="1848432"/>
                </a:lnTo>
                <a:lnTo>
                  <a:pt x="2184177" y="1886902"/>
                </a:lnTo>
                <a:lnTo>
                  <a:pt x="2174200" y="1954309"/>
                </a:lnTo>
                <a:lnTo>
                  <a:pt x="2163565" y="2009940"/>
                </a:lnTo>
                <a:lnTo>
                  <a:pt x="2152313" y="2054914"/>
                </a:lnTo>
                <a:lnTo>
                  <a:pt x="2134369" y="2104843"/>
                </a:lnTo>
                <a:lnTo>
                  <a:pt x="2108672" y="2144573"/>
                </a:lnTo>
                <a:lnTo>
                  <a:pt x="2074169" y="2163696"/>
                </a:lnTo>
                <a:lnTo>
                  <a:pt x="2052447" y="2165604"/>
                </a:lnTo>
                <a:lnTo>
                  <a:pt x="186309" y="2165604"/>
                </a:lnTo>
                <a:lnTo>
                  <a:pt x="136789" y="2158947"/>
                </a:lnTo>
                <a:lnTo>
                  <a:pt x="92286" y="2140161"/>
                </a:lnTo>
                <a:lnTo>
                  <a:pt x="54578" y="2111025"/>
                </a:lnTo>
                <a:lnTo>
                  <a:pt x="25442" y="2073317"/>
                </a:lnTo>
                <a:lnTo>
                  <a:pt x="6656" y="2028814"/>
                </a:lnTo>
                <a:lnTo>
                  <a:pt x="0" y="1979295"/>
                </a:lnTo>
              </a:path>
            </a:pathLst>
          </a:custGeom>
          <a:ln w="19812">
            <a:solidFill>
              <a:srgbClr val="6A6A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60819" y="4099559"/>
            <a:ext cx="182879" cy="563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82850" y="46418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82850" y="46418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5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5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16150" y="5480050"/>
            <a:ext cx="711835" cy="859790"/>
          </a:xfrm>
          <a:custGeom>
            <a:avLst/>
            <a:gdLst/>
            <a:ahLst/>
            <a:cxnLst/>
            <a:rect l="l" t="t" r="r" b="b"/>
            <a:pathLst>
              <a:path w="711835" h="859789">
                <a:moveTo>
                  <a:pt x="711707" y="0"/>
                </a:moveTo>
                <a:lnTo>
                  <a:pt x="182499" y="0"/>
                </a:lnTo>
                <a:lnTo>
                  <a:pt x="0" y="182499"/>
                </a:lnTo>
                <a:lnTo>
                  <a:pt x="0" y="859536"/>
                </a:lnTo>
                <a:lnTo>
                  <a:pt x="711707" y="859536"/>
                </a:lnTo>
                <a:lnTo>
                  <a:pt x="711707" y="0"/>
                </a:lnTo>
                <a:close/>
              </a:path>
            </a:pathLst>
          </a:custGeom>
          <a:solidFill>
            <a:srgbClr val="CEE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16150" y="548005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79">
                <a:moveTo>
                  <a:pt x="182499" y="0"/>
                </a:moveTo>
                <a:lnTo>
                  <a:pt x="0" y="182499"/>
                </a:lnTo>
                <a:lnTo>
                  <a:pt x="146050" y="145999"/>
                </a:lnTo>
                <a:lnTo>
                  <a:pt x="182499" y="0"/>
                </a:lnTo>
                <a:close/>
              </a:path>
            </a:pathLst>
          </a:custGeom>
          <a:solidFill>
            <a:srgbClr val="ACBF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16150" y="5480050"/>
            <a:ext cx="711835" cy="859790"/>
          </a:xfrm>
          <a:custGeom>
            <a:avLst/>
            <a:gdLst/>
            <a:ahLst/>
            <a:cxnLst/>
            <a:rect l="l" t="t" r="r" b="b"/>
            <a:pathLst>
              <a:path w="711835" h="859789">
                <a:moveTo>
                  <a:pt x="182499" y="0"/>
                </a:moveTo>
                <a:lnTo>
                  <a:pt x="146050" y="145999"/>
                </a:lnTo>
                <a:lnTo>
                  <a:pt x="0" y="182499"/>
                </a:lnTo>
                <a:lnTo>
                  <a:pt x="182499" y="0"/>
                </a:lnTo>
                <a:lnTo>
                  <a:pt x="711708" y="0"/>
                </a:lnTo>
                <a:lnTo>
                  <a:pt x="711708" y="859536"/>
                </a:lnTo>
                <a:lnTo>
                  <a:pt x="0" y="859536"/>
                </a:lnTo>
                <a:lnTo>
                  <a:pt x="0" y="182499"/>
                </a:lnTo>
                <a:lnTo>
                  <a:pt x="182499" y="0"/>
                </a:lnTo>
                <a:close/>
              </a:path>
            </a:pathLst>
          </a:custGeom>
          <a:ln w="38100">
            <a:solidFill>
              <a:srgbClr val="6391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05050" y="55562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60">
                <a:moveTo>
                  <a:pt x="713232" y="0"/>
                </a:moveTo>
                <a:lnTo>
                  <a:pt x="182880" y="0"/>
                </a:lnTo>
                <a:lnTo>
                  <a:pt x="0" y="182892"/>
                </a:lnTo>
                <a:lnTo>
                  <a:pt x="0" y="861060"/>
                </a:lnTo>
                <a:lnTo>
                  <a:pt x="713232" y="861060"/>
                </a:lnTo>
                <a:lnTo>
                  <a:pt x="713232" y="0"/>
                </a:lnTo>
                <a:close/>
              </a:path>
            </a:pathLst>
          </a:custGeom>
          <a:solidFill>
            <a:srgbClr val="FFE9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05050" y="5556250"/>
            <a:ext cx="182880" cy="183515"/>
          </a:xfrm>
          <a:custGeom>
            <a:avLst/>
            <a:gdLst/>
            <a:ahLst/>
            <a:cxnLst/>
            <a:rect l="l" t="t" r="r" b="b"/>
            <a:pathLst>
              <a:path w="182880" h="183514">
                <a:moveTo>
                  <a:pt x="182880" y="0"/>
                </a:moveTo>
                <a:lnTo>
                  <a:pt x="0" y="182892"/>
                </a:lnTo>
                <a:lnTo>
                  <a:pt x="146304" y="146303"/>
                </a:lnTo>
                <a:lnTo>
                  <a:pt x="182880" y="0"/>
                </a:lnTo>
                <a:close/>
              </a:path>
            </a:pathLst>
          </a:custGeom>
          <a:solidFill>
            <a:srgbClr val="D6C3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05050" y="55562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60">
                <a:moveTo>
                  <a:pt x="182880" y="0"/>
                </a:moveTo>
                <a:lnTo>
                  <a:pt x="146304" y="146304"/>
                </a:lnTo>
                <a:lnTo>
                  <a:pt x="0" y="182892"/>
                </a:lnTo>
                <a:lnTo>
                  <a:pt x="182880" y="0"/>
                </a:lnTo>
                <a:lnTo>
                  <a:pt x="713232" y="0"/>
                </a:lnTo>
                <a:lnTo>
                  <a:pt x="713232" y="861060"/>
                </a:lnTo>
                <a:lnTo>
                  <a:pt x="0" y="861060"/>
                </a:lnTo>
                <a:lnTo>
                  <a:pt x="0" y="182892"/>
                </a:lnTo>
                <a:lnTo>
                  <a:pt x="182880" y="0"/>
                </a:lnTo>
                <a:close/>
              </a:path>
            </a:pathLst>
          </a:custGeom>
          <a:ln w="38100">
            <a:solidFill>
              <a:srgbClr val="CA9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06650" y="56324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60">
                <a:moveTo>
                  <a:pt x="713232" y="0"/>
                </a:moveTo>
                <a:lnTo>
                  <a:pt x="182880" y="0"/>
                </a:lnTo>
                <a:lnTo>
                  <a:pt x="0" y="182880"/>
                </a:lnTo>
                <a:lnTo>
                  <a:pt x="0" y="861060"/>
                </a:lnTo>
                <a:lnTo>
                  <a:pt x="713232" y="861060"/>
                </a:lnTo>
                <a:lnTo>
                  <a:pt x="713232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06650" y="563245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79">
                <a:moveTo>
                  <a:pt x="182880" y="0"/>
                </a:moveTo>
                <a:lnTo>
                  <a:pt x="0" y="182880"/>
                </a:lnTo>
                <a:lnTo>
                  <a:pt x="146304" y="146303"/>
                </a:lnTo>
                <a:lnTo>
                  <a:pt x="182880" y="0"/>
                </a:lnTo>
                <a:close/>
              </a:path>
            </a:pathLst>
          </a:custGeom>
          <a:solidFill>
            <a:srgbClr val="A6B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06650" y="56324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60">
                <a:moveTo>
                  <a:pt x="182880" y="0"/>
                </a:moveTo>
                <a:lnTo>
                  <a:pt x="146304" y="146304"/>
                </a:lnTo>
                <a:lnTo>
                  <a:pt x="0" y="182880"/>
                </a:lnTo>
                <a:lnTo>
                  <a:pt x="182880" y="0"/>
                </a:lnTo>
                <a:lnTo>
                  <a:pt x="713232" y="0"/>
                </a:lnTo>
                <a:lnTo>
                  <a:pt x="713232" y="861060"/>
                </a:lnTo>
                <a:lnTo>
                  <a:pt x="0" y="861060"/>
                </a:lnTo>
                <a:lnTo>
                  <a:pt x="0" y="182880"/>
                </a:lnTo>
                <a:lnTo>
                  <a:pt x="182880" y="0"/>
                </a:lnTo>
                <a:close/>
              </a:path>
            </a:pathLst>
          </a:custGeom>
          <a:ln w="38100">
            <a:solidFill>
              <a:srgbClr val="3788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60650" y="50228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5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95752" y="5111750"/>
            <a:ext cx="149606" cy="3605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43050" y="1911350"/>
            <a:ext cx="2239010" cy="2165985"/>
          </a:xfrm>
          <a:custGeom>
            <a:avLst/>
            <a:gdLst/>
            <a:ahLst/>
            <a:cxnLst/>
            <a:rect l="l" t="t" r="r" b="b"/>
            <a:pathLst>
              <a:path w="2239010" h="2165985">
                <a:moveTo>
                  <a:pt x="2052447" y="0"/>
                </a:moveTo>
                <a:lnTo>
                  <a:pt x="186308" y="0"/>
                </a:lnTo>
                <a:lnTo>
                  <a:pt x="136789" y="6656"/>
                </a:lnTo>
                <a:lnTo>
                  <a:pt x="92286" y="25442"/>
                </a:lnTo>
                <a:lnTo>
                  <a:pt x="54578" y="54578"/>
                </a:lnTo>
                <a:lnTo>
                  <a:pt x="25442" y="92286"/>
                </a:lnTo>
                <a:lnTo>
                  <a:pt x="6656" y="136789"/>
                </a:lnTo>
                <a:lnTo>
                  <a:pt x="0" y="186309"/>
                </a:lnTo>
                <a:lnTo>
                  <a:pt x="0" y="1979295"/>
                </a:lnTo>
                <a:lnTo>
                  <a:pt x="6656" y="2028814"/>
                </a:lnTo>
                <a:lnTo>
                  <a:pt x="25442" y="2073317"/>
                </a:lnTo>
                <a:lnTo>
                  <a:pt x="54578" y="2111025"/>
                </a:lnTo>
                <a:lnTo>
                  <a:pt x="92286" y="2140161"/>
                </a:lnTo>
                <a:lnTo>
                  <a:pt x="136789" y="2158947"/>
                </a:lnTo>
                <a:lnTo>
                  <a:pt x="186308" y="2165604"/>
                </a:lnTo>
                <a:lnTo>
                  <a:pt x="2052447" y="2165604"/>
                </a:lnTo>
                <a:lnTo>
                  <a:pt x="2101966" y="2158947"/>
                </a:lnTo>
                <a:lnTo>
                  <a:pt x="2146469" y="2140161"/>
                </a:lnTo>
                <a:lnTo>
                  <a:pt x="2184177" y="2111025"/>
                </a:lnTo>
                <a:lnTo>
                  <a:pt x="2213313" y="2073317"/>
                </a:lnTo>
                <a:lnTo>
                  <a:pt x="2232099" y="2028814"/>
                </a:lnTo>
                <a:lnTo>
                  <a:pt x="2238755" y="1979295"/>
                </a:lnTo>
                <a:lnTo>
                  <a:pt x="2238755" y="186309"/>
                </a:lnTo>
                <a:lnTo>
                  <a:pt x="2232099" y="136789"/>
                </a:lnTo>
                <a:lnTo>
                  <a:pt x="2213313" y="92286"/>
                </a:lnTo>
                <a:lnTo>
                  <a:pt x="2184177" y="54578"/>
                </a:lnTo>
                <a:lnTo>
                  <a:pt x="2146469" y="25442"/>
                </a:lnTo>
                <a:lnTo>
                  <a:pt x="2101966" y="6656"/>
                </a:lnTo>
                <a:lnTo>
                  <a:pt x="2052447" y="0"/>
                </a:lnTo>
                <a:close/>
              </a:path>
            </a:pathLst>
          </a:custGeom>
          <a:solidFill>
            <a:srgbClr val="CEE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73530" y="1942338"/>
            <a:ext cx="2239010" cy="2165985"/>
          </a:xfrm>
          <a:custGeom>
            <a:avLst/>
            <a:gdLst/>
            <a:ahLst/>
            <a:cxnLst/>
            <a:rect l="l" t="t" r="r" b="b"/>
            <a:pathLst>
              <a:path w="2239010" h="2165985">
                <a:moveTo>
                  <a:pt x="0" y="186309"/>
                </a:moveTo>
                <a:lnTo>
                  <a:pt x="6656" y="136789"/>
                </a:lnTo>
                <a:lnTo>
                  <a:pt x="25442" y="92286"/>
                </a:lnTo>
                <a:lnTo>
                  <a:pt x="54578" y="54578"/>
                </a:lnTo>
                <a:lnTo>
                  <a:pt x="92286" y="25442"/>
                </a:lnTo>
                <a:lnTo>
                  <a:pt x="136789" y="6656"/>
                </a:lnTo>
                <a:lnTo>
                  <a:pt x="186309" y="0"/>
                </a:lnTo>
                <a:lnTo>
                  <a:pt x="320644" y="134"/>
                </a:lnTo>
                <a:lnTo>
                  <a:pt x="448998" y="535"/>
                </a:lnTo>
                <a:lnTo>
                  <a:pt x="571504" y="1196"/>
                </a:lnTo>
                <a:lnTo>
                  <a:pt x="688300" y="2114"/>
                </a:lnTo>
                <a:lnTo>
                  <a:pt x="799522" y="3283"/>
                </a:lnTo>
                <a:lnTo>
                  <a:pt x="905304" y="4699"/>
                </a:lnTo>
                <a:lnTo>
                  <a:pt x="1005784" y="6357"/>
                </a:lnTo>
                <a:lnTo>
                  <a:pt x="1101098" y="8252"/>
                </a:lnTo>
                <a:lnTo>
                  <a:pt x="1191380" y="10378"/>
                </a:lnTo>
                <a:lnTo>
                  <a:pt x="1276768" y="12732"/>
                </a:lnTo>
                <a:lnTo>
                  <a:pt x="1357397" y="15309"/>
                </a:lnTo>
                <a:lnTo>
                  <a:pt x="1433404" y="18103"/>
                </a:lnTo>
                <a:lnTo>
                  <a:pt x="1504924" y="21110"/>
                </a:lnTo>
                <a:lnTo>
                  <a:pt x="1572093" y="24325"/>
                </a:lnTo>
                <a:lnTo>
                  <a:pt x="1635047" y="27743"/>
                </a:lnTo>
                <a:lnTo>
                  <a:pt x="1693923" y="31359"/>
                </a:lnTo>
                <a:lnTo>
                  <a:pt x="1748856" y="35169"/>
                </a:lnTo>
                <a:lnTo>
                  <a:pt x="1799982" y="39167"/>
                </a:lnTo>
                <a:lnTo>
                  <a:pt x="1847438" y="43350"/>
                </a:lnTo>
                <a:lnTo>
                  <a:pt x="1891359" y="47711"/>
                </a:lnTo>
                <a:lnTo>
                  <a:pt x="1931881" y="52246"/>
                </a:lnTo>
                <a:lnTo>
                  <a:pt x="2003273" y="61820"/>
                </a:lnTo>
                <a:lnTo>
                  <a:pt x="2062703" y="72033"/>
                </a:lnTo>
                <a:lnTo>
                  <a:pt x="2111257" y="82845"/>
                </a:lnTo>
                <a:lnTo>
                  <a:pt x="2150025" y="94219"/>
                </a:lnTo>
                <a:lnTo>
                  <a:pt x="2192206" y="112248"/>
                </a:lnTo>
                <a:lnTo>
                  <a:pt x="2224347" y="137891"/>
                </a:lnTo>
                <a:lnTo>
                  <a:pt x="2238597" y="179164"/>
                </a:lnTo>
                <a:lnTo>
                  <a:pt x="2238756" y="186309"/>
                </a:lnTo>
                <a:lnTo>
                  <a:pt x="2238614" y="318668"/>
                </a:lnTo>
                <a:lnTo>
                  <a:pt x="2238195" y="445002"/>
                </a:lnTo>
                <a:lnTo>
                  <a:pt x="2237502" y="565452"/>
                </a:lnTo>
                <a:lnTo>
                  <a:pt x="2236540" y="680158"/>
                </a:lnTo>
                <a:lnTo>
                  <a:pt x="2235316" y="789258"/>
                </a:lnTo>
                <a:lnTo>
                  <a:pt x="2233834" y="892895"/>
                </a:lnTo>
                <a:lnTo>
                  <a:pt x="2232099" y="991206"/>
                </a:lnTo>
                <a:lnTo>
                  <a:pt x="2230116" y="1084333"/>
                </a:lnTo>
                <a:lnTo>
                  <a:pt x="2227891" y="1172416"/>
                </a:lnTo>
                <a:lnTo>
                  <a:pt x="2225429" y="1255594"/>
                </a:lnTo>
                <a:lnTo>
                  <a:pt x="2222735" y="1334008"/>
                </a:lnTo>
                <a:lnTo>
                  <a:pt x="2219814" y="1407797"/>
                </a:lnTo>
                <a:lnTo>
                  <a:pt x="2216672" y="1477101"/>
                </a:lnTo>
                <a:lnTo>
                  <a:pt x="2213313" y="1542062"/>
                </a:lnTo>
                <a:lnTo>
                  <a:pt x="2209743" y="1602818"/>
                </a:lnTo>
                <a:lnTo>
                  <a:pt x="2205967" y="1659509"/>
                </a:lnTo>
                <a:lnTo>
                  <a:pt x="2201990" y="1712276"/>
                </a:lnTo>
                <a:lnTo>
                  <a:pt x="2197817" y="1761259"/>
                </a:lnTo>
                <a:lnTo>
                  <a:pt x="2193454" y="1806598"/>
                </a:lnTo>
                <a:lnTo>
                  <a:pt x="2188906" y="1848432"/>
                </a:lnTo>
                <a:lnTo>
                  <a:pt x="2184177" y="1886902"/>
                </a:lnTo>
                <a:lnTo>
                  <a:pt x="2174200" y="1954309"/>
                </a:lnTo>
                <a:lnTo>
                  <a:pt x="2163565" y="2009940"/>
                </a:lnTo>
                <a:lnTo>
                  <a:pt x="2152313" y="2054914"/>
                </a:lnTo>
                <a:lnTo>
                  <a:pt x="2134369" y="2104843"/>
                </a:lnTo>
                <a:lnTo>
                  <a:pt x="2108672" y="2144573"/>
                </a:lnTo>
                <a:lnTo>
                  <a:pt x="2074169" y="2163696"/>
                </a:lnTo>
                <a:lnTo>
                  <a:pt x="2052447" y="2165604"/>
                </a:lnTo>
                <a:lnTo>
                  <a:pt x="186309" y="2165604"/>
                </a:lnTo>
                <a:lnTo>
                  <a:pt x="136789" y="2158947"/>
                </a:lnTo>
                <a:lnTo>
                  <a:pt x="92286" y="2140161"/>
                </a:lnTo>
                <a:lnTo>
                  <a:pt x="54578" y="2111025"/>
                </a:lnTo>
                <a:lnTo>
                  <a:pt x="25442" y="2073317"/>
                </a:lnTo>
                <a:lnTo>
                  <a:pt x="6656" y="2028814"/>
                </a:lnTo>
                <a:lnTo>
                  <a:pt x="0" y="1979295"/>
                </a:lnTo>
              </a:path>
            </a:pathLst>
          </a:custGeom>
          <a:ln w="19812">
            <a:solidFill>
              <a:srgbClr val="6A6A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83179" y="4099559"/>
            <a:ext cx="198119" cy="5638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02279" y="4747259"/>
            <a:ext cx="3360420" cy="2209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3816350" y="723900"/>
            <a:ext cx="17049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5" dirty="0">
                <a:latin typeface="Times New Roman"/>
                <a:cs typeface="Times New Roman"/>
              </a:rPr>
              <a:t>Commmit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6192530" y="65272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6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1552194" y="1581150"/>
          <a:ext cx="2294255" cy="2369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6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2600"/>
                      </a:solidFill>
                      <a:prstDash val="solid"/>
                    </a:lnR>
                    <a:lnB w="28575">
                      <a:solidFill>
                        <a:srgbClr val="6A6A6A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14300">
                        <a:lnSpc>
                          <a:spcPts val="2200"/>
                        </a:lnSpc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0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2a30..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6A6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355">
                <a:tc gridSpan="3"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commit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2235" marB="0">
                    <a:lnL w="28575">
                      <a:solidFill>
                        <a:srgbClr val="6A6A6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6A6A6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2000" spc="-5" dirty="0">
                          <a:solidFill>
                            <a:srgbClr val="909090"/>
                          </a:solidFill>
                          <a:latin typeface="Times New Roman"/>
                          <a:cs typeface="Times New Roman"/>
                        </a:rPr>
                        <a:t>date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6A6A6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10">
                <a:tc gridSpan="2"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tree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28575">
                      <a:solidFill>
                        <a:srgbClr val="6A6A6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6A6A6A"/>
                      </a:solidFill>
                      <a:prstDash val="solid"/>
                    </a:lnT>
                    <a:lnB w="12700">
                      <a:solidFill>
                        <a:srgbClr val="70707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56210">
                        <a:lnSpc>
                          <a:spcPts val="209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ae84..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6A6A6A"/>
                      </a:solidFill>
                      <a:prstDash val="solid"/>
                    </a:lnT>
                    <a:lnB w="12700">
                      <a:solidFill>
                        <a:srgbClr val="70707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765">
                <a:tc gridSpan="2">
                  <a:txBody>
                    <a:bodyPr/>
                    <a:lstStyle/>
                    <a:p>
                      <a:pPr marL="161925">
                        <a:lnSpc>
                          <a:spcPts val="1964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parent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A6A6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707070"/>
                      </a:solidFill>
                      <a:prstDash val="solid"/>
                    </a:lnT>
                    <a:lnB w="12700">
                      <a:solidFill>
                        <a:srgbClr val="70707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56210">
                        <a:lnSpc>
                          <a:spcPts val="209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1602a..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707070"/>
                      </a:solidFill>
                      <a:prstDash val="solid"/>
                    </a:lnT>
                    <a:lnB w="12700">
                      <a:solidFill>
                        <a:srgbClr val="70707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 gridSpan="2">
                  <a:txBody>
                    <a:bodyPr/>
                    <a:lstStyle/>
                    <a:p>
                      <a:pPr marL="161925">
                        <a:lnSpc>
                          <a:spcPts val="187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author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A6A6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707070"/>
                      </a:solidFill>
                      <a:prstDash val="solid"/>
                    </a:lnT>
                    <a:lnB w="12700">
                      <a:solidFill>
                        <a:srgbClr val="70707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9060">
                        <a:lnSpc>
                          <a:spcPts val="200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bismarck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707070"/>
                      </a:solidFill>
                      <a:prstDash val="solid"/>
                    </a:lnT>
                    <a:lnB w="12700">
                      <a:solidFill>
                        <a:srgbClr val="70707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765">
                <a:tc gridSpan="2">
                  <a:txBody>
                    <a:bodyPr/>
                    <a:lstStyle/>
                    <a:p>
                      <a:pPr marL="104775">
                        <a:lnSpc>
                          <a:spcPts val="197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committer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A6A6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707070"/>
                      </a:solidFill>
                      <a:prstDash val="solid"/>
                    </a:lnT>
                    <a:lnB w="12700">
                      <a:solidFill>
                        <a:srgbClr val="70707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9060">
                        <a:lnSpc>
                          <a:spcPts val="197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bismarck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707070"/>
                      </a:solidFill>
                      <a:prstDash val="solid"/>
                    </a:lnT>
                    <a:lnB w="12700">
                      <a:solidFill>
                        <a:srgbClr val="70707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105">
                <a:tc gridSpan="5">
                  <a:txBody>
                    <a:bodyPr/>
                    <a:lstStyle/>
                    <a:p>
                      <a:pPr marL="7416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message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6A6A6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70707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" name="object 42"/>
          <p:cNvSpPr txBox="1"/>
          <p:nvPr/>
        </p:nvSpPr>
        <p:spPr>
          <a:xfrm>
            <a:off x="6278753" y="1562100"/>
            <a:ext cx="7734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93c42..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3886200" y="1920494"/>
          <a:ext cx="3956685" cy="2021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05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000" spc="-5" dirty="0">
                          <a:solidFill>
                            <a:srgbClr val="909090"/>
                          </a:solidFill>
                          <a:latin typeface="Times New Roman"/>
                          <a:cs typeface="Times New Roman"/>
                        </a:rPr>
                        <a:t>date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6A6A6A"/>
                      </a:solidFill>
                      <a:prstDash val="solid"/>
                    </a:lnR>
                    <a:lnT w="28575">
                      <a:solidFill>
                        <a:srgbClr val="6A6A6A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71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6A6A6A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1450">
                        <a:lnSpc>
                          <a:spcPts val="2035"/>
                        </a:lnSpc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commit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A6A6A"/>
                      </a:solidFill>
                      <a:prstDash val="solid"/>
                    </a:lnL>
                    <a:lnR w="28575">
                      <a:solidFill>
                        <a:srgbClr val="6A6A6A"/>
                      </a:solidFill>
                      <a:prstDash val="solid"/>
                    </a:lnR>
                    <a:lnB w="28575">
                      <a:solidFill>
                        <a:srgbClr val="6A6A6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6A6A6A"/>
                      </a:solidFill>
                      <a:prstDash val="solid"/>
                    </a:lnR>
                    <a:lnT w="28575">
                      <a:solidFill>
                        <a:srgbClr val="6A6A6A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6A6A6A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tree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A6A6A"/>
                      </a:solidFill>
                      <a:prstDash val="solid"/>
                    </a:lnL>
                    <a:lnR w="12700">
                      <a:solidFill>
                        <a:srgbClr val="707070"/>
                      </a:solidFill>
                      <a:prstDash val="solid"/>
                    </a:lnR>
                    <a:lnT w="28575">
                      <a:solidFill>
                        <a:srgbClr val="6A6A6A"/>
                      </a:solidFill>
                      <a:prstDash val="solid"/>
                    </a:lnT>
                    <a:lnB w="12700">
                      <a:solidFill>
                        <a:srgbClr val="70707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1e439..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0707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6A6A6A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58750">
                        <a:lnSpc>
                          <a:spcPts val="193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parent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A6A6A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12700">
                      <a:solidFill>
                        <a:srgbClr val="70707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177165">
                        <a:lnSpc>
                          <a:spcPts val="203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b2a30..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65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6A6A6A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6A6A6A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12700">
                      <a:solidFill>
                        <a:srgbClr val="70707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6A6A6A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93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author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A6A6A"/>
                      </a:solidFill>
                      <a:prstDash val="solid"/>
                    </a:lnL>
                    <a:lnR w="12700">
                      <a:solidFill>
                        <a:srgbClr val="70707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70707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7314">
                        <a:lnSpc>
                          <a:spcPts val="193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bismarck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0707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70707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7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6A6A6A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193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committer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A6A6A"/>
                      </a:solidFill>
                      <a:prstDash val="solid"/>
                    </a:lnL>
                    <a:lnR w="12700">
                      <a:solidFill>
                        <a:srgbClr val="707070"/>
                      </a:solidFill>
                      <a:prstDash val="solid"/>
                    </a:lnR>
                    <a:lnT w="12700">
                      <a:solidFill>
                        <a:srgbClr val="707070"/>
                      </a:solidFill>
                      <a:prstDash val="solid"/>
                    </a:lnT>
                    <a:lnB w="12700">
                      <a:solidFill>
                        <a:srgbClr val="70707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7314">
                        <a:lnSpc>
                          <a:spcPts val="193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bismarck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0707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707070"/>
                      </a:solidFill>
                      <a:prstDash val="solid"/>
                    </a:lnT>
                    <a:lnB w="12700">
                      <a:solidFill>
                        <a:srgbClr val="70707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1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6A6A6A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7397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message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6A6A6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70707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5850" y="21018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55850" y="21018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2" y="85090"/>
                </a:lnTo>
                <a:lnTo>
                  <a:pt x="6039612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55850" y="42862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55850" y="42862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2" y="85090"/>
                </a:lnTo>
                <a:lnTo>
                  <a:pt x="6039612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5350" y="2393950"/>
            <a:ext cx="688975" cy="688975"/>
          </a:xfrm>
          <a:custGeom>
            <a:avLst/>
            <a:gdLst/>
            <a:ahLst/>
            <a:cxnLst/>
            <a:rect l="l" t="t" r="r" b="b"/>
            <a:pathLst>
              <a:path w="688975" h="688975">
                <a:moveTo>
                  <a:pt x="344424" y="0"/>
                </a:moveTo>
                <a:lnTo>
                  <a:pt x="297687" y="3143"/>
                </a:lnTo>
                <a:lnTo>
                  <a:pt x="252862" y="12301"/>
                </a:lnTo>
                <a:lnTo>
                  <a:pt x="210358" y="27062"/>
                </a:lnTo>
                <a:lnTo>
                  <a:pt x="170586" y="47018"/>
                </a:lnTo>
                <a:lnTo>
                  <a:pt x="133956" y="71757"/>
                </a:lnTo>
                <a:lnTo>
                  <a:pt x="100879" y="100869"/>
                </a:lnTo>
                <a:lnTo>
                  <a:pt x="71764" y="133945"/>
                </a:lnTo>
                <a:lnTo>
                  <a:pt x="47023" y="170575"/>
                </a:lnTo>
                <a:lnTo>
                  <a:pt x="27066" y="210347"/>
                </a:lnTo>
                <a:lnTo>
                  <a:pt x="12303" y="252853"/>
                </a:lnTo>
                <a:lnTo>
                  <a:pt x="3144" y="297682"/>
                </a:lnTo>
                <a:lnTo>
                  <a:pt x="0" y="344424"/>
                </a:lnTo>
                <a:lnTo>
                  <a:pt x="3144" y="391165"/>
                </a:lnTo>
                <a:lnTo>
                  <a:pt x="12303" y="435994"/>
                </a:lnTo>
                <a:lnTo>
                  <a:pt x="27066" y="478500"/>
                </a:lnTo>
                <a:lnTo>
                  <a:pt x="47023" y="518272"/>
                </a:lnTo>
                <a:lnTo>
                  <a:pt x="71764" y="554902"/>
                </a:lnTo>
                <a:lnTo>
                  <a:pt x="100879" y="587978"/>
                </a:lnTo>
                <a:lnTo>
                  <a:pt x="133956" y="617090"/>
                </a:lnTo>
                <a:lnTo>
                  <a:pt x="170586" y="641829"/>
                </a:lnTo>
                <a:lnTo>
                  <a:pt x="210358" y="661785"/>
                </a:lnTo>
                <a:lnTo>
                  <a:pt x="252862" y="676546"/>
                </a:lnTo>
                <a:lnTo>
                  <a:pt x="297687" y="685704"/>
                </a:lnTo>
                <a:lnTo>
                  <a:pt x="344424" y="688848"/>
                </a:lnTo>
                <a:lnTo>
                  <a:pt x="391165" y="685704"/>
                </a:lnTo>
                <a:lnTo>
                  <a:pt x="435994" y="676546"/>
                </a:lnTo>
                <a:lnTo>
                  <a:pt x="478500" y="661785"/>
                </a:lnTo>
                <a:lnTo>
                  <a:pt x="518272" y="641829"/>
                </a:lnTo>
                <a:lnTo>
                  <a:pt x="554902" y="617090"/>
                </a:lnTo>
                <a:lnTo>
                  <a:pt x="587978" y="587978"/>
                </a:lnTo>
                <a:lnTo>
                  <a:pt x="617090" y="554902"/>
                </a:lnTo>
                <a:lnTo>
                  <a:pt x="641829" y="518272"/>
                </a:lnTo>
                <a:lnTo>
                  <a:pt x="661785" y="478500"/>
                </a:lnTo>
                <a:lnTo>
                  <a:pt x="676546" y="435994"/>
                </a:lnTo>
                <a:lnTo>
                  <a:pt x="685704" y="391165"/>
                </a:lnTo>
                <a:lnTo>
                  <a:pt x="688847" y="344424"/>
                </a:lnTo>
                <a:lnTo>
                  <a:pt x="685704" y="297682"/>
                </a:lnTo>
                <a:lnTo>
                  <a:pt x="676546" y="252853"/>
                </a:lnTo>
                <a:lnTo>
                  <a:pt x="661785" y="210347"/>
                </a:lnTo>
                <a:lnTo>
                  <a:pt x="641829" y="170575"/>
                </a:lnTo>
                <a:lnTo>
                  <a:pt x="617090" y="133945"/>
                </a:lnTo>
                <a:lnTo>
                  <a:pt x="587978" y="100869"/>
                </a:lnTo>
                <a:lnTo>
                  <a:pt x="554902" y="71757"/>
                </a:lnTo>
                <a:lnTo>
                  <a:pt x="518272" y="47018"/>
                </a:lnTo>
                <a:lnTo>
                  <a:pt x="478500" y="27062"/>
                </a:lnTo>
                <a:lnTo>
                  <a:pt x="435994" y="12301"/>
                </a:lnTo>
                <a:lnTo>
                  <a:pt x="391165" y="3143"/>
                </a:lnTo>
                <a:lnTo>
                  <a:pt x="344424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2650" y="2381250"/>
            <a:ext cx="688975" cy="688975"/>
          </a:xfrm>
          <a:custGeom>
            <a:avLst/>
            <a:gdLst/>
            <a:ahLst/>
            <a:cxnLst/>
            <a:rect l="l" t="t" r="r" b="b"/>
            <a:pathLst>
              <a:path w="688975" h="688975">
                <a:moveTo>
                  <a:pt x="0" y="344424"/>
                </a:moveTo>
                <a:lnTo>
                  <a:pt x="3144" y="297682"/>
                </a:lnTo>
                <a:lnTo>
                  <a:pt x="12303" y="252853"/>
                </a:lnTo>
                <a:lnTo>
                  <a:pt x="27066" y="210347"/>
                </a:lnTo>
                <a:lnTo>
                  <a:pt x="47023" y="170575"/>
                </a:lnTo>
                <a:lnTo>
                  <a:pt x="71764" y="133945"/>
                </a:lnTo>
                <a:lnTo>
                  <a:pt x="100879" y="100869"/>
                </a:lnTo>
                <a:lnTo>
                  <a:pt x="133956" y="71757"/>
                </a:lnTo>
                <a:lnTo>
                  <a:pt x="170586" y="47018"/>
                </a:lnTo>
                <a:lnTo>
                  <a:pt x="210358" y="27062"/>
                </a:lnTo>
                <a:lnTo>
                  <a:pt x="252862" y="12301"/>
                </a:lnTo>
                <a:lnTo>
                  <a:pt x="297687" y="3143"/>
                </a:lnTo>
                <a:lnTo>
                  <a:pt x="344424" y="0"/>
                </a:lnTo>
                <a:lnTo>
                  <a:pt x="391165" y="3143"/>
                </a:lnTo>
                <a:lnTo>
                  <a:pt x="435994" y="12301"/>
                </a:lnTo>
                <a:lnTo>
                  <a:pt x="478500" y="27062"/>
                </a:lnTo>
                <a:lnTo>
                  <a:pt x="518272" y="47018"/>
                </a:lnTo>
                <a:lnTo>
                  <a:pt x="554902" y="71757"/>
                </a:lnTo>
                <a:lnTo>
                  <a:pt x="587978" y="100869"/>
                </a:lnTo>
                <a:lnTo>
                  <a:pt x="617090" y="133945"/>
                </a:lnTo>
                <a:lnTo>
                  <a:pt x="641829" y="170575"/>
                </a:lnTo>
                <a:lnTo>
                  <a:pt x="661785" y="210347"/>
                </a:lnTo>
                <a:lnTo>
                  <a:pt x="676546" y="252853"/>
                </a:lnTo>
                <a:lnTo>
                  <a:pt x="685704" y="297682"/>
                </a:lnTo>
                <a:lnTo>
                  <a:pt x="688848" y="344424"/>
                </a:lnTo>
                <a:lnTo>
                  <a:pt x="685704" y="391165"/>
                </a:lnTo>
                <a:lnTo>
                  <a:pt x="676546" y="435994"/>
                </a:lnTo>
                <a:lnTo>
                  <a:pt x="661785" y="478500"/>
                </a:lnTo>
                <a:lnTo>
                  <a:pt x="641829" y="518272"/>
                </a:lnTo>
                <a:lnTo>
                  <a:pt x="617090" y="554902"/>
                </a:lnTo>
                <a:lnTo>
                  <a:pt x="587978" y="587978"/>
                </a:lnTo>
                <a:lnTo>
                  <a:pt x="554902" y="617090"/>
                </a:lnTo>
                <a:lnTo>
                  <a:pt x="518272" y="641829"/>
                </a:lnTo>
                <a:lnTo>
                  <a:pt x="478500" y="661785"/>
                </a:lnTo>
                <a:lnTo>
                  <a:pt x="435994" y="676546"/>
                </a:lnTo>
                <a:lnTo>
                  <a:pt x="391165" y="685704"/>
                </a:lnTo>
                <a:lnTo>
                  <a:pt x="344424" y="688848"/>
                </a:lnTo>
                <a:lnTo>
                  <a:pt x="297687" y="685704"/>
                </a:lnTo>
                <a:lnTo>
                  <a:pt x="252862" y="676546"/>
                </a:lnTo>
                <a:lnTo>
                  <a:pt x="210358" y="661785"/>
                </a:lnTo>
                <a:lnTo>
                  <a:pt x="170586" y="641829"/>
                </a:lnTo>
                <a:lnTo>
                  <a:pt x="133956" y="617090"/>
                </a:lnTo>
                <a:lnTo>
                  <a:pt x="100879" y="587978"/>
                </a:lnTo>
                <a:lnTo>
                  <a:pt x="71764" y="554902"/>
                </a:lnTo>
                <a:lnTo>
                  <a:pt x="47023" y="518272"/>
                </a:lnTo>
                <a:lnTo>
                  <a:pt x="27066" y="478500"/>
                </a:lnTo>
                <a:lnTo>
                  <a:pt x="12303" y="435994"/>
                </a:lnTo>
                <a:lnTo>
                  <a:pt x="3144" y="391165"/>
                </a:lnTo>
                <a:lnTo>
                  <a:pt x="0" y="344424"/>
                </a:lnTo>
              </a:path>
            </a:pathLst>
          </a:custGeom>
          <a:ln w="38100">
            <a:solidFill>
              <a:srgbClr val="5083AB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1000" y="2755999"/>
            <a:ext cx="403860" cy="403860"/>
          </a:xfrm>
          <a:custGeom>
            <a:avLst/>
            <a:gdLst/>
            <a:ahLst/>
            <a:cxnLst/>
            <a:rect l="l" t="t" r="r" b="b"/>
            <a:pathLst>
              <a:path w="403859" h="403860">
                <a:moveTo>
                  <a:pt x="6940" y="254069"/>
                </a:moveTo>
                <a:lnTo>
                  <a:pt x="100" y="207982"/>
                </a:lnTo>
                <a:lnTo>
                  <a:pt x="3754" y="163019"/>
                </a:lnTo>
                <a:lnTo>
                  <a:pt x="17046" y="120662"/>
                </a:lnTo>
                <a:lnTo>
                  <a:pt x="39121" y="82392"/>
                </a:lnTo>
                <a:lnTo>
                  <a:pt x="69122" y="49692"/>
                </a:lnTo>
                <a:lnTo>
                  <a:pt x="106196" y="24044"/>
                </a:lnTo>
                <a:lnTo>
                  <a:pt x="149485" y="6928"/>
                </a:lnTo>
                <a:lnTo>
                  <a:pt x="195535" y="99"/>
                </a:lnTo>
                <a:lnTo>
                  <a:pt x="240473" y="3756"/>
                </a:lnTo>
                <a:lnTo>
                  <a:pt x="282816" y="17048"/>
                </a:lnTo>
                <a:lnTo>
                  <a:pt x="321083" y="39124"/>
                </a:lnTo>
                <a:lnTo>
                  <a:pt x="353791" y="69134"/>
                </a:lnTo>
                <a:lnTo>
                  <a:pt x="379458" y="106225"/>
                </a:lnTo>
                <a:lnTo>
                  <a:pt x="396601" y="149548"/>
                </a:lnTo>
                <a:lnTo>
                  <a:pt x="403427" y="195589"/>
                </a:lnTo>
                <a:lnTo>
                  <a:pt x="399763" y="240518"/>
                </a:lnTo>
                <a:lnTo>
                  <a:pt x="386464" y="282853"/>
                </a:lnTo>
                <a:lnTo>
                  <a:pt x="364385" y="321109"/>
                </a:lnTo>
                <a:lnTo>
                  <a:pt x="334382" y="353802"/>
                </a:lnTo>
                <a:lnTo>
                  <a:pt x="297308" y="379448"/>
                </a:lnTo>
                <a:lnTo>
                  <a:pt x="254019" y="396563"/>
                </a:lnTo>
                <a:lnTo>
                  <a:pt x="207969" y="403392"/>
                </a:lnTo>
                <a:lnTo>
                  <a:pt x="163032" y="399738"/>
                </a:lnTo>
                <a:lnTo>
                  <a:pt x="120690" y="386453"/>
                </a:lnTo>
                <a:lnTo>
                  <a:pt x="82427" y="364391"/>
                </a:lnTo>
                <a:lnTo>
                  <a:pt x="49726" y="334404"/>
                </a:lnTo>
                <a:lnTo>
                  <a:pt x="24069" y="297346"/>
                </a:lnTo>
                <a:lnTo>
                  <a:pt x="6940" y="254069"/>
                </a:lnTo>
              </a:path>
            </a:pathLst>
          </a:custGeom>
          <a:ln w="762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6600" y="3124200"/>
            <a:ext cx="207010" cy="339725"/>
          </a:xfrm>
          <a:custGeom>
            <a:avLst/>
            <a:gdLst/>
            <a:ahLst/>
            <a:cxnLst/>
            <a:rect l="l" t="t" r="r" b="b"/>
            <a:pathLst>
              <a:path w="207009" h="339725">
                <a:moveTo>
                  <a:pt x="206794" y="0"/>
                </a:moveTo>
                <a:lnTo>
                  <a:pt x="0" y="339344"/>
                </a:lnTo>
              </a:path>
            </a:pathLst>
          </a:custGeom>
          <a:ln w="762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73114" y="723900"/>
            <a:ext cx="76168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Analisando </a:t>
            </a:r>
            <a:r>
              <a:rPr dirty="0"/>
              <a:t>os </a:t>
            </a:r>
            <a:r>
              <a:rPr spc="-5" dirty="0"/>
              <a:t>Arquivos </a:t>
            </a:r>
            <a:r>
              <a:rPr dirty="0"/>
              <a:t>na </a:t>
            </a:r>
            <a:r>
              <a:rPr spc="-5" dirty="0"/>
              <a:t>Área</a:t>
            </a:r>
            <a:r>
              <a:rPr spc="-250" dirty="0"/>
              <a:t> </a:t>
            </a:r>
            <a:r>
              <a:rPr spc="-15" dirty="0"/>
              <a:t>Transitória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192530" y="65272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2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75240" y="2159000"/>
            <a:ext cx="5789930" cy="3223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git</a:t>
            </a:r>
            <a:r>
              <a:rPr sz="2400" b="1" spc="-10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status</a:t>
            </a:r>
            <a:endParaRPr sz="2400">
              <a:latin typeface="Courier New"/>
              <a:cs typeface="Courier New"/>
            </a:endParaRPr>
          </a:p>
          <a:p>
            <a:pPr marL="165100" marR="5080">
              <a:lnSpc>
                <a:spcPct val="99000"/>
              </a:lnSpc>
              <a:spcBef>
                <a:spcPts val="2245"/>
              </a:spcBef>
            </a:pPr>
            <a:r>
              <a:rPr sz="2400" spc="-5" dirty="0">
                <a:latin typeface="Times New Roman"/>
                <a:cs typeface="Times New Roman"/>
              </a:rPr>
              <a:t>Lista </a:t>
            </a:r>
            <a:r>
              <a:rPr sz="2400" dirty="0">
                <a:latin typeface="Times New Roman"/>
                <a:cs typeface="Times New Roman"/>
              </a:rPr>
              <a:t>os </a:t>
            </a:r>
            <a:r>
              <a:rPr sz="2400" spc="-5" dirty="0">
                <a:latin typeface="Times New Roman"/>
                <a:cs typeface="Times New Roman"/>
              </a:rPr>
              <a:t>arquivos </a:t>
            </a:r>
            <a:r>
              <a:rPr sz="2400" dirty="0">
                <a:latin typeface="Times New Roman"/>
                <a:cs typeface="Times New Roman"/>
              </a:rPr>
              <a:t>que </a:t>
            </a:r>
            <a:r>
              <a:rPr sz="2400" spc="-5" dirty="0">
                <a:latin typeface="Times New Roman"/>
                <a:cs typeface="Times New Roman"/>
              </a:rPr>
              <a:t>estão </a:t>
            </a:r>
            <a:r>
              <a:rPr sz="2400" dirty="0">
                <a:latin typeface="Times New Roman"/>
                <a:cs typeface="Times New Roman"/>
              </a:rPr>
              <a:t>e que </a:t>
            </a:r>
            <a:r>
              <a:rPr sz="2400" spc="-5" dirty="0">
                <a:latin typeface="Times New Roman"/>
                <a:cs typeface="Times New Roman"/>
              </a:rPr>
              <a:t>não estão </a:t>
            </a:r>
            <a:r>
              <a:rPr sz="2400" dirty="0">
                <a:latin typeface="Times New Roman"/>
                <a:cs typeface="Times New Roman"/>
              </a:rPr>
              <a:t>na  </a:t>
            </a:r>
            <a:r>
              <a:rPr sz="2400" spc="-5" dirty="0">
                <a:latin typeface="Times New Roman"/>
                <a:cs typeface="Times New Roman"/>
              </a:rPr>
              <a:t>área transitória, </a:t>
            </a:r>
            <a:r>
              <a:rPr sz="2400" dirty="0">
                <a:latin typeface="Times New Roman"/>
                <a:cs typeface="Times New Roman"/>
              </a:rPr>
              <a:t>e os </a:t>
            </a:r>
            <a:r>
              <a:rPr sz="2400" spc="-5" dirty="0">
                <a:latin typeface="Times New Roman"/>
                <a:cs typeface="Times New Roman"/>
              </a:rPr>
              <a:t>arquivos </a:t>
            </a:r>
            <a:r>
              <a:rPr sz="2400" dirty="0">
                <a:latin typeface="Times New Roman"/>
                <a:cs typeface="Times New Roman"/>
              </a:rPr>
              <a:t>que </a:t>
            </a:r>
            <a:r>
              <a:rPr sz="2400" spc="-5" dirty="0">
                <a:latin typeface="Times New Roman"/>
                <a:cs typeface="Times New Roman"/>
              </a:rPr>
              <a:t>não estão  sendo rastreados.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git status</a:t>
            </a:r>
            <a:r>
              <a:rPr sz="2400" b="1" spc="-2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-s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2220"/>
              </a:spcBef>
            </a:pPr>
            <a:r>
              <a:rPr sz="2400" spc="-5" dirty="0">
                <a:latin typeface="Times New Roman"/>
                <a:cs typeface="Times New Roman"/>
              </a:rPr>
              <a:t>Lista </a:t>
            </a:r>
            <a:r>
              <a:rPr sz="2400" dirty="0">
                <a:latin typeface="Times New Roman"/>
                <a:cs typeface="Times New Roman"/>
              </a:rPr>
              <a:t>os </a:t>
            </a:r>
            <a:r>
              <a:rPr sz="2400" spc="-5" dirty="0">
                <a:latin typeface="Times New Roman"/>
                <a:cs typeface="Times New Roman"/>
              </a:rPr>
              <a:t>arquivos </a:t>
            </a:r>
            <a:r>
              <a:rPr sz="2400" dirty="0">
                <a:latin typeface="Times New Roman"/>
                <a:cs typeface="Times New Roman"/>
              </a:rPr>
              <a:t>de </a:t>
            </a:r>
            <a:r>
              <a:rPr sz="2400" spc="-5" dirty="0">
                <a:latin typeface="Times New Roman"/>
                <a:cs typeface="Times New Roman"/>
              </a:rPr>
              <a:t>uma forma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simplificada.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5850" y="21018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55850" y="21018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2" y="85090"/>
                </a:lnTo>
                <a:lnTo>
                  <a:pt x="6039612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55850" y="35496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55850" y="35496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2" y="85089"/>
                </a:lnTo>
                <a:lnTo>
                  <a:pt x="6039612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951" y="2610809"/>
            <a:ext cx="697865" cy="541020"/>
          </a:xfrm>
          <a:custGeom>
            <a:avLst/>
            <a:gdLst/>
            <a:ahLst/>
            <a:cxnLst/>
            <a:rect l="l" t="t" r="r" b="b"/>
            <a:pathLst>
              <a:path w="697864" h="541019">
                <a:moveTo>
                  <a:pt x="167554" y="0"/>
                </a:moveTo>
                <a:lnTo>
                  <a:pt x="128183" y="1740"/>
                </a:lnTo>
                <a:lnTo>
                  <a:pt x="89239" y="16666"/>
                </a:lnTo>
                <a:lnTo>
                  <a:pt x="53684" y="43644"/>
                </a:lnTo>
                <a:lnTo>
                  <a:pt x="24481" y="81540"/>
                </a:lnTo>
                <a:lnTo>
                  <a:pt x="5923" y="125638"/>
                </a:lnTo>
                <a:lnTo>
                  <a:pt x="0" y="169883"/>
                </a:lnTo>
                <a:lnTo>
                  <a:pt x="6236" y="211128"/>
                </a:lnTo>
                <a:lnTo>
                  <a:pt x="24159" y="246229"/>
                </a:lnTo>
                <a:lnTo>
                  <a:pt x="53297" y="272040"/>
                </a:lnTo>
                <a:lnTo>
                  <a:pt x="493177" y="528199"/>
                </a:lnTo>
                <a:lnTo>
                  <a:pt x="530022" y="540826"/>
                </a:lnTo>
                <a:lnTo>
                  <a:pt x="569397" y="539092"/>
                </a:lnTo>
                <a:lnTo>
                  <a:pt x="608346" y="524148"/>
                </a:lnTo>
                <a:lnTo>
                  <a:pt x="643911" y="497146"/>
                </a:lnTo>
                <a:lnTo>
                  <a:pt x="673136" y="459238"/>
                </a:lnTo>
                <a:lnTo>
                  <a:pt x="691717" y="415151"/>
                </a:lnTo>
                <a:lnTo>
                  <a:pt x="697644" y="370931"/>
                </a:lnTo>
                <a:lnTo>
                  <a:pt x="691396" y="329704"/>
                </a:lnTo>
                <a:lnTo>
                  <a:pt x="673457" y="294597"/>
                </a:lnTo>
                <a:lnTo>
                  <a:pt x="644307" y="268738"/>
                </a:lnTo>
                <a:lnTo>
                  <a:pt x="204389" y="12579"/>
                </a:lnTo>
                <a:lnTo>
                  <a:pt x="167554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6952" y="2610814"/>
            <a:ext cx="697865" cy="541020"/>
          </a:xfrm>
          <a:custGeom>
            <a:avLst/>
            <a:gdLst/>
            <a:ahLst/>
            <a:cxnLst/>
            <a:rect l="l" t="t" r="r" b="b"/>
            <a:pathLst>
              <a:path w="697864" h="541019">
                <a:moveTo>
                  <a:pt x="204389" y="12579"/>
                </a:moveTo>
                <a:lnTo>
                  <a:pt x="644304" y="268737"/>
                </a:lnTo>
                <a:lnTo>
                  <a:pt x="673454" y="294596"/>
                </a:lnTo>
                <a:lnTo>
                  <a:pt x="691393" y="329703"/>
                </a:lnTo>
                <a:lnTo>
                  <a:pt x="697641" y="370930"/>
                </a:lnTo>
                <a:lnTo>
                  <a:pt x="691714" y="415151"/>
                </a:lnTo>
                <a:lnTo>
                  <a:pt x="673133" y="459237"/>
                </a:lnTo>
                <a:lnTo>
                  <a:pt x="643908" y="497145"/>
                </a:lnTo>
                <a:lnTo>
                  <a:pt x="608342" y="524147"/>
                </a:lnTo>
                <a:lnTo>
                  <a:pt x="569394" y="539092"/>
                </a:lnTo>
                <a:lnTo>
                  <a:pt x="530019" y="540826"/>
                </a:lnTo>
                <a:lnTo>
                  <a:pt x="493174" y="528198"/>
                </a:lnTo>
                <a:lnTo>
                  <a:pt x="53297" y="272039"/>
                </a:lnTo>
                <a:lnTo>
                  <a:pt x="24159" y="246229"/>
                </a:lnTo>
                <a:lnTo>
                  <a:pt x="6236" y="211128"/>
                </a:lnTo>
                <a:lnTo>
                  <a:pt x="0" y="169883"/>
                </a:lnTo>
                <a:lnTo>
                  <a:pt x="5923" y="125638"/>
                </a:lnTo>
                <a:lnTo>
                  <a:pt x="24481" y="81540"/>
                </a:lnTo>
                <a:lnTo>
                  <a:pt x="53684" y="43644"/>
                </a:lnTo>
                <a:lnTo>
                  <a:pt x="89238" y="16666"/>
                </a:lnTo>
                <a:lnTo>
                  <a:pt x="128183" y="1740"/>
                </a:lnTo>
                <a:lnTo>
                  <a:pt x="167553" y="0"/>
                </a:lnTo>
                <a:lnTo>
                  <a:pt x="204389" y="12579"/>
                </a:lnTo>
              </a:path>
            </a:pathLst>
          </a:custGeom>
          <a:ln w="127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0775" y="2759075"/>
            <a:ext cx="401320" cy="233679"/>
          </a:xfrm>
          <a:custGeom>
            <a:avLst/>
            <a:gdLst/>
            <a:ahLst/>
            <a:cxnLst/>
            <a:rect l="l" t="t" r="r" b="b"/>
            <a:pathLst>
              <a:path w="401319" h="233680">
                <a:moveTo>
                  <a:pt x="0" y="0"/>
                </a:moveTo>
                <a:lnTo>
                  <a:pt x="400926" y="233426"/>
                </a:lnTo>
              </a:path>
            </a:pathLst>
          </a:custGeom>
          <a:ln w="19050">
            <a:solidFill>
              <a:srgbClr val="414F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82675" y="2822575"/>
            <a:ext cx="401320" cy="233679"/>
          </a:xfrm>
          <a:custGeom>
            <a:avLst/>
            <a:gdLst/>
            <a:ahLst/>
            <a:cxnLst/>
            <a:rect l="l" t="t" r="r" b="b"/>
            <a:pathLst>
              <a:path w="401319" h="233680">
                <a:moveTo>
                  <a:pt x="0" y="0"/>
                </a:moveTo>
                <a:lnTo>
                  <a:pt x="400939" y="233553"/>
                </a:lnTo>
              </a:path>
            </a:pathLst>
          </a:custGeom>
          <a:ln w="19050">
            <a:solidFill>
              <a:srgbClr val="414F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71575" y="2670175"/>
            <a:ext cx="401320" cy="233679"/>
          </a:xfrm>
          <a:custGeom>
            <a:avLst/>
            <a:gdLst/>
            <a:ahLst/>
            <a:cxnLst/>
            <a:rect l="l" t="t" r="r" b="b"/>
            <a:pathLst>
              <a:path w="401319" h="233680">
                <a:moveTo>
                  <a:pt x="0" y="0"/>
                </a:moveTo>
                <a:lnTo>
                  <a:pt x="400951" y="233553"/>
                </a:lnTo>
              </a:path>
            </a:pathLst>
          </a:custGeom>
          <a:ln w="19050">
            <a:solidFill>
              <a:srgbClr val="414F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5775" y="2620432"/>
            <a:ext cx="508000" cy="62230"/>
          </a:xfrm>
          <a:custGeom>
            <a:avLst/>
            <a:gdLst/>
            <a:ahLst/>
            <a:cxnLst/>
            <a:rect l="l" t="t" r="r" b="b"/>
            <a:pathLst>
              <a:path w="508000" h="62230">
                <a:moveTo>
                  <a:pt x="0" y="1190"/>
                </a:moveTo>
                <a:lnTo>
                  <a:pt x="44760" y="30785"/>
                </a:lnTo>
                <a:lnTo>
                  <a:pt x="93251" y="51091"/>
                </a:lnTo>
                <a:lnTo>
                  <a:pt x="141946" y="61689"/>
                </a:lnTo>
                <a:lnTo>
                  <a:pt x="187316" y="62159"/>
                </a:lnTo>
                <a:lnTo>
                  <a:pt x="225835" y="52081"/>
                </a:lnTo>
                <a:lnTo>
                  <a:pt x="253974" y="31035"/>
                </a:lnTo>
                <a:lnTo>
                  <a:pt x="282114" y="10042"/>
                </a:lnTo>
                <a:lnTo>
                  <a:pt x="320632" y="0"/>
                </a:lnTo>
                <a:lnTo>
                  <a:pt x="366002" y="491"/>
                </a:lnTo>
                <a:lnTo>
                  <a:pt x="414697" y="11100"/>
                </a:lnTo>
                <a:lnTo>
                  <a:pt x="463188" y="31411"/>
                </a:lnTo>
                <a:lnTo>
                  <a:pt x="507949" y="61007"/>
                </a:lnTo>
              </a:path>
            </a:pathLst>
          </a:custGeom>
          <a:ln w="19050">
            <a:solidFill>
              <a:srgbClr val="414F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1000" y="2755999"/>
            <a:ext cx="403860" cy="403860"/>
          </a:xfrm>
          <a:custGeom>
            <a:avLst/>
            <a:gdLst/>
            <a:ahLst/>
            <a:cxnLst/>
            <a:rect l="l" t="t" r="r" b="b"/>
            <a:pathLst>
              <a:path w="403859" h="403860">
                <a:moveTo>
                  <a:pt x="6940" y="254069"/>
                </a:moveTo>
                <a:lnTo>
                  <a:pt x="100" y="208029"/>
                </a:lnTo>
                <a:lnTo>
                  <a:pt x="3754" y="163097"/>
                </a:lnTo>
                <a:lnTo>
                  <a:pt x="17046" y="120755"/>
                </a:lnTo>
                <a:lnTo>
                  <a:pt x="39121" y="82486"/>
                </a:lnTo>
                <a:lnTo>
                  <a:pt x="69122" y="49770"/>
                </a:lnTo>
                <a:lnTo>
                  <a:pt x="106196" y="24090"/>
                </a:lnTo>
                <a:lnTo>
                  <a:pt x="149485" y="6928"/>
                </a:lnTo>
                <a:lnTo>
                  <a:pt x="195535" y="99"/>
                </a:lnTo>
                <a:lnTo>
                  <a:pt x="240473" y="3756"/>
                </a:lnTo>
                <a:lnTo>
                  <a:pt x="282814" y="17048"/>
                </a:lnTo>
                <a:lnTo>
                  <a:pt x="321074" y="39124"/>
                </a:lnTo>
                <a:lnTo>
                  <a:pt x="353769" y="69134"/>
                </a:lnTo>
                <a:lnTo>
                  <a:pt x="379414" y="106225"/>
                </a:lnTo>
                <a:lnTo>
                  <a:pt x="396525" y="149548"/>
                </a:lnTo>
                <a:lnTo>
                  <a:pt x="403396" y="195589"/>
                </a:lnTo>
                <a:lnTo>
                  <a:pt x="399760" y="240518"/>
                </a:lnTo>
                <a:lnTo>
                  <a:pt x="386476" y="282853"/>
                </a:lnTo>
                <a:lnTo>
                  <a:pt x="364403" y="321109"/>
                </a:lnTo>
                <a:lnTo>
                  <a:pt x="334399" y="353802"/>
                </a:lnTo>
                <a:lnTo>
                  <a:pt x="297322" y="379448"/>
                </a:lnTo>
                <a:lnTo>
                  <a:pt x="254031" y="396563"/>
                </a:lnTo>
                <a:lnTo>
                  <a:pt x="207981" y="403432"/>
                </a:lnTo>
                <a:lnTo>
                  <a:pt x="163042" y="399794"/>
                </a:lnTo>
                <a:lnTo>
                  <a:pt x="120698" y="386506"/>
                </a:lnTo>
                <a:lnTo>
                  <a:pt x="82432" y="364430"/>
                </a:lnTo>
                <a:lnTo>
                  <a:pt x="49729" y="334426"/>
                </a:lnTo>
                <a:lnTo>
                  <a:pt x="24070" y="297352"/>
                </a:lnTo>
                <a:lnTo>
                  <a:pt x="6940" y="254069"/>
                </a:lnTo>
              </a:path>
            </a:pathLst>
          </a:custGeom>
          <a:ln w="762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6600" y="3124200"/>
            <a:ext cx="207010" cy="339725"/>
          </a:xfrm>
          <a:custGeom>
            <a:avLst/>
            <a:gdLst/>
            <a:ahLst/>
            <a:cxnLst/>
            <a:rect l="l" t="t" r="r" b="b"/>
            <a:pathLst>
              <a:path w="207009" h="339725">
                <a:moveTo>
                  <a:pt x="206781" y="0"/>
                </a:moveTo>
                <a:lnTo>
                  <a:pt x="0" y="339344"/>
                </a:lnTo>
              </a:path>
            </a:pathLst>
          </a:custGeom>
          <a:ln w="762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886916" y="723900"/>
            <a:ext cx="14255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50" dirty="0">
                <a:latin typeface="Times New Roman"/>
                <a:cs typeface="Times New Roman"/>
              </a:rPr>
              <a:t>Tagging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192530" y="65272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2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82453" y="2159000"/>
            <a:ext cx="3318510" cy="2486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git</a:t>
            </a:r>
            <a:r>
              <a:rPr sz="2400" b="1" spc="-2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tag</a:t>
            </a:r>
            <a:endParaRPr sz="2400">
              <a:latin typeface="Courier New"/>
              <a:cs typeface="Courier New"/>
            </a:endParaRPr>
          </a:p>
          <a:p>
            <a:pPr marR="101600" algn="ctr">
              <a:lnSpc>
                <a:spcPct val="100000"/>
              </a:lnSpc>
              <a:spcBef>
                <a:spcPts val="2220"/>
              </a:spcBef>
            </a:pPr>
            <a:r>
              <a:rPr sz="2400" spc="-5" dirty="0">
                <a:latin typeface="Times New Roman"/>
                <a:cs typeface="Times New Roman"/>
              </a:rPr>
              <a:t>Lista as </a:t>
            </a:r>
            <a:r>
              <a:rPr sz="2400" i="1" spc="-5" dirty="0">
                <a:latin typeface="Times New Roman"/>
                <a:cs typeface="Times New Roman"/>
              </a:rPr>
              <a:t>tags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existentes.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git tag –l</a:t>
            </a:r>
            <a:r>
              <a:rPr sz="2400" b="1" spc="-10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&lt;tag&gt;</a:t>
            </a:r>
            <a:endParaRPr sz="2400">
              <a:latin typeface="Courier New"/>
              <a:cs typeface="Courier New"/>
            </a:endParaRPr>
          </a:p>
          <a:p>
            <a:pPr marR="37465" algn="ctr">
              <a:lnSpc>
                <a:spcPct val="100000"/>
              </a:lnSpc>
              <a:spcBef>
                <a:spcPts val="2220"/>
              </a:spcBef>
            </a:pPr>
            <a:r>
              <a:rPr sz="2400" spc="-5" dirty="0">
                <a:latin typeface="Times New Roman"/>
                <a:cs typeface="Times New Roman"/>
              </a:rPr>
              <a:t>Procura pela </a:t>
            </a:r>
            <a:r>
              <a:rPr sz="2400" i="1" spc="-5" dirty="0">
                <a:latin typeface="Times New Roman"/>
                <a:cs typeface="Times New Roman"/>
              </a:rPr>
              <a:t>tag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tag&gt;.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5950" y="5213350"/>
            <a:ext cx="7785100" cy="5537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260350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000" b="1" spc="-5" dirty="0">
                <a:solidFill>
                  <a:srgbClr val="303030"/>
                </a:solidFill>
                <a:latin typeface="Courier New"/>
                <a:cs typeface="Courier New"/>
              </a:rPr>
              <a:t>git tag –l</a:t>
            </a:r>
            <a:r>
              <a:rPr sz="2000" b="1" spc="-2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303030"/>
                </a:solidFill>
                <a:latin typeface="Courier New"/>
                <a:cs typeface="Courier New"/>
              </a:rPr>
              <a:t>‘v.0.*’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7550" y="30543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187452" y="0"/>
                </a:moveTo>
                <a:lnTo>
                  <a:pt x="137618" y="6697"/>
                </a:lnTo>
                <a:lnTo>
                  <a:pt x="92839" y="25597"/>
                </a:lnTo>
                <a:lnTo>
                  <a:pt x="54902" y="54911"/>
                </a:lnTo>
                <a:lnTo>
                  <a:pt x="25591" y="92851"/>
                </a:lnTo>
                <a:lnTo>
                  <a:pt x="6695" y="137627"/>
                </a:lnTo>
                <a:lnTo>
                  <a:pt x="0" y="187451"/>
                </a:lnTo>
                <a:lnTo>
                  <a:pt x="6695" y="237276"/>
                </a:lnTo>
                <a:lnTo>
                  <a:pt x="25591" y="282052"/>
                </a:lnTo>
                <a:lnTo>
                  <a:pt x="54902" y="319992"/>
                </a:lnTo>
                <a:lnTo>
                  <a:pt x="92839" y="349306"/>
                </a:lnTo>
                <a:lnTo>
                  <a:pt x="137618" y="368206"/>
                </a:lnTo>
                <a:lnTo>
                  <a:pt x="187452" y="374903"/>
                </a:lnTo>
                <a:lnTo>
                  <a:pt x="237285" y="368206"/>
                </a:lnTo>
                <a:lnTo>
                  <a:pt x="282064" y="349306"/>
                </a:lnTo>
                <a:lnTo>
                  <a:pt x="320001" y="319992"/>
                </a:lnTo>
                <a:lnTo>
                  <a:pt x="349312" y="282052"/>
                </a:lnTo>
                <a:lnTo>
                  <a:pt x="368208" y="237276"/>
                </a:lnTo>
                <a:lnTo>
                  <a:pt x="374903" y="187451"/>
                </a:lnTo>
                <a:lnTo>
                  <a:pt x="368208" y="137627"/>
                </a:lnTo>
                <a:lnTo>
                  <a:pt x="349312" y="92851"/>
                </a:lnTo>
                <a:lnTo>
                  <a:pt x="320001" y="54911"/>
                </a:lnTo>
                <a:lnTo>
                  <a:pt x="282064" y="25597"/>
                </a:lnTo>
                <a:lnTo>
                  <a:pt x="237285" y="6697"/>
                </a:lnTo>
                <a:lnTo>
                  <a:pt x="187452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4850" y="30416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0" y="187452"/>
                </a:moveTo>
                <a:lnTo>
                  <a:pt x="6695" y="137627"/>
                </a:lnTo>
                <a:lnTo>
                  <a:pt x="25591" y="92851"/>
                </a:lnTo>
                <a:lnTo>
                  <a:pt x="54902" y="54911"/>
                </a:lnTo>
                <a:lnTo>
                  <a:pt x="92839" y="25597"/>
                </a:lnTo>
                <a:lnTo>
                  <a:pt x="137618" y="6697"/>
                </a:lnTo>
                <a:lnTo>
                  <a:pt x="187452" y="0"/>
                </a:lnTo>
                <a:lnTo>
                  <a:pt x="237285" y="6697"/>
                </a:lnTo>
                <a:lnTo>
                  <a:pt x="282064" y="25597"/>
                </a:lnTo>
                <a:lnTo>
                  <a:pt x="320001" y="54911"/>
                </a:lnTo>
                <a:lnTo>
                  <a:pt x="349312" y="92851"/>
                </a:lnTo>
                <a:lnTo>
                  <a:pt x="368208" y="137627"/>
                </a:lnTo>
                <a:lnTo>
                  <a:pt x="374904" y="187452"/>
                </a:lnTo>
                <a:lnTo>
                  <a:pt x="368208" y="237276"/>
                </a:lnTo>
                <a:lnTo>
                  <a:pt x="349312" y="282052"/>
                </a:lnTo>
                <a:lnTo>
                  <a:pt x="320001" y="319992"/>
                </a:lnTo>
                <a:lnTo>
                  <a:pt x="282064" y="349306"/>
                </a:lnTo>
                <a:lnTo>
                  <a:pt x="237285" y="368206"/>
                </a:lnTo>
                <a:lnTo>
                  <a:pt x="187452" y="374904"/>
                </a:lnTo>
                <a:lnTo>
                  <a:pt x="137618" y="368206"/>
                </a:lnTo>
                <a:lnTo>
                  <a:pt x="92839" y="349306"/>
                </a:lnTo>
                <a:lnTo>
                  <a:pt x="54902" y="319992"/>
                </a:lnTo>
                <a:lnTo>
                  <a:pt x="25591" y="282052"/>
                </a:lnTo>
                <a:lnTo>
                  <a:pt x="6695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2408" y="2534213"/>
            <a:ext cx="735330" cy="439420"/>
          </a:xfrm>
          <a:custGeom>
            <a:avLst/>
            <a:gdLst/>
            <a:ahLst/>
            <a:cxnLst/>
            <a:rect l="l" t="t" r="r" b="b"/>
            <a:pathLst>
              <a:path w="735330" h="439419">
                <a:moveTo>
                  <a:pt x="127150" y="0"/>
                </a:moveTo>
                <a:lnTo>
                  <a:pt x="89319" y="11008"/>
                </a:lnTo>
                <a:lnTo>
                  <a:pt x="55034" y="34726"/>
                </a:lnTo>
                <a:lnTo>
                  <a:pt x="26908" y="69357"/>
                </a:lnTo>
                <a:lnTo>
                  <a:pt x="7549" y="113101"/>
                </a:lnTo>
                <a:lnTo>
                  <a:pt x="0" y="160406"/>
                </a:lnTo>
                <a:lnTo>
                  <a:pt x="4755" y="204815"/>
                </a:lnTo>
                <a:lnTo>
                  <a:pt x="20610" y="243403"/>
                </a:lnTo>
                <a:lnTo>
                  <a:pt x="46357" y="273243"/>
                </a:lnTo>
                <a:lnTo>
                  <a:pt x="80790" y="291409"/>
                </a:lnTo>
                <a:lnTo>
                  <a:pt x="569015" y="435681"/>
                </a:lnTo>
                <a:lnTo>
                  <a:pt x="607760" y="439168"/>
                </a:lnTo>
                <a:lnTo>
                  <a:pt x="645591" y="428128"/>
                </a:lnTo>
                <a:lnTo>
                  <a:pt x="679886" y="404372"/>
                </a:lnTo>
                <a:lnTo>
                  <a:pt x="708024" y="369710"/>
                </a:lnTo>
                <a:lnTo>
                  <a:pt x="727384" y="325953"/>
                </a:lnTo>
                <a:lnTo>
                  <a:pt x="734930" y="278710"/>
                </a:lnTo>
                <a:lnTo>
                  <a:pt x="730174" y="234338"/>
                </a:lnTo>
                <a:lnTo>
                  <a:pt x="714317" y="195769"/>
                </a:lnTo>
                <a:lnTo>
                  <a:pt x="688561" y="165937"/>
                </a:lnTo>
                <a:lnTo>
                  <a:pt x="654105" y="147772"/>
                </a:lnTo>
                <a:lnTo>
                  <a:pt x="165918" y="3500"/>
                </a:lnTo>
                <a:lnTo>
                  <a:pt x="127150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2408" y="2534210"/>
            <a:ext cx="735330" cy="439420"/>
          </a:xfrm>
          <a:custGeom>
            <a:avLst/>
            <a:gdLst/>
            <a:ahLst/>
            <a:cxnLst/>
            <a:rect l="l" t="t" r="r" b="b"/>
            <a:pathLst>
              <a:path w="735330" h="439419">
                <a:moveTo>
                  <a:pt x="165919" y="3500"/>
                </a:moveTo>
                <a:lnTo>
                  <a:pt x="654107" y="147772"/>
                </a:lnTo>
                <a:lnTo>
                  <a:pt x="688562" y="165937"/>
                </a:lnTo>
                <a:lnTo>
                  <a:pt x="714319" y="195770"/>
                </a:lnTo>
                <a:lnTo>
                  <a:pt x="730176" y="234338"/>
                </a:lnTo>
                <a:lnTo>
                  <a:pt x="734932" y="278710"/>
                </a:lnTo>
                <a:lnTo>
                  <a:pt x="727386" y="325953"/>
                </a:lnTo>
                <a:lnTo>
                  <a:pt x="708026" y="369710"/>
                </a:lnTo>
                <a:lnTo>
                  <a:pt x="679888" y="404372"/>
                </a:lnTo>
                <a:lnTo>
                  <a:pt x="645593" y="428128"/>
                </a:lnTo>
                <a:lnTo>
                  <a:pt x="607762" y="439168"/>
                </a:lnTo>
                <a:lnTo>
                  <a:pt x="569017" y="435681"/>
                </a:lnTo>
                <a:lnTo>
                  <a:pt x="80790" y="291409"/>
                </a:lnTo>
                <a:lnTo>
                  <a:pt x="46357" y="273243"/>
                </a:lnTo>
                <a:lnTo>
                  <a:pt x="20610" y="243403"/>
                </a:lnTo>
                <a:lnTo>
                  <a:pt x="4755" y="204815"/>
                </a:lnTo>
                <a:lnTo>
                  <a:pt x="0" y="160405"/>
                </a:lnTo>
                <a:lnTo>
                  <a:pt x="7549" y="113100"/>
                </a:lnTo>
                <a:lnTo>
                  <a:pt x="26908" y="69357"/>
                </a:lnTo>
                <a:lnTo>
                  <a:pt x="55035" y="34726"/>
                </a:lnTo>
                <a:lnTo>
                  <a:pt x="89319" y="11008"/>
                </a:lnTo>
                <a:lnTo>
                  <a:pt x="127150" y="0"/>
                </a:lnTo>
                <a:lnTo>
                  <a:pt x="165919" y="3500"/>
                </a:lnTo>
              </a:path>
            </a:pathLst>
          </a:custGeom>
          <a:ln w="127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2050" y="2686050"/>
            <a:ext cx="445134" cy="132080"/>
          </a:xfrm>
          <a:custGeom>
            <a:avLst/>
            <a:gdLst/>
            <a:ahLst/>
            <a:cxnLst/>
            <a:rect l="l" t="t" r="r" b="b"/>
            <a:pathLst>
              <a:path w="445134" h="132080">
                <a:moveTo>
                  <a:pt x="0" y="0"/>
                </a:moveTo>
                <a:lnTo>
                  <a:pt x="444982" y="131572"/>
                </a:lnTo>
              </a:path>
            </a:pathLst>
          </a:custGeom>
          <a:ln w="19049">
            <a:solidFill>
              <a:srgbClr val="414F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36650" y="2762250"/>
            <a:ext cx="445134" cy="132080"/>
          </a:xfrm>
          <a:custGeom>
            <a:avLst/>
            <a:gdLst/>
            <a:ahLst/>
            <a:cxnLst/>
            <a:rect l="l" t="t" r="r" b="b"/>
            <a:pathLst>
              <a:path w="445134" h="132080">
                <a:moveTo>
                  <a:pt x="0" y="0"/>
                </a:moveTo>
                <a:lnTo>
                  <a:pt x="445020" y="131572"/>
                </a:lnTo>
              </a:path>
            </a:pathLst>
          </a:custGeom>
          <a:ln w="19050">
            <a:solidFill>
              <a:srgbClr val="414F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7450" y="2597150"/>
            <a:ext cx="445134" cy="132080"/>
          </a:xfrm>
          <a:custGeom>
            <a:avLst/>
            <a:gdLst/>
            <a:ahLst/>
            <a:cxnLst/>
            <a:rect l="l" t="t" r="r" b="b"/>
            <a:pathLst>
              <a:path w="445135" h="132080">
                <a:moveTo>
                  <a:pt x="0" y="0"/>
                </a:moveTo>
                <a:lnTo>
                  <a:pt x="445033" y="131572"/>
                </a:lnTo>
              </a:path>
            </a:pathLst>
          </a:custGeom>
          <a:ln w="19050">
            <a:solidFill>
              <a:srgbClr val="414F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5350" y="2635250"/>
            <a:ext cx="274320" cy="584835"/>
          </a:xfrm>
          <a:custGeom>
            <a:avLst/>
            <a:gdLst/>
            <a:ahLst/>
            <a:cxnLst/>
            <a:rect l="l" t="t" r="r" b="b"/>
            <a:pathLst>
              <a:path w="274319" h="584835">
                <a:moveTo>
                  <a:pt x="182092" y="584835"/>
                </a:moveTo>
                <a:lnTo>
                  <a:pt x="215920" y="573178"/>
                </a:lnTo>
                <a:lnTo>
                  <a:pt x="245429" y="542448"/>
                </a:lnTo>
                <a:lnTo>
                  <a:pt x="266301" y="499002"/>
                </a:lnTo>
                <a:lnTo>
                  <a:pt x="274218" y="449198"/>
                </a:lnTo>
                <a:lnTo>
                  <a:pt x="266540" y="409050"/>
                </a:lnTo>
                <a:lnTo>
                  <a:pt x="245699" y="372157"/>
                </a:lnTo>
                <a:lnTo>
                  <a:pt x="214987" y="341775"/>
                </a:lnTo>
                <a:lnTo>
                  <a:pt x="177693" y="321158"/>
                </a:lnTo>
                <a:lnTo>
                  <a:pt x="137109" y="313563"/>
                </a:lnTo>
                <a:lnTo>
                  <a:pt x="96524" y="304773"/>
                </a:lnTo>
                <a:lnTo>
                  <a:pt x="59231" y="280920"/>
                </a:lnTo>
                <a:lnTo>
                  <a:pt x="28518" y="245778"/>
                </a:lnTo>
                <a:lnTo>
                  <a:pt x="7678" y="203119"/>
                </a:lnTo>
                <a:lnTo>
                  <a:pt x="0" y="156718"/>
                </a:lnTo>
                <a:lnTo>
                  <a:pt x="6688" y="110329"/>
                </a:lnTo>
                <a:lnTo>
                  <a:pt x="24840" y="67702"/>
                </a:lnTo>
                <a:lnTo>
                  <a:pt x="51591" y="32597"/>
                </a:lnTo>
                <a:lnTo>
                  <a:pt x="84072" y="8776"/>
                </a:lnTo>
                <a:lnTo>
                  <a:pt x="119418" y="0"/>
                </a:lnTo>
              </a:path>
            </a:pathLst>
          </a:custGeom>
          <a:ln w="19812">
            <a:solidFill>
              <a:srgbClr val="414F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43150" y="20891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43150" y="20891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2" y="85090"/>
                </a:lnTo>
                <a:lnTo>
                  <a:pt x="6039612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43150" y="36639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43150" y="36639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2" y="85090"/>
                </a:lnTo>
                <a:lnTo>
                  <a:pt x="6039612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43150" y="51625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90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40"/>
                </a:lnTo>
                <a:lnTo>
                  <a:pt x="5954522" y="510540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90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43150" y="51625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2" y="85089"/>
                </a:lnTo>
                <a:lnTo>
                  <a:pt x="6039612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3750" y="4337050"/>
            <a:ext cx="350520" cy="287655"/>
          </a:xfrm>
          <a:custGeom>
            <a:avLst/>
            <a:gdLst/>
            <a:ahLst/>
            <a:cxnLst/>
            <a:rect l="l" t="t" r="r" b="b"/>
            <a:pathLst>
              <a:path w="350519" h="287654">
                <a:moveTo>
                  <a:pt x="350520" y="0"/>
                </a:moveTo>
                <a:lnTo>
                  <a:pt x="274320" y="0"/>
                </a:lnTo>
                <a:lnTo>
                  <a:pt x="0" y="287274"/>
                </a:lnTo>
                <a:lnTo>
                  <a:pt x="350520" y="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8650" y="45783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80" h="373379">
                <a:moveTo>
                  <a:pt x="186690" y="0"/>
                </a:moveTo>
                <a:lnTo>
                  <a:pt x="137058" y="6667"/>
                </a:lnTo>
                <a:lnTo>
                  <a:pt x="92461" y="25484"/>
                </a:lnTo>
                <a:lnTo>
                  <a:pt x="54678" y="54673"/>
                </a:lnTo>
                <a:lnTo>
                  <a:pt x="25487" y="92456"/>
                </a:lnTo>
                <a:lnTo>
                  <a:pt x="6668" y="137054"/>
                </a:lnTo>
                <a:lnTo>
                  <a:pt x="0" y="186689"/>
                </a:lnTo>
                <a:lnTo>
                  <a:pt x="6668" y="236325"/>
                </a:lnTo>
                <a:lnTo>
                  <a:pt x="25487" y="280924"/>
                </a:lnTo>
                <a:lnTo>
                  <a:pt x="54678" y="318706"/>
                </a:lnTo>
                <a:lnTo>
                  <a:pt x="92461" y="347895"/>
                </a:lnTo>
                <a:lnTo>
                  <a:pt x="137058" y="366712"/>
                </a:lnTo>
                <a:lnTo>
                  <a:pt x="186690" y="373380"/>
                </a:lnTo>
                <a:lnTo>
                  <a:pt x="236321" y="366712"/>
                </a:lnTo>
                <a:lnTo>
                  <a:pt x="280918" y="347895"/>
                </a:lnTo>
                <a:lnTo>
                  <a:pt x="318701" y="318706"/>
                </a:lnTo>
                <a:lnTo>
                  <a:pt x="347892" y="280924"/>
                </a:lnTo>
                <a:lnTo>
                  <a:pt x="366711" y="236325"/>
                </a:lnTo>
                <a:lnTo>
                  <a:pt x="373380" y="186689"/>
                </a:lnTo>
                <a:lnTo>
                  <a:pt x="366711" y="137054"/>
                </a:lnTo>
                <a:lnTo>
                  <a:pt x="347892" y="92456"/>
                </a:lnTo>
                <a:lnTo>
                  <a:pt x="318701" y="54673"/>
                </a:lnTo>
                <a:lnTo>
                  <a:pt x="280918" y="25484"/>
                </a:lnTo>
                <a:lnTo>
                  <a:pt x="236321" y="6667"/>
                </a:lnTo>
                <a:lnTo>
                  <a:pt x="186690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8650" y="45783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80" h="373379">
                <a:moveTo>
                  <a:pt x="0" y="186690"/>
                </a:moveTo>
                <a:lnTo>
                  <a:pt x="6668" y="137054"/>
                </a:lnTo>
                <a:lnTo>
                  <a:pt x="25487" y="92455"/>
                </a:lnTo>
                <a:lnTo>
                  <a:pt x="54678" y="54673"/>
                </a:lnTo>
                <a:lnTo>
                  <a:pt x="92461" y="25484"/>
                </a:lnTo>
                <a:lnTo>
                  <a:pt x="137058" y="6667"/>
                </a:lnTo>
                <a:lnTo>
                  <a:pt x="186690" y="0"/>
                </a:lnTo>
                <a:lnTo>
                  <a:pt x="236321" y="6667"/>
                </a:lnTo>
                <a:lnTo>
                  <a:pt x="280918" y="25484"/>
                </a:lnTo>
                <a:lnTo>
                  <a:pt x="318701" y="54673"/>
                </a:lnTo>
                <a:lnTo>
                  <a:pt x="347892" y="92455"/>
                </a:lnTo>
                <a:lnTo>
                  <a:pt x="366711" y="137054"/>
                </a:lnTo>
                <a:lnTo>
                  <a:pt x="373380" y="186690"/>
                </a:lnTo>
                <a:lnTo>
                  <a:pt x="366711" y="236325"/>
                </a:lnTo>
                <a:lnTo>
                  <a:pt x="347892" y="280924"/>
                </a:lnTo>
                <a:lnTo>
                  <a:pt x="318701" y="318706"/>
                </a:lnTo>
                <a:lnTo>
                  <a:pt x="280918" y="347895"/>
                </a:lnTo>
                <a:lnTo>
                  <a:pt x="236321" y="366712"/>
                </a:lnTo>
                <a:lnTo>
                  <a:pt x="186690" y="373380"/>
                </a:lnTo>
                <a:lnTo>
                  <a:pt x="137058" y="366712"/>
                </a:lnTo>
                <a:lnTo>
                  <a:pt x="92461" y="347895"/>
                </a:lnTo>
                <a:lnTo>
                  <a:pt x="54678" y="318706"/>
                </a:lnTo>
                <a:lnTo>
                  <a:pt x="25487" y="280924"/>
                </a:lnTo>
                <a:lnTo>
                  <a:pt x="6668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12850" y="4273550"/>
            <a:ext cx="914400" cy="306705"/>
          </a:xfrm>
          <a:prstGeom prst="rect">
            <a:avLst/>
          </a:prstGeom>
          <a:solidFill>
            <a:srgbClr val="FFC900"/>
          </a:solidFill>
          <a:ln w="6096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09550">
              <a:lnSpc>
                <a:spcPts val="2160"/>
              </a:lnSpc>
              <a:spcBef>
                <a:spcPts val="250"/>
              </a:spcBef>
            </a:pPr>
            <a:r>
              <a:rPr sz="2000" b="1" spc="-20" dirty="0">
                <a:solidFill>
                  <a:srgbClr val="303030"/>
                </a:solidFill>
                <a:latin typeface="Times New Roman"/>
                <a:cs typeface="Times New Roman"/>
              </a:rPr>
              <a:t>v.0.1.0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92530" y="65272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2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880972" y="723900"/>
            <a:ext cx="14255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50" dirty="0">
                <a:latin typeface="Times New Roman"/>
                <a:cs typeface="Times New Roman"/>
              </a:rPr>
              <a:t>Tagging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628900" y="2159000"/>
            <a:ext cx="5981065" cy="196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tag &lt;tag&gt;</a:t>
            </a:r>
            <a:r>
              <a:rPr sz="2400" b="1" spc="-4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[&lt;commit&gt;]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400" spc="-5" dirty="0">
                <a:latin typeface="Times New Roman"/>
                <a:cs typeface="Times New Roman"/>
              </a:rPr>
              <a:t>Cria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i="1" spc="-5" dirty="0">
                <a:latin typeface="Times New Roman"/>
                <a:cs typeface="Times New Roman"/>
              </a:rPr>
              <a:t>tag </a:t>
            </a: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spc="-5" dirty="0">
                <a:latin typeface="Times New Roman"/>
                <a:cs typeface="Times New Roman"/>
              </a:rPr>
              <a:t>tag&gt; para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último </a:t>
            </a:r>
            <a:r>
              <a:rPr sz="2400" i="1" spc="-5" dirty="0">
                <a:latin typeface="Times New Roman"/>
                <a:cs typeface="Times New Roman"/>
              </a:rPr>
              <a:t>commit </a:t>
            </a:r>
            <a:r>
              <a:rPr sz="2400" dirty="0">
                <a:latin typeface="Times New Roman"/>
                <a:cs typeface="Times New Roman"/>
              </a:rPr>
              <a:t>ou </a:t>
            </a:r>
            <a:r>
              <a:rPr sz="2400" spc="-5" dirty="0">
                <a:latin typeface="Times New Roman"/>
                <a:cs typeface="Times New Roman"/>
              </a:rPr>
              <a:t>para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i="1" spc="-5" dirty="0">
                <a:latin typeface="Times New Roman"/>
                <a:cs typeface="Times New Roman"/>
              </a:rPr>
              <a:t>commit </a:t>
            </a: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spc="-5" dirty="0">
                <a:latin typeface="Times New Roman"/>
                <a:cs typeface="Times New Roman"/>
              </a:rPr>
              <a:t>commit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&gt;.</a:t>
            </a:r>
            <a:endParaRPr sz="240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  <a:spcBef>
                <a:spcPts val="202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tag –a</a:t>
            </a:r>
            <a:r>
              <a:rPr sz="2400" b="1" spc="-3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&lt;tag&gt;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28900" y="4267200"/>
            <a:ext cx="604075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Cria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i="1" spc="-5" dirty="0">
                <a:latin typeface="Times New Roman"/>
                <a:cs typeface="Times New Roman"/>
              </a:rPr>
              <a:t>tag </a:t>
            </a: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spc="-5" dirty="0">
                <a:latin typeface="Times New Roman"/>
                <a:cs typeface="Times New Roman"/>
              </a:rPr>
              <a:t>tag </a:t>
            </a:r>
            <a:r>
              <a:rPr sz="2400" dirty="0">
                <a:latin typeface="Times New Roman"/>
                <a:cs typeface="Times New Roman"/>
              </a:rPr>
              <a:t>&gt; </a:t>
            </a:r>
            <a:r>
              <a:rPr sz="2400" spc="-5" dirty="0">
                <a:latin typeface="Times New Roman"/>
                <a:cs typeface="Times New Roman"/>
              </a:rPr>
              <a:t>completa para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último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commit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-5" dirty="0">
                <a:latin typeface="Times New Roman"/>
                <a:cs typeface="Times New Roman"/>
              </a:rPr>
              <a:t>abre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editor para inserir uma mensagem.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28900" y="5232400"/>
            <a:ext cx="5964555" cy="1343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tag –a &lt;tag&gt; -m</a:t>
            </a:r>
            <a:r>
              <a:rPr sz="2400" b="1" spc="-5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&lt;msg&gt;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400" spc="-5" dirty="0">
                <a:latin typeface="Times New Roman"/>
                <a:cs typeface="Times New Roman"/>
              </a:rPr>
              <a:t>Cria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i="1" spc="-5" dirty="0">
                <a:latin typeface="Times New Roman"/>
                <a:cs typeface="Times New Roman"/>
              </a:rPr>
              <a:t>tag </a:t>
            </a: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spc="-5" dirty="0">
                <a:latin typeface="Times New Roman"/>
                <a:cs typeface="Times New Roman"/>
              </a:rPr>
              <a:t>tag&gt; completa para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último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commit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Times New Roman"/>
                <a:cs typeface="Times New Roman"/>
              </a:rPr>
              <a:t>com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mensagem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msg&gt;.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5850" y="21018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55850" y="21018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2" y="85090"/>
                </a:lnTo>
                <a:lnTo>
                  <a:pt x="6039612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350" y="2279650"/>
            <a:ext cx="222250" cy="232410"/>
          </a:xfrm>
          <a:custGeom>
            <a:avLst/>
            <a:gdLst/>
            <a:ahLst/>
            <a:cxnLst/>
            <a:rect l="l" t="t" r="r" b="b"/>
            <a:pathLst>
              <a:path w="222250" h="232410">
                <a:moveTo>
                  <a:pt x="221957" y="0"/>
                </a:moveTo>
                <a:lnTo>
                  <a:pt x="145884" y="0"/>
                </a:lnTo>
                <a:lnTo>
                  <a:pt x="0" y="232410"/>
                </a:lnTo>
                <a:lnTo>
                  <a:pt x="221957" y="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950" y="26098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186690" y="0"/>
                </a:moveTo>
                <a:lnTo>
                  <a:pt x="137058" y="6697"/>
                </a:lnTo>
                <a:lnTo>
                  <a:pt x="92461" y="25597"/>
                </a:lnTo>
                <a:lnTo>
                  <a:pt x="54678" y="54911"/>
                </a:lnTo>
                <a:lnTo>
                  <a:pt x="25487" y="92851"/>
                </a:lnTo>
                <a:lnTo>
                  <a:pt x="6668" y="137627"/>
                </a:lnTo>
                <a:lnTo>
                  <a:pt x="0" y="187451"/>
                </a:lnTo>
                <a:lnTo>
                  <a:pt x="6668" y="237276"/>
                </a:lnTo>
                <a:lnTo>
                  <a:pt x="25487" y="282052"/>
                </a:lnTo>
                <a:lnTo>
                  <a:pt x="54678" y="319992"/>
                </a:lnTo>
                <a:lnTo>
                  <a:pt x="92461" y="349306"/>
                </a:lnTo>
                <a:lnTo>
                  <a:pt x="137058" y="368206"/>
                </a:lnTo>
                <a:lnTo>
                  <a:pt x="186690" y="374903"/>
                </a:lnTo>
                <a:lnTo>
                  <a:pt x="236321" y="368206"/>
                </a:lnTo>
                <a:lnTo>
                  <a:pt x="280918" y="349306"/>
                </a:lnTo>
                <a:lnTo>
                  <a:pt x="318701" y="319992"/>
                </a:lnTo>
                <a:lnTo>
                  <a:pt x="347892" y="282052"/>
                </a:lnTo>
                <a:lnTo>
                  <a:pt x="366711" y="237276"/>
                </a:lnTo>
                <a:lnTo>
                  <a:pt x="373380" y="187451"/>
                </a:lnTo>
                <a:lnTo>
                  <a:pt x="366711" y="137627"/>
                </a:lnTo>
                <a:lnTo>
                  <a:pt x="347892" y="92851"/>
                </a:lnTo>
                <a:lnTo>
                  <a:pt x="318701" y="54911"/>
                </a:lnTo>
                <a:lnTo>
                  <a:pt x="280918" y="25597"/>
                </a:lnTo>
                <a:lnTo>
                  <a:pt x="236321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5250" y="25971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0" y="187452"/>
                </a:moveTo>
                <a:lnTo>
                  <a:pt x="6668" y="137627"/>
                </a:lnTo>
                <a:lnTo>
                  <a:pt x="25487" y="92851"/>
                </a:lnTo>
                <a:lnTo>
                  <a:pt x="54678" y="54911"/>
                </a:lnTo>
                <a:lnTo>
                  <a:pt x="92461" y="25597"/>
                </a:lnTo>
                <a:lnTo>
                  <a:pt x="137058" y="6697"/>
                </a:lnTo>
                <a:lnTo>
                  <a:pt x="186690" y="0"/>
                </a:lnTo>
                <a:lnTo>
                  <a:pt x="236321" y="6697"/>
                </a:lnTo>
                <a:lnTo>
                  <a:pt x="280918" y="25597"/>
                </a:lnTo>
                <a:lnTo>
                  <a:pt x="318701" y="54911"/>
                </a:lnTo>
                <a:lnTo>
                  <a:pt x="347892" y="92851"/>
                </a:lnTo>
                <a:lnTo>
                  <a:pt x="366711" y="137627"/>
                </a:lnTo>
                <a:lnTo>
                  <a:pt x="373380" y="187452"/>
                </a:lnTo>
                <a:lnTo>
                  <a:pt x="366711" y="237276"/>
                </a:lnTo>
                <a:lnTo>
                  <a:pt x="347892" y="282052"/>
                </a:lnTo>
                <a:lnTo>
                  <a:pt x="318701" y="319992"/>
                </a:lnTo>
                <a:lnTo>
                  <a:pt x="280918" y="349306"/>
                </a:lnTo>
                <a:lnTo>
                  <a:pt x="236321" y="368206"/>
                </a:lnTo>
                <a:lnTo>
                  <a:pt x="186690" y="374904"/>
                </a:lnTo>
                <a:lnTo>
                  <a:pt x="137058" y="368206"/>
                </a:lnTo>
                <a:lnTo>
                  <a:pt x="92461" y="349306"/>
                </a:lnTo>
                <a:lnTo>
                  <a:pt x="54678" y="319992"/>
                </a:lnTo>
                <a:lnTo>
                  <a:pt x="25487" y="282052"/>
                </a:lnTo>
                <a:lnTo>
                  <a:pt x="6668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9450" y="2216150"/>
            <a:ext cx="913130" cy="306705"/>
          </a:xfrm>
          <a:prstGeom prst="rect">
            <a:avLst/>
          </a:prstGeom>
          <a:solidFill>
            <a:srgbClr val="FFC900"/>
          </a:solidFill>
          <a:ln w="6095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184150">
              <a:lnSpc>
                <a:spcPts val="2360"/>
              </a:lnSpc>
              <a:spcBef>
                <a:spcPts val="50"/>
              </a:spcBef>
            </a:pPr>
            <a:r>
              <a:rPr sz="2000" b="1" spc="-20" dirty="0">
                <a:solidFill>
                  <a:srgbClr val="303030"/>
                </a:solidFill>
                <a:latin typeface="Times New Roman"/>
                <a:cs typeface="Times New Roman"/>
              </a:rPr>
              <a:t>v.0.1.0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92530" y="65272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2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48527" y="723900"/>
            <a:ext cx="261556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Versionamento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18420" y="2159000"/>
            <a:ext cx="4598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v[major].[</a:t>
            </a:r>
            <a:r>
              <a:rPr sz="2400" b="1" spc="-9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minor].[patch]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7700" y="2870200"/>
            <a:ext cx="8098155" cy="326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38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[patch]: </a:t>
            </a:r>
            <a:r>
              <a:rPr sz="2400" spc="-5" dirty="0">
                <a:latin typeface="Times New Roman"/>
                <a:cs typeface="Times New Roman"/>
              </a:rPr>
              <a:t>correção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bugs.</a:t>
            </a:r>
            <a:endParaRPr sz="2400">
              <a:latin typeface="Times New Roman"/>
              <a:cs typeface="Times New Roman"/>
            </a:endParaRPr>
          </a:p>
          <a:p>
            <a:pPr marL="2032000" marR="165100" indent="-838835">
              <a:lnSpc>
                <a:spcPct val="100699"/>
              </a:lnSpc>
            </a:pPr>
            <a:r>
              <a:rPr sz="2400" b="1" dirty="0">
                <a:latin typeface="Times New Roman"/>
                <a:cs typeface="Times New Roman"/>
              </a:rPr>
              <a:t>[ </a:t>
            </a:r>
            <a:r>
              <a:rPr sz="2400" b="1" spc="-5" dirty="0">
                <a:latin typeface="Times New Roman"/>
                <a:cs typeface="Times New Roman"/>
              </a:rPr>
              <a:t>minor </a:t>
            </a:r>
            <a:r>
              <a:rPr sz="2400" b="1" dirty="0">
                <a:latin typeface="Times New Roman"/>
                <a:cs typeface="Times New Roman"/>
              </a:rPr>
              <a:t>]: </a:t>
            </a:r>
            <a:r>
              <a:rPr sz="2400" spc="-5" dirty="0">
                <a:latin typeface="Times New Roman"/>
                <a:cs typeface="Times New Roman"/>
              </a:rPr>
              <a:t>incrementos </a:t>
            </a:r>
            <a:r>
              <a:rPr sz="2400" dirty="0">
                <a:latin typeface="Times New Roman"/>
                <a:cs typeface="Times New Roman"/>
              </a:rPr>
              <a:t>de </a:t>
            </a:r>
            <a:r>
              <a:rPr sz="2400" spc="-5" dirty="0">
                <a:latin typeface="Times New Roman"/>
                <a:cs typeface="Times New Roman"/>
              </a:rPr>
              <a:t>funcionalidades compatíveis  com versões anteriores.</a:t>
            </a:r>
            <a:endParaRPr sz="2400">
              <a:latin typeface="Times New Roman"/>
              <a:cs typeface="Times New Roman"/>
            </a:endParaRPr>
          </a:p>
          <a:p>
            <a:pPr marL="2032000" marR="5080" indent="-838835">
              <a:lnSpc>
                <a:spcPct val="100699"/>
              </a:lnSpc>
            </a:pPr>
            <a:r>
              <a:rPr sz="2400" b="1" dirty="0">
                <a:latin typeface="Times New Roman"/>
                <a:cs typeface="Times New Roman"/>
              </a:rPr>
              <a:t>[major ]: </a:t>
            </a:r>
            <a:r>
              <a:rPr sz="2400" spc="-5" dirty="0">
                <a:latin typeface="Times New Roman"/>
                <a:cs typeface="Times New Roman"/>
              </a:rPr>
              <a:t>incrementos </a:t>
            </a:r>
            <a:r>
              <a:rPr sz="2400" dirty="0">
                <a:latin typeface="Times New Roman"/>
                <a:cs typeface="Times New Roman"/>
              </a:rPr>
              <a:t>de </a:t>
            </a:r>
            <a:r>
              <a:rPr sz="2400" spc="-5" dirty="0">
                <a:latin typeface="Times New Roman"/>
                <a:cs typeface="Times New Roman"/>
              </a:rPr>
              <a:t>funcionalidades incompatíveis  com versões anteriores</a:t>
            </a:r>
            <a:r>
              <a:rPr sz="2400" dirty="0">
                <a:latin typeface="Times New Roman"/>
                <a:cs typeface="Times New Roman"/>
              </a:rPr>
              <a:t> .</a:t>
            </a:r>
            <a:endParaRPr sz="2400">
              <a:latin typeface="Times New Roman"/>
              <a:cs typeface="Times New Roman"/>
            </a:endParaRPr>
          </a:p>
          <a:p>
            <a:pPr marL="1188085">
              <a:lnSpc>
                <a:spcPts val="2800"/>
              </a:lnSpc>
            </a:pPr>
            <a:r>
              <a:rPr sz="2400" b="1" spc="-35" dirty="0">
                <a:latin typeface="Times New Roman"/>
                <a:cs typeface="Times New Roman"/>
              </a:rPr>
              <a:t>Versões </a:t>
            </a:r>
            <a:r>
              <a:rPr sz="2400" b="1" spc="-5" dirty="0">
                <a:latin typeface="Times New Roman"/>
                <a:cs typeface="Times New Roman"/>
              </a:rPr>
              <a:t>teste: </a:t>
            </a:r>
            <a:r>
              <a:rPr sz="2400" spc="-5" dirty="0">
                <a:latin typeface="Times New Roman"/>
                <a:cs typeface="Times New Roman"/>
              </a:rPr>
              <a:t>alpha (a), beta </a:t>
            </a:r>
            <a:r>
              <a:rPr sz="2400" dirty="0">
                <a:latin typeface="Times New Roman"/>
                <a:cs typeface="Times New Roman"/>
              </a:rPr>
              <a:t>(b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30"/>
              </a:spcBef>
            </a:pPr>
            <a:r>
              <a:rPr sz="2400" b="1" dirty="0">
                <a:latin typeface="Times New Roman"/>
                <a:cs typeface="Times New Roman"/>
              </a:rPr>
              <a:t>Ex : </a:t>
            </a:r>
            <a:r>
              <a:rPr sz="2400" dirty="0">
                <a:latin typeface="Times New Roman"/>
                <a:cs typeface="Times New Roman"/>
              </a:rPr>
              <a:t>v0.1.9 &lt; v0.1.10 &lt; v0.2.0a &lt; v0.2.0b &lt;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v0.2.0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50" y="723900"/>
            <a:ext cx="36703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Referência </a:t>
            </a:r>
            <a:r>
              <a:rPr dirty="0"/>
              <a:t>a</a:t>
            </a:r>
            <a:r>
              <a:rPr spc="-50" dirty="0"/>
              <a:t> </a:t>
            </a:r>
            <a:r>
              <a:rPr i="1" spc="-5" dirty="0">
                <a:latin typeface="Times New Roman"/>
                <a:cs typeface="Times New Roman"/>
              </a:rPr>
              <a:t>Commit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92530" y="65272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2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100" y="1778000"/>
            <a:ext cx="7901940" cy="4137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29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&lt;sha1&gt;</a:t>
            </a:r>
            <a:endParaRPr sz="2800">
              <a:latin typeface="Times New Roman"/>
              <a:cs typeface="Times New Roman"/>
            </a:endParaRPr>
          </a:p>
          <a:p>
            <a:pPr marL="380365" marR="5080">
              <a:lnSpc>
                <a:spcPts val="2400"/>
              </a:lnSpc>
              <a:spcBef>
                <a:spcPts val="450"/>
              </a:spcBef>
            </a:pPr>
            <a:r>
              <a:rPr sz="2400" i="1" dirty="0">
                <a:latin typeface="Times New Roman"/>
                <a:cs typeface="Times New Roman"/>
              </a:rPr>
              <a:t>Hash </a:t>
            </a:r>
            <a:r>
              <a:rPr sz="2400" dirty="0">
                <a:latin typeface="Times New Roman"/>
                <a:cs typeface="Times New Roman"/>
              </a:rPr>
              <a:t>SHA -1 </a:t>
            </a:r>
            <a:r>
              <a:rPr sz="2400" spc="-5" dirty="0">
                <a:latin typeface="Times New Roman"/>
                <a:cs typeface="Times New Roman"/>
              </a:rPr>
              <a:t>referente ao </a:t>
            </a:r>
            <a:r>
              <a:rPr sz="2400" i="1" spc="-5" dirty="0">
                <a:latin typeface="Times New Roman"/>
                <a:cs typeface="Times New Roman"/>
              </a:rPr>
              <a:t>commit </a:t>
            </a:r>
            <a:r>
              <a:rPr sz="2400" dirty="0">
                <a:latin typeface="Times New Roman"/>
                <a:cs typeface="Times New Roman"/>
              </a:rPr>
              <a:t>. </a:t>
            </a:r>
            <a:r>
              <a:rPr sz="2400" spc="-5" dirty="0">
                <a:latin typeface="Times New Roman"/>
                <a:cs typeface="Times New Roman"/>
              </a:rPr>
              <a:t>Pode-se usar </a:t>
            </a:r>
            <a:r>
              <a:rPr sz="2400" dirty="0">
                <a:latin typeface="Times New Roman"/>
                <a:cs typeface="Times New Roman"/>
              </a:rPr>
              <a:t>os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primeiros  caracteres.</a:t>
            </a:r>
            <a:endParaRPr sz="2400">
              <a:latin typeface="Times New Roman"/>
              <a:cs typeface="Times New Roman"/>
            </a:endParaRPr>
          </a:p>
          <a:p>
            <a:pPr marL="584835">
              <a:lnSpc>
                <a:spcPts val="2800"/>
              </a:lnSpc>
            </a:pPr>
            <a:r>
              <a:rPr sz="2400" spc="-5" dirty="0">
                <a:latin typeface="Times New Roman"/>
                <a:cs typeface="Times New Roman"/>
              </a:rPr>
              <a:t>Ex </a:t>
            </a:r>
            <a:r>
              <a:rPr sz="2400" dirty="0">
                <a:latin typeface="Times New Roman"/>
                <a:cs typeface="Times New Roman"/>
              </a:rPr>
              <a:t>: b230 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b230e84a4c90d2f11ba85404e5fba93ce0a...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3329"/>
              </a:lnSpc>
              <a:spcBef>
                <a:spcPts val="1520"/>
              </a:spcBef>
            </a:pPr>
            <a:r>
              <a:rPr sz="2800" b="1" spc="-5" dirty="0">
                <a:latin typeface="Times New Roman"/>
                <a:cs typeface="Times New Roman"/>
              </a:rPr>
              <a:t>&lt;tag&gt;</a:t>
            </a:r>
            <a:endParaRPr sz="2800">
              <a:latin typeface="Times New Roman"/>
              <a:cs typeface="Times New Roman"/>
            </a:endParaRPr>
          </a:p>
          <a:p>
            <a:pPr marL="380365">
              <a:lnSpc>
                <a:spcPts val="2810"/>
              </a:lnSpc>
            </a:pPr>
            <a:r>
              <a:rPr sz="2400" i="1" spc="-75" dirty="0">
                <a:latin typeface="Times New Roman"/>
                <a:cs typeface="Times New Roman"/>
              </a:rPr>
              <a:t>Tag </a:t>
            </a:r>
            <a:r>
              <a:rPr sz="2400" spc="-5" dirty="0">
                <a:latin typeface="Times New Roman"/>
                <a:cs typeface="Times New Roman"/>
              </a:rPr>
              <a:t>referente ao </a:t>
            </a:r>
            <a:r>
              <a:rPr sz="2400" i="1" spc="-5" dirty="0">
                <a:latin typeface="Times New Roman"/>
                <a:cs typeface="Times New Roman"/>
              </a:rPr>
              <a:t>commit</a:t>
            </a:r>
            <a:r>
              <a:rPr sz="2400" i="1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584835">
              <a:lnSpc>
                <a:spcPts val="2840"/>
              </a:lnSpc>
            </a:pPr>
            <a:r>
              <a:rPr sz="2400" spc="-5" dirty="0">
                <a:latin typeface="Times New Roman"/>
                <a:cs typeface="Times New Roman"/>
              </a:rPr>
              <a:t>Ex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v0.1.2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3329"/>
              </a:lnSpc>
              <a:spcBef>
                <a:spcPts val="1520"/>
              </a:spcBef>
            </a:pPr>
            <a:r>
              <a:rPr sz="2800" b="1" spc="-5" dirty="0">
                <a:latin typeface="Times New Roman"/>
                <a:cs typeface="Times New Roman"/>
              </a:rPr>
              <a:t>&lt;branch </a:t>
            </a:r>
            <a:r>
              <a:rPr sz="2800" b="1" dirty="0"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  <a:p>
            <a:pPr marL="380365">
              <a:lnSpc>
                <a:spcPts val="2810"/>
              </a:lnSpc>
            </a:pPr>
            <a:r>
              <a:rPr sz="2400" spc="-5" dirty="0">
                <a:latin typeface="Times New Roman"/>
                <a:cs typeface="Times New Roman"/>
              </a:rPr>
              <a:t>Último </a:t>
            </a:r>
            <a:r>
              <a:rPr sz="2400" i="1" spc="-5" dirty="0">
                <a:latin typeface="Times New Roman"/>
                <a:cs typeface="Times New Roman"/>
              </a:rPr>
              <a:t>commit </a:t>
            </a:r>
            <a:r>
              <a:rPr sz="2400" dirty="0">
                <a:latin typeface="Times New Roman"/>
                <a:cs typeface="Times New Roman"/>
              </a:rPr>
              <a:t>do </a:t>
            </a:r>
            <a:r>
              <a:rPr sz="2400" i="1" spc="-5" dirty="0">
                <a:latin typeface="Times New Roman"/>
                <a:cs typeface="Times New Roman"/>
              </a:rPr>
              <a:t>branch </a:t>
            </a: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spc="-5" dirty="0">
                <a:latin typeface="Times New Roman"/>
                <a:cs typeface="Times New Roman"/>
              </a:rPr>
              <a:t>branch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&gt;.</a:t>
            </a:r>
            <a:endParaRPr sz="2400">
              <a:latin typeface="Times New Roman"/>
              <a:cs typeface="Times New Roman"/>
            </a:endParaRPr>
          </a:p>
          <a:p>
            <a:pPr marL="584835">
              <a:lnSpc>
                <a:spcPts val="2840"/>
              </a:lnSpc>
            </a:pPr>
            <a:r>
              <a:rPr sz="2400" spc="-5" dirty="0">
                <a:latin typeface="Times New Roman"/>
                <a:cs typeface="Times New Roman"/>
              </a:rPr>
              <a:t>Ex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5" dirty="0">
                <a:latin typeface="Times New Roman"/>
                <a:cs typeface="Times New Roman"/>
              </a:rPr>
              <a:t> master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6920" y="4381500"/>
            <a:ext cx="449580" cy="205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8450" y="42862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80" h="373379">
                <a:moveTo>
                  <a:pt x="186689" y="0"/>
                </a:moveTo>
                <a:lnTo>
                  <a:pt x="137054" y="6667"/>
                </a:lnTo>
                <a:lnTo>
                  <a:pt x="92456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80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80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55750" y="42735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80" h="373379">
                <a:moveTo>
                  <a:pt x="0" y="186690"/>
                </a:moveTo>
                <a:lnTo>
                  <a:pt x="6667" y="137054"/>
                </a:lnTo>
                <a:lnTo>
                  <a:pt x="25484" y="92455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5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20950" y="42735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20950" y="42735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5"/>
                </a:lnTo>
                <a:lnTo>
                  <a:pt x="54911" y="54673"/>
                </a:lnTo>
                <a:lnTo>
                  <a:pt x="92850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5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0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33700" y="3756659"/>
            <a:ext cx="487679" cy="449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97579" y="3390900"/>
            <a:ext cx="419100" cy="419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77640" y="3497579"/>
            <a:ext cx="441959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88179" y="3368040"/>
            <a:ext cx="419100" cy="419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3000" y="3779520"/>
            <a:ext cx="487679" cy="4419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78450" y="42608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78450" y="42608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52159" y="4366259"/>
            <a:ext cx="449580" cy="2209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56350" y="42735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56350" y="42735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0" y="187452"/>
                </a:moveTo>
                <a:lnTo>
                  <a:pt x="6697" y="137627"/>
                </a:lnTo>
                <a:lnTo>
                  <a:pt x="25597" y="92850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0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02279" y="4366259"/>
            <a:ext cx="441959" cy="2209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73450" y="42735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73450" y="42735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0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0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62400" y="4366259"/>
            <a:ext cx="434339" cy="2209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51350" y="42735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5" y="349306"/>
                </a:lnTo>
                <a:lnTo>
                  <a:pt x="137054" y="368206"/>
                </a:lnTo>
                <a:lnTo>
                  <a:pt x="186689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350" y="42735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0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0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22520" y="4351020"/>
            <a:ext cx="449579" cy="2362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10350" y="3943350"/>
            <a:ext cx="200025" cy="244475"/>
          </a:xfrm>
          <a:custGeom>
            <a:avLst/>
            <a:gdLst/>
            <a:ahLst/>
            <a:cxnLst/>
            <a:rect l="l" t="t" r="r" b="b"/>
            <a:pathLst>
              <a:path w="200025" h="244475">
                <a:moveTo>
                  <a:pt x="199898" y="0"/>
                </a:moveTo>
                <a:lnTo>
                  <a:pt x="113030" y="0"/>
                </a:lnTo>
                <a:lnTo>
                  <a:pt x="0" y="244347"/>
                </a:lnTo>
                <a:lnTo>
                  <a:pt x="199898" y="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30750" y="5187950"/>
            <a:ext cx="1691639" cy="390525"/>
          </a:xfrm>
          <a:custGeom>
            <a:avLst/>
            <a:gdLst/>
            <a:ahLst/>
            <a:cxnLst/>
            <a:rect l="l" t="t" r="r" b="b"/>
            <a:pathLst>
              <a:path w="1691639" h="390525">
                <a:moveTo>
                  <a:pt x="0" y="390144"/>
                </a:moveTo>
                <a:lnTo>
                  <a:pt x="1691639" y="390144"/>
                </a:lnTo>
                <a:lnTo>
                  <a:pt x="1691639" y="0"/>
                </a:lnTo>
                <a:lnTo>
                  <a:pt x="0" y="0"/>
                </a:lnTo>
                <a:lnTo>
                  <a:pt x="0" y="390144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78779" y="4792979"/>
            <a:ext cx="228600" cy="4267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44105" y="5187505"/>
            <a:ext cx="1774189" cy="390525"/>
          </a:xfrm>
          <a:custGeom>
            <a:avLst/>
            <a:gdLst/>
            <a:ahLst/>
            <a:cxnLst/>
            <a:rect l="l" t="t" r="r" b="b"/>
            <a:pathLst>
              <a:path w="1774189" h="390525">
                <a:moveTo>
                  <a:pt x="0" y="390144"/>
                </a:moveTo>
                <a:lnTo>
                  <a:pt x="1773936" y="390144"/>
                </a:lnTo>
                <a:lnTo>
                  <a:pt x="1773936" y="0"/>
                </a:lnTo>
                <a:lnTo>
                  <a:pt x="0" y="0"/>
                </a:lnTo>
                <a:lnTo>
                  <a:pt x="0" y="390144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30679" y="4792979"/>
            <a:ext cx="236219" cy="4267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2775549" y="723900"/>
            <a:ext cx="36703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Referência </a:t>
            </a:r>
            <a:r>
              <a:rPr dirty="0"/>
              <a:t>a</a:t>
            </a:r>
            <a:r>
              <a:rPr spc="-50" dirty="0"/>
              <a:t> </a:t>
            </a:r>
            <a:r>
              <a:rPr i="1" spc="-5" dirty="0">
                <a:latin typeface="Times New Roman"/>
                <a:cs typeface="Times New Roman"/>
              </a:rPr>
              <a:t>Commit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6192530" y="65272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14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0100" y="1816100"/>
            <a:ext cx="5850890" cy="835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&lt;commit &gt;~&lt;n&gt;</a:t>
            </a:r>
            <a:endParaRPr sz="2800">
              <a:latin typeface="Times New Roman"/>
              <a:cs typeface="Times New Roman"/>
            </a:endParaRPr>
          </a:p>
          <a:p>
            <a:pPr marL="380365">
              <a:lnSpc>
                <a:spcPct val="100000"/>
              </a:lnSpc>
              <a:spcBef>
                <a:spcPts val="140"/>
              </a:spcBef>
            </a:pP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n-ésimo percussor </a:t>
            </a:r>
            <a:r>
              <a:rPr sz="2400" dirty="0">
                <a:latin typeface="Times New Roman"/>
                <a:cs typeface="Times New Roman"/>
              </a:rPr>
              <a:t>do </a:t>
            </a:r>
            <a:r>
              <a:rPr sz="2400" i="1" spc="-5" dirty="0">
                <a:latin typeface="Times New Roman"/>
                <a:cs typeface="Times New Roman"/>
              </a:rPr>
              <a:t>commit </a:t>
            </a: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spc="-5" dirty="0">
                <a:latin typeface="Times New Roman"/>
                <a:cs typeface="Times New Roman"/>
              </a:rPr>
              <a:t>commit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&gt;.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89750" y="3879850"/>
            <a:ext cx="1042669" cy="306705"/>
          </a:xfrm>
          <a:prstGeom prst="rect">
            <a:avLst/>
          </a:prstGeom>
          <a:solidFill>
            <a:srgbClr val="FFC900"/>
          </a:solidFill>
          <a:ln w="6096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34950">
              <a:lnSpc>
                <a:spcPts val="2160"/>
              </a:lnSpc>
              <a:spcBef>
                <a:spcPts val="250"/>
              </a:spcBef>
            </a:pPr>
            <a:r>
              <a:rPr sz="2000" b="1" dirty="0">
                <a:solidFill>
                  <a:srgbClr val="303030"/>
                </a:solidFill>
                <a:latin typeface="Times New Roman"/>
                <a:cs typeface="Times New Roman"/>
              </a:rPr>
              <a:t>v0.1.2a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06525" y="5232400"/>
            <a:ext cx="1397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03030"/>
                </a:solidFill>
                <a:latin typeface="Courier New"/>
                <a:cs typeface="Courier New"/>
              </a:rPr>
              <a:t>v0.1.2a~5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04796" y="5232400"/>
            <a:ext cx="13976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03030"/>
                </a:solidFill>
                <a:latin typeface="Courier New"/>
                <a:cs typeface="Courier New"/>
              </a:rPr>
              <a:t>v0.1.2a~1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6920" y="4381500"/>
            <a:ext cx="449580" cy="205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8450" y="42862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80" h="373379">
                <a:moveTo>
                  <a:pt x="186689" y="0"/>
                </a:moveTo>
                <a:lnTo>
                  <a:pt x="137054" y="6667"/>
                </a:lnTo>
                <a:lnTo>
                  <a:pt x="92456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80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80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55750" y="42735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80" h="373379">
                <a:moveTo>
                  <a:pt x="0" y="186690"/>
                </a:moveTo>
                <a:lnTo>
                  <a:pt x="6667" y="137054"/>
                </a:lnTo>
                <a:lnTo>
                  <a:pt x="25484" y="92455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5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20950" y="42735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20950" y="42735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5"/>
                </a:lnTo>
                <a:lnTo>
                  <a:pt x="54911" y="54673"/>
                </a:lnTo>
                <a:lnTo>
                  <a:pt x="92850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5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0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33700" y="3756659"/>
            <a:ext cx="487679" cy="449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97579" y="3390900"/>
            <a:ext cx="419100" cy="419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77640" y="3497579"/>
            <a:ext cx="441959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88179" y="3368040"/>
            <a:ext cx="419100" cy="419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3000" y="3779520"/>
            <a:ext cx="487679" cy="4419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78450" y="42608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78450" y="42608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52159" y="4366259"/>
            <a:ext cx="449580" cy="2209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56350" y="42735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56350" y="42735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0" y="187452"/>
                </a:moveTo>
                <a:lnTo>
                  <a:pt x="6697" y="137627"/>
                </a:lnTo>
                <a:lnTo>
                  <a:pt x="25597" y="92850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0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02279" y="4366259"/>
            <a:ext cx="441959" cy="2209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73450" y="42735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73450" y="42735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0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0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62400" y="4366259"/>
            <a:ext cx="434339" cy="2209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51350" y="42735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5" y="349306"/>
                </a:lnTo>
                <a:lnTo>
                  <a:pt x="137054" y="368206"/>
                </a:lnTo>
                <a:lnTo>
                  <a:pt x="186689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350" y="42735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0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0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22520" y="4351020"/>
            <a:ext cx="449579" cy="2362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45050" y="5187950"/>
            <a:ext cx="1478280" cy="390525"/>
          </a:xfrm>
          <a:custGeom>
            <a:avLst/>
            <a:gdLst/>
            <a:ahLst/>
            <a:cxnLst/>
            <a:rect l="l" t="t" r="r" b="b"/>
            <a:pathLst>
              <a:path w="1478279" h="390525">
                <a:moveTo>
                  <a:pt x="0" y="390144"/>
                </a:moveTo>
                <a:lnTo>
                  <a:pt x="1478280" y="390144"/>
                </a:lnTo>
                <a:lnTo>
                  <a:pt x="1478280" y="0"/>
                </a:lnTo>
                <a:lnTo>
                  <a:pt x="0" y="0"/>
                </a:lnTo>
                <a:lnTo>
                  <a:pt x="0" y="39014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94020" y="4823459"/>
            <a:ext cx="220979" cy="3962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45920" y="4823459"/>
            <a:ext cx="220980" cy="3886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10350" y="3943350"/>
            <a:ext cx="200025" cy="244475"/>
          </a:xfrm>
          <a:custGeom>
            <a:avLst/>
            <a:gdLst/>
            <a:ahLst/>
            <a:cxnLst/>
            <a:rect l="l" t="t" r="r" b="b"/>
            <a:pathLst>
              <a:path w="200025" h="244475">
                <a:moveTo>
                  <a:pt x="199898" y="0"/>
                </a:moveTo>
                <a:lnTo>
                  <a:pt x="113030" y="0"/>
                </a:lnTo>
                <a:lnTo>
                  <a:pt x="0" y="244347"/>
                </a:lnTo>
                <a:lnTo>
                  <a:pt x="199898" y="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775549" y="723900"/>
            <a:ext cx="36703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Referência </a:t>
            </a:r>
            <a:r>
              <a:rPr dirty="0"/>
              <a:t>a</a:t>
            </a:r>
            <a:r>
              <a:rPr spc="-50" dirty="0"/>
              <a:t> </a:t>
            </a:r>
            <a:r>
              <a:rPr i="1" spc="-5" dirty="0">
                <a:latin typeface="Times New Roman"/>
                <a:cs typeface="Times New Roman"/>
              </a:rPr>
              <a:t>Commit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6192530" y="65272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14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00100" y="1816100"/>
            <a:ext cx="6915150" cy="835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&lt;commit &gt;^1 </a:t>
            </a:r>
            <a:r>
              <a:rPr sz="2800" b="1" dirty="0">
                <a:latin typeface="Times New Roman"/>
                <a:cs typeface="Times New Roman"/>
              </a:rPr>
              <a:t>ou &lt; </a:t>
            </a:r>
            <a:r>
              <a:rPr sz="2800" b="1" spc="-5" dirty="0">
                <a:latin typeface="Times New Roman"/>
                <a:cs typeface="Times New Roman"/>
              </a:rPr>
              <a:t>commit&gt;^ </a:t>
            </a:r>
            <a:r>
              <a:rPr sz="2800" b="1" dirty="0">
                <a:latin typeface="Times New Roman"/>
                <a:cs typeface="Times New Roman"/>
              </a:rPr>
              <a:t>ou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&lt;commit&gt;~1</a:t>
            </a:r>
            <a:endParaRPr sz="2800">
              <a:latin typeface="Times New Roman"/>
              <a:cs typeface="Times New Roman"/>
            </a:endParaRPr>
          </a:p>
          <a:p>
            <a:pPr marL="380365">
              <a:lnSpc>
                <a:spcPct val="100000"/>
              </a:lnSpc>
              <a:spcBef>
                <a:spcPts val="140"/>
              </a:spcBef>
            </a:pP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primeiro percussor </a:t>
            </a:r>
            <a:r>
              <a:rPr sz="2400" dirty="0">
                <a:latin typeface="Times New Roman"/>
                <a:cs typeface="Times New Roman"/>
              </a:rPr>
              <a:t>do </a:t>
            </a:r>
            <a:r>
              <a:rPr sz="2400" i="1" spc="-5" dirty="0">
                <a:latin typeface="Times New Roman"/>
                <a:cs typeface="Times New Roman"/>
              </a:rPr>
              <a:t>commit </a:t>
            </a: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spc="-5" dirty="0">
                <a:latin typeface="Times New Roman"/>
                <a:cs typeface="Times New Roman"/>
              </a:rPr>
              <a:t>commit </a:t>
            </a:r>
            <a:r>
              <a:rPr sz="2400" dirty="0">
                <a:latin typeface="Times New Roman"/>
                <a:cs typeface="Times New Roman"/>
              </a:rPr>
              <a:t>&gt;.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89750" y="3879850"/>
            <a:ext cx="1042669" cy="306705"/>
          </a:xfrm>
          <a:prstGeom prst="rect">
            <a:avLst/>
          </a:prstGeom>
          <a:solidFill>
            <a:srgbClr val="FFC900"/>
          </a:solidFill>
          <a:ln w="6096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70180">
              <a:lnSpc>
                <a:spcPts val="2160"/>
              </a:lnSpc>
              <a:spcBef>
                <a:spcPts val="250"/>
              </a:spcBef>
            </a:pPr>
            <a:r>
              <a:rPr sz="2000" b="1" dirty="0">
                <a:solidFill>
                  <a:srgbClr val="303030"/>
                </a:solidFill>
                <a:latin typeface="Times New Roman"/>
                <a:cs typeface="Times New Roman"/>
              </a:rPr>
              <a:t>v0.1.2a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9450" y="5187950"/>
            <a:ext cx="2125980" cy="37973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350"/>
              </a:spcBef>
            </a:pPr>
            <a:r>
              <a:rPr sz="2000" b="1" spc="-5" dirty="0">
                <a:solidFill>
                  <a:srgbClr val="303030"/>
                </a:solidFill>
                <a:latin typeface="Courier New"/>
                <a:cs typeface="Courier New"/>
              </a:rPr>
              <a:t>v0.1.2a^^^^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67031" y="5219700"/>
            <a:ext cx="177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03030"/>
                </a:solidFill>
                <a:latin typeface="Courier New"/>
                <a:cs typeface="Courier New"/>
              </a:rPr>
              <a:t>^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88109" y="5219700"/>
            <a:ext cx="1245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03030"/>
                </a:solidFill>
                <a:latin typeface="Courier New"/>
                <a:cs typeface="Courier New"/>
              </a:rPr>
              <a:t>v0.1.2a^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6920" y="5295900"/>
            <a:ext cx="449580" cy="205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8450" y="52006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80" h="373379">
                <a:moveTo>
                  <a:pt x="186689" y="0"/>
                </a:moveTo>
                <a:lnTo>
                  <a:pt x="137054" y="6667"/>
                </a:lnTo>
                <a:lnTo>
                  <a:pt x="92456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90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80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80" y="186690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55750" y="51879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80" h="373379">
                <a:moveTo>
                  <a:pt x="0" y="186690"/>
                </a:moveTo>
                <a:lnTo>
                  <a:pt x="6667" y="137054"/>
                </a:lnTo>
                <a:lnTo>
                  <a:pt x="25484" y="92455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5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20950" y="51879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20950" y="51879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5"/>
                </a:lnTo>
                <a:lnTo>
                  <a:pt x="54911" y="54673"/>
                </a:lnTo>
                <a:lnTo>
                  <a:pt x="92850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5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0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33700" y="4671059"/>
            <a:ext cx="487679" cy="449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97579" y="4305300"/>
            <a:ext cx="419100" cy="419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77640" y="4411979"/>
            <a:ext cx="441959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88179" y="4282440"/>
            <a:ext cx="419100" cy="419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3000" y="4693920"/>
            <a:ext cx="487679" cy="4419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78450" y="51752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78450" y="51752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52159" y="5288279"/>
            <a:ext cx="449580" cy="2133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56350" y="51879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56350" y="51879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0" y="187452"/>
                </a:moveTo>
                <a:lnTo>
                  <a:pt x="6697" y="137627"/>
                </a:lnTo>
                <a:lnTo>
                  <a:pt x="25597" y="92850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0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02279" y="5280659"/>
            <a:ext cx="441959" cy="2209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73450" y="51879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73450" y="51879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0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0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62400" y="5280659"/>
            <a:ext cx="434339" cy="2209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51350" y="51879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2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5" y="349306"/>
                </a:lnTo>
                <a:lnTo>
                  <a:pt x="137054" y="368206"/>
                </a:lnTo>
                <a:lnTo>
                  <a:pt x="186689" y="374903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350" y="51879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0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0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22520" y="5265420"/>
            <a:ext cx="449579" cy="2362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65550" y="6115050"/>
            <a:ext cx="1758950" cy="381000"/>
          </a:xfrm>
          <a:custGeom>
            <a:avLst/>
            <a:gdLst/>
            <a:ahLst/>
            <a:cxnLst/>
            <a:rect l="l" t="t" r="r" b="b"/>
            <a:pathLst>
              <a:path w="1758950" h="381000">
                <a:moveTo>
                  <a:pt x="0" y="381000"/>
                </a:moveTo>
                <a:lnTo>
                  <a:pt x="1758695" y="381000"/>
                </a:lnTo>
                <a:lnTo>
                  <a:pt x="1758695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41520" y="5745479"/>
            <a:ext cx="236220" cy="4038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9620" y="3779520"/>
            <a:ext cx="220979" cy="3657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72250" y="4908550"/>
            <a:ext cx="200025" cy="244475"/>
          </a:xfrm>
          <a:custGeom>
            <a:avLst/>
            <a:gdLst/>
            <a:ahLst/>
            <a:cxnLst/>
            <a:rect l="l" t="t" r="r" b="b"/>
            <a:pathLst>
              <a:path w="200025" h="244475">
                <a:moveTo>
                  <a:pt x="199898" y="0"/>
                </a:moveTo>
                <a:lnTo>
                  <a:pt x="113030" y="0"/>
                </a:lnTo>
                <a:lnTo>
                  <a:pt x="0" y="244347"/>
                </a:lnTo>
                <a:lnTo>
                  <a:pt x="199898" y="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876550" y="723900"/>
            <a:ext cx="36703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Referência </a:t>
            </a:r>
            <a:r>
              <a:rPr dirty="0"/>
              <a:t>a</a:t>
            </a:r>
            <a:r>
              <a:rPr spc="-50" dirty="0"/>
              <a:t> </a:t>
            </a:r>
            <a:r>
              <a:rPr i="1" spc="-5" dirty="0">
                <a:latin typeface="Times New Roman"/>
                <a:cs typeface="Times New Roman"/>
              </a:rPr>
              <a:t>Commit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800100" y="1816100"/>
            <a:ext cx="7543800" cy="116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&lt;commit &gt;^2</a:t>
            </a:r>
            <a:endParaRPr sz="2800">
              <a:latin typeface="Times New Roman"/>
              <a:cs typeface="Times New Roman"/>
            </a:endParaRPr>
          </a:p>
          <a:p>
            <a:pPr marL="380365">
              <a:lnSpc>
                <a:spcPts val="2740"/>
              </a:lnSpc>
              <a:spcBef>
                <a:spcPts val="140"/>
              </a:spcBef>
            </a:pP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segundo percussor </a:t>
            </a:r>
            <a:r>
              <a:rPr sz="2400" dirty="0">
                <a:latin typeface="Times New Roman"/>
                <a:cs typeface="Times New Roman"/>
              </a:rPr>
              <a:t>do </a:t>
            </a:r>
            <a:r>
              <a:rPr sz="2400" i="1" spc="-5" dirty="0">
                <a:latin typeface="Times New Roman"/>
                <a:cs typeface="Times New Roman"/>
              </a:rPr>
              <a:t>commit </a:t>
            </a: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spc="-5" dirty="0">
                <a:latin typeface="Times New Roman"/>
                <a:cs typeface="Times New Roman"/>
              </a:rPr>
              <a:t>commit </a:t>
            </a:r>
            <a:r>
              <a:rPr sz="2400" dirty="0">
                <a:latin typeface="Times New Roman"/>
                <a:cs typeface="Times New Roman"/>
              </a:rPr>
              <a:t>&gt;. </a:t>
            </a:r>
            <a:r>
              <a:rPr sz="2400" spc="-5" dirty="0">
                <a:latin typeface="Times New Roman"/>
                <a:cs typeface="Times New Roman"/>
              </a:rPr>
              <a:t>Utilizado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</a:t>
            </a:r>
            <a:endParaRPr sz="2400">
              <a:latin typeface="Times New Roman"/>
              <a:cs typeface="Times New Roman"/>
            </a:endParaRPr>
          </a:p>
          <a:p>
            <a:pPr marL="380365">
              <a:lnSpc>
                <a:spcPts val="2740"/>
              </a:lnSpc>
            </a:pPr>
            <a:r>
              <a:rPr sz="2400" i="1" spc="-5" dirty="0">
                <a:latin typeface="Times New Roman"/>
                <a:cs typeface="Times New Roman"/>
              </a:rPr>
              <a:t>commits </a:t>
            </a:r>
            <a:r>
              <a:rPr sz="2400" spc="-5" dirty="0">
                <a:latin typeface="Times New Roman"/>
                <a:cs typeface="Times New Roman"/>
              </a:rPr>
              <a:t>resultantes </a:t>
            </a:r>
            <a:r>
              <a:rPr sz="2400" dirty="0">
                <a:latin typeface="Times New Roman"/>
                <a:cs typeface="Times New Roman"/>
              </a:rPr>
              <a:t>de um </a:t>
            </a:r>
            <a:r>
              <a:rPr sz="2400" i="1" spc="-20" dirty="0">
                <a:latin typeface="Times New Roman"/>
                <a:cs typeface="Times New Roman"/>
              </a:rPr>
              <a:t>merge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52850" y="3384550"/>
            <a:ext cx="1803400" cy="381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350"/>
              </a:spcBef>
            </a:pPr>
            <a:r>
              <a:rPr sz="2000" b="1" spc="-5" dirty="0">
                <a:solidFill>
                  <a:srgbClr val="303030"/>
                </a:solidFill>
                <a:latin typeface="Courier New"/>
                <a:cs typeface="Courier New"/>
              </a:rPr>
              <a:t>v0.1.2a^^2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51650" y="4845050"/>
            <a:ext cx="1042669" cy="306705"/>
          </a:xfrm>
          <a:prstGeom prst="rect">
            <a:avLst/>
          </a:prstGeom>
          <a:solidFill>
            <a:srgbClr val="FFC900"/>
          </a:solidFill>
          <a:ln w="6096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70180">
              <a:lnSpc>
                <a:spcPts val="2160"/>
              </a:lnSpc>
              <a:spcBef>
                <a:spcPts val="250"/>
              </a:spcBef>
            </a:pPr>
            <a:r>
              <a:rPr sz="2000" b="1" dirty="0">
                <a:solidFill>
                  <a:srgbClr val="303030"/>
                </a:solidFill>
                <a:latin typeface="Times New Roman"/>
                <a:cs typeface="Times New Roman"/>
              </a:rPr>
              <a:t>v0.1.2a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51325" y="6121400"/>
            <a:ext cx="154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03030"/>
                </a:solidFill>
                <a:latin typeface="Courier New"/>
                <a:cs typeface="Courier New"/>
              </a:rPr>
              <a:t>v0.1.2a^^1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94552" y="6146800"/>
            <a:ext cx="2826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14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2393950"/>
            <a:ext cx="688975" cy="688975"/>
          </a:xfrm>
          <a:custGeom>
            <a:avLst/>
            <a:gdLst/>
            <a:ahLst/>
            <a:cxnLst/>
            <a:rect l="l" t="t" r="r" b="b"/>
            <a:pathLst>
              <a:path w="688975" h="688975">
                <a:moveTo>
                  <a:pt x="344424" y="0"/>
                </a:moveTo>
                <a:lnTo>
                  <a:pt x="297687" y="3143"/>
                </a:lnTo>
                <a:lnTo>
                  <a:pt x="252862" y="12301"/>
                </a:lnTo>
                <a:lnTo>
                  <a:pt x="210358" y="27062"/>
                </a:lnTo>
                <a:lnTo>
                  <a:pt x="170586" y="47018"/>
                </a:lnTo>
                <a:lnTo>
                  <a:pt x="133956" y="71757"/>
                </a:lnTo>
                <a:lnTo>
                  <a:pt x="100879" y="100869"/>
                </a:lnTo>
                <a:lnTo>
                  <a:pt x="71764" y="133945"/>
                </a:lnTo>
                <a:lnTo>
                  <a:pt x="47023" y="170575"/>
                </a:lnTo>
                <a:lnTo>
                  <a:pt x="27066" y="210347"/>
                </a:lnTo>
                <a:lnTo>
                  <a:pt x="12303" y="252853"/>
                </a:lnTo>
                <a:lnTo>
                  <a:pt x="3144" y="297682"/>
                </a:lnTo>
                <a:lnTo>
                  <a:pt x="0" y="344424"/>
                </a:lnTo>
                <a:lnTo>
                  <a:pt x="3144" y="391165"/>
                </a:lnTo>
                <a:lnTo>
                  <a:pt x="12303" y="435994"/>
                </a:lnTo>
                <a:lnTo>
                  <a:pt x="27066" y="478500"/>
                </a:lnTo>
                <a:lnTo>
                  <a:pt x="47023" y="518272"/>
                </a:lnTo>
                <a:lnTo>
                  <a:pt x="71764" y="554902"/>
                </a:lnTo>
                <a:lnTo>
                  <a:pt x="100879" y="587978"/>
                </a:lnTo>
                <a:lnTo>
                  <a:pt x="133956" y="617090"/>
                </a:lnTo>
                <a:lnTo>
                  <a:pt x="170586" y="641829"/>
                </a:lnTo>
                <a:lnTo>
                  <a:pt x="210358" y="661785"/>
                </a:lnTo>
                <a:lnTo>
                  <a:pt x="252862" y="676546"/>
                </a:lnTo>
                <a:lnTo>
                  <a:pt x="297687" y="685704"/>
                </a:lnTo>
                <a:lnTo>
                  <a:pt x="344424" y="688848"/>
                </a:lnTo>
                <a:lnTo>
                  <a:pt x="391165" y="685704"/>
                </a:lnTo>
                <a:lnTo>
                  <a:pt x="435994" y="676546"/>
                </a:lnTo>
                <a:lnTo>
                  <a:pt x="478500" y="661785"/>
                </a:lnTo>
                <a:lnTo>
                  <a:pt x="518272" y="641829"/>
                </a:lnTo>
                <a:lnTo>
                  <a:pt x="554902" y="617090"/>
                </a:lnTo>
                <a:lnTo>
                  <a:pt x="587978" y="587978"/>
                </a:lnTo>
                <a:lnTo>
                  <a:pt x="617090" y="554902"/>
                </a:lnTo>
                <a:lnTo>
                  <a:pt x="641829" y="518272"/>
                </a:lnTo>
                <a:lnTo>
                  <a:pt x="661785" y="478500"/>
                </a:lnTo>
                <a:lnTo>
                  <a:pt x="676546" y="435994"/>
                </a:lnTo>
                <a:lnTo>
                  <a:pt x="685704" y="391165"/>
                </a:lnTo>
                <a:lnTo>
                  <a:pt x="688847" y="344424"/>
                </a:lnTo>
                <a:lnTo>
                  <a:pt x="685704" y="297682"/>
                </a:lnTo>
                <a:lnTo>
                  <a:pt x="676546" y="252853"/>
                </a:lnTo>
                <a:lnTo>
                  <a:pt x="661785" y="210347"/>
                </a:lnTo>
                <a:lnTo>
                  <a:pt x="641829" y="170575"/>
                </a:lnTo>
                <a:lnTo>
                  <a:pt x="617090" y="133945"/>
                </a:lnTo>
                <a:lnTo>
                  <a:pt x="587978" y="100869"/>
                </a:lnTo>
                <a:lnTo>
                  <a:pt x="554902" y="71757"/>
                </a:lnTo>
                <a:lnTo>
                  <a:pt x="518272" y="47018"/>
                </a:lnTo>
                <a:lnTo>
                  <a:pt x="478500" y="27062"/>
                </a:lnTo>
                <a:lnTo>
                  <a:pt x="435994" y="12301"/>
                </a:lnTo>
                <a:lnTo>
                  <a:pt x="391165" y="3143"/>
                </a:lnTo>
                <a:lnTo>
                  <a:pt x="344424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2650" y="2381250"/>
            <a:ext cx="688975" cy="688975"/>
          </a:xfrm>
          <a:custGeom>
            <a:avLst/>
            <a:gdLst/>
            <a:ahLst/>
            <a:cxnLst/>
            <a:rect l="l" t="t" r="r" b="b"/>
            <a:pathLst>
              <a:path w="688975" h="688975">
                <a:moveTo>
                  <a:pt x="0" y="344424"/>
                </a:moveTo>
                <a:lnTo>
                  <a:pt x="3144" y="297682"/>
                </a:lnTo>
                <a:lnTo>
                  <a:pt x="12303" y="252853"/>
                </a:lnTo>
                <a:lnTo>
                  <a:pt x="27066" y="210347"/>
                </a:lnTo>
                <a:lnTo>
                  <a:pt x="47023" y="170575"/>
                </a:lnTo>
                <a:lnTo>
                  <a:pt x="71764" y="133945"/>
                </a:lnTo>
                <a:lnTo>
                  <a:pt x="100879" y="100869"/>
                </a:lnTo>
                <a:lnTo>
                  <a:pt x="133956" y="71757"/>
                </a:lnTo>
                <a:lnTo>
                  <a:pt x="170586" y="47018"/>
                </a:lnTo>
                <a:lnTo>
                  <a:pt x="210358" y="27062"/>
                </a:lnTo>
                <a:lnTo>
                  <a:pt x="252862" y="12301"/>
                </a:lnTo>
                <a:lnTo>
                  <a:pt x="297687" y="3143"/>
                </a:lnTo>
                <a:lnTo>
                  <a:pt x="344424" y="0"/>
                </a:lnTo>
                <a:lnTo>
                  <a:pt x="391165" y="3143"/>
                </a:lnTo>
                <a:lnTo>
                  <a:pt x="435994" y="12301"/>
                </a:lnTo>
                <a:lnTo>
                  <a:pt x="478500" y="27062"/>
                </a:lnTo>
                <a:lnTo>
                  <a:pt x="518272" y="47018"/>
                </a:lnTo>
                <a:lnTo>
                  <a:pt x="554902" y="71757"/>
                </a:lnTo>
                <a:lnTo>
                  <a:pt x="587978" y="100869"/>
                </a:lnTo>
                <a:lnTo>
                  <a:pt x="617090" y="133945"/>
                </a:lnTo>
                <a:lnTo>
                  <a:pt x="641829" y="170575"/>
                </a:lnTo>
                <a:lnTo>
                  <a:pt x="661785" y="210347"/>
                </a:lnTo>
                <a:lnTo>
                  <a:pt x="676546" y="252853"/>
                </a:lnTo>
                <a:lnTo>
                  <a:pt x="685704" y="297682"/>
                </a:lnTo>
                <a:lnTo>
                  <a:pt x="688848" y="344424"/>
                </a:lnTo>
                <a:lnTo>
                  <a:pt x="685704" y="391165"/>
                </a:lnTo>
                <a:lnTo>
                  <a:pt x="676546" y="435994"/>
                </a:lnTo>
                <a:lnTo>
                  <a:pt x="661785" y="478500"/>
                </a:lnTo>
                <a:lnTo>
                  <a:pt x="641829" y="518272"/>
                </a:lnTo>
                <a:lnTo>
                  <a:pt x="617090" y="554902"/>
                </a:lnTo>
                <a:lnTo>
                  <a:pt x="587978" y="587978"/>
                </a:lnTo>
                <a:lnTo>
                  <a:pt x="554902" y="617090"/>
                </a:lnTo>
                <a:lnTo>
                  <a:pt x="518272" y="641829"/>
                </a:lnTo>
                <a:lnTo>
                  <a:pt x="478500" y="661785"/>
                </a:lnTo>
                <a:lnTo>
                  <a:pt x="435994" y="676546"/>
                </a:lnTo>
                <a:lnTo>
                  <a:pt x="391165" y="685704"/>
                </a:lnTo>
                <a:lnTo>
                  <a:pt x="344424" y="688848"/>
                </a:lnTo>
                <a:lnTo>
                  <a:pt x="297687" y="685704"/>
                </a:lnTo>
                <a:lnTo>
                  <a:pt x="252862" y="676546"/>
                </a:lnTo>
                <a:lnTo>
                  <a:pt x="210358" y="661785"/>
                </a:lnTo>
                <a:lnTo>
                  <a:pt x="170586" y="641829"/>
                </a:lnTo>
                <a:lnTo>
                  <a:pt x="133956" y="617090"/>
                </a:lnTo>
                <a:lnTo>
                  <a:pt x="100879" y="587978"/>
                </a:lnTo>
                <a:lnTo>
                  <a:pt x="71764" y="554902"/>
                </a:lnTo>
                <a:lnTo>
                  <a:pt x="47023" y="518272"/>
                </a:lnTo>
                <a:lnTo>
                  <a:pt x="27066" y="478500"/>
                </a:lnTo>
                <a:lnTo>
                  <a:pt x="12303" y="435994"/>
                </a:lnTo>
                <a:lnTo>
                  <a:pt x="3144" y="391165"/>
                </a:lnTo>
                <a:lnTo>
                  <a:pt x="0" y="344424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1000" y="2755999"/>
            <a:ext cx="403860" cy="403860"/>
          </a:xfrm>
          <a:custGeom>
            <a:avLst/>
            <a:gdLst/>
            <a:ahLst/>
            <a:cxnLst/>
            <a:rect l="l" t="t" r="r" b="b"/>
            <a:pathLst>
              <a:path w="403859" h="403860">
                <a:moveTo>
                  <a:pt x="6940" y="254069"/>
                </a:moveTo>
                <a:lnTo>
                  <a:pt x="100" y="207982"/>
                </a:lnTo>
                <a:lnTo>
                  <a:pt x="3754" y="163019"/>
                </a:lnTo>
                <a:lnTo>
                  <a:pt x="17046" y="120662"/>
                </a:lnTo>
                <a:lnTo>
                  <a:pt x="39121" y="82392"/>
                </a:lnTo>
                <a:lnTo>
                  <a:pt x="69122" y="49692"/>
                </a:lnTo>
                <a:lnTo>
                  <a:pt x="106196" y="24044"/>
                </a:lnTo>
                <a:lnTo>
                  <a:pt x="149485" y="6928"/>
                </a:lnTo>
                <a:lnTo>
                  <a:pt x="195535" y="99"/>
                </a:lnTo>
                <a:lnTo>
                  <a:pt x="240473" y="3756"/>
                </a:lnTo>
                <a:lnTo>
                  <a:pt x="282816" y="17048"/>
                </a:lnTo>
                <a:lnTo>
                  <a:pt x="321083" y="39124"/>
                </a:lnTo>
                <a:lnTo>
                  <a:pt x="353791" y="69134"/>
                </a:lnTo>
                <a:lnTo>
                  <a:pt x="379458" y="106225"/>
                </a:lnTo>
                <a:lnTo>
                  <a:pt x="396601" y="149548"/>
                </a:lnTo>
                <a:lnTo>
                  <a:pt x="403427" y="195589"/>
                </a:lnTo>
                <a:lnTo>
                  <a:pt x="399763" y="240518"/>
                </a:lnTo>
                <a:lnTo>
                  <a:pt x="386464" y="282853"/>
                </a:lnTo>
                <a:lnTo>
                  <a:pt x="364385" y="321109"/>
                </a:lnTo>
                <a:lnTo>
                  <a:pt x="334382" y="353802"/>
                </a:lnTo>
                <a:lnTo>
                  <a:pt x="297308" y="379448"/>
                </a:lnTo>
                <a:lnTo>
                  <a:pt x="254019" y="396563"/>
                </a:lnTo>
                <a:lnTo>
                  <a:pt x="207969" y="403392"/>
                </a:lnTo>
                <a:lnTo>
                  <a:pt x="163032" y="399738"/>
                </a:lnTo>
                <a:lnTo>
                  <a:pt x="120690" y="386453"/>
                </a:lnTo>
                <a:lnTo>
                  <a:pt x="82427" y="364391"/>
                </a:lnTo>
                <a:lnTo>
                  <a:pt x="49726" y="334404"/>
                </a:lnTo>
                <a:lnTo>
                  <a:pt x="24069" y="297346"/>
                </a:lnTo>
                <a:lnTo>
                  <a:pt x="6940" y="254069"/>
                </a:lnTo>
              </a:path>
            </a:pathLst>
          </a:custGeom>
          <a:ln w="762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6600" y="3124200"/>
            <a:ext cx="207010" cy="339725"/>
          </a:xfrm>
          <a:custGeom>
            <a:avLst/>
            <a:gdLst/>
            <a:ahLst/>
            <a:cxnLst/>
            <a:rect l="l" t="t" r="r" b="b"/>
            <a:pathLst>
              <a:path w="207009" h="339725">
                <a:moveTo>
                  <a:pt x="206794" y="0"/>
                </a:moveTo>
                <a:lnTo>
                  <a:pt x="0" y="339344"/>
                </a:lnTo>
              </a:path>
            </a:pathLst>
          </a:custGeom>
          <a:ln w="762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24100" y="207010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24100" y="207010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2" y="85090"/>
                </a:lnTo>
                <a:lnTo>
                  <a:pt x="6039612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24100" y="344170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24100" y="344170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2" y="85089"/>
                </a:lnTo>
                <a:lnTo>
                  <a:pt x="6039612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24100" y="481330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40"/>
                </a:lnTo>
                <a:lnTo>
                  <a:pt x="5954522" y="510540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668564" y="723900"/>
            <a:ext cx="363601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Analisando</a:t>
            </a:r>
            <a:r>
              <a:rPr spc="-40" dirty="0"/>
              <a:t> </a:t>
            </a:r>
            <a:r>
              <a:rPr i="1" spc="-5" dirty="0">
                <a:latin typeface="Times New Roman"/>
                <a:cs typeface="Times New Roman"/>
              </a:rPr>
              <a:t>Commits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19253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2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63370" y="2159000"/>
            <a:ext cx="6447155" cy="3782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861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</a:t>
            </a:r>
            <a:r>
              <a:rPr sz="2400" b="1" spc="-2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show</a:t>
            </a:r>
            <a:endParaRPr sz="2400">
              <a:latin typeface="Courier New"/>
              <a:cs typeface="Courier New"/>
            </a:endParaRPr>
          </a:p>
          <a:p>
            <a:pPr marL="278130">
              <a:lnSpc>
                <a:spcPct val="100000"/>
              </a:lnSpc>
              <a:spcBef>
                <a:spcPts val="2220"/>
              </a:spcBef>
            </a:pPr>
            <a:r>
              <a:rPr sz="2400" spc="-5" dirty="0">
                <a:latin typeface="Times New Roman"/>
                <a:cs typeface="Times New Roman"/>
              </a:rPr>
              <a:t>Exibe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último </a:t>
            </a:r>
            <a:r>
              <a:rPr sz="2400" i="1" spc="-5" dirty="0">
                <a:latin typeface="Times New Roman"/>
                <a:cs typeface="Times New Roman"/>
              </a:rPr>
              <a:t>commit </a:t>
            </a:r>
            <a:r>
              <a:rPr sz="2400" i="1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308610">
              <a:lnSpc>
                <a:spcPct val="100000"/>
              </a:lnSpc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show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&lt;</a:t>
            </a:r>
            <a:r>
              <a:rPr sz="2400" b="1" spc="-3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commit&gt;</a:t>
            </a:r>
            <a:endParaRPr sz="2400">
              <a:latin typeface="Courier New"/>
              <a:cs typeface="Courier New"/>
            </a:endParaRPr>
          </a:p>
          <a:p>
            <a:pPr marL="278130">
              <a:lnSpc>
                <a:spcPct val="100000"/>
              </a:lnSpc>
              <a:spcBef>
                <a:spcPts val="2220"/>
              </a:spcBef>
            </a:pPr>
            <a:r>
              <a:rPr sz="2400" spc="-5" dirty="0">
                <a:latin typeface="Times New Roman"/>
                <a:cs typeface="Times New Roman"/>
              </a:rPr>
              <a:t>Exibe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i="1" spc="-5" dirty="0">
                <a:latin typeface="Times New Roman"/>
                <a:cs typeface="Times New Roman"/>
              </a:rPr>
              <a:t>commit </a:t>
            </a:r>
            <a:r>
              <a:rPr sz="2400" spc="-5" dirty="0">
                <a:latin typeface="Times New Roman"/>
                <a:cs typeface="Times New Roman"/>
              </a:rPr>
              <a:t>referenciado </a:t>
            </a:r>
            <a:r>
              <a:rPr sz="2400" dirty="0">
                <a:latin typeface="Times New Roman"/>
                <a:cs typeface="Times New Roman"/>
              </a:rPr>
              <a:t>por &lt; </a:t>
            </a:r>
            <a:r>
              <a:rPr sz="2400" spc="-5" dirty="0">
                <a:latin typeface="Times New Roman"/>
                <a:cs typeface="Times New Roman"/>
              </a:rPr>
              <a:t>commit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&gt;.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u="sng" dirty="0">
                <a:solidFill>
                  <a:srgbClr val="303030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b="1" u="sng" spc="-550" dirty="0">
                <a:solidFill>
                  <a:srgbClr val="303030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b="1" u="sng" dirty="0">
                <a:solidFill>
                  <a:srgbClr val="303030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$ </a:t>
            </a:r>
            <a:r>
              <a:rPr sz="2400" b="1" u="sng" spc="-5" dirty="0">
                <a:solidFill>
                  <a:srgbClr val="303030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git show </a:t>
            </a:r>
            <a:r>
              <a:rPr sz="2400" b="1" u="sng" dirty="0">
                <a:solidFill>
                  <a:srgbClr val="303030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&lt;</a:t>
            </a:r>
            <a:r>
              <a:rPr sz="2400" b="1" u="sng" spc="-60" dirty="0">
                <a:solidFill>
                  <a:srgbClr val="303030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b="1" u="sng" dirty="0">
                <a:solidFill>
                  <a:srgbClr val="303030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commit&gt;:&lt;arquivo&gt;</a:t>
            </a:r>
            <a:endParaRPr sz="2400">
              <a:latin typeface="Courier New"/>
              <a:cs typeface="Courier New"/>
            </a:endParaRPr>
          </a:p>
          <a:p>
            <a:pPr marL="278130">
              <a:lnSpc>
                <a:spcPct val="100000"/>
              </a:lnSpc>
              <a:spcBef>
                <a:spcPts val="2220"/>
              </a:spcBef>
            </a:pPr>
            <a:r>
              <a:rPr sz="2400" spc="-5" dirty="0">
                <a:latin typeface="Times New Roman"/>
                <a:cs typeface="Times New Roman"/>
              </a:rPr>
              <a:t>Exibe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arquivo &lt;arquivo&gt; </a:t>
            </a:r>
            <a:r>
              <a:rPr sz="2400" dirty="0">
                <a:latin typeface="Times New Roman"/>
                <a:cs typeface="Times New Roman"/>
              </a:rPr>
              <a:t>no </a:t>
            </a:r>
            <a:r>
              <a:rPr sz="2400" i="1" spc="-5" dirty="0">
                <a:latin typeface="Times New Roman"/>
                <a:cs typeface="Times New Roman"/>
              </a:rPr>
              <a:t>commit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commit&gt;.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5750" y="2051050"/>
            <a:ext cx="1076325" cy="917575"/>
          </a:xfrm>
          <a:custGeom>
            <a:avLst/>
            <a:gdLst/>
            <a:ahLst/>
            <a:cxnLst/>
            <a:rect l="l" t="t" r="r" b="b"/>
            <a:pathLst>
              <a:path w="1076325" h="917575">
                <a:moveTo>
                  <a:pt x="0" y="0"/>
                </a:moveTo>
                <a:lnTo>
                  <a:pt x="0" y="786384"/>
                </a:lnTo>
                <a:lnTo>
                  <a:pt x="4912" y="804169"/>
                </a:lnTo>
                <a:lnTo>
                  <a:pt x="42285" y="837402"/>
                </a:lnTo>
                <a:lnTo>
                  <a:pt x="112111" y="866475"/>
                </a:lnTo>
                <a:lnTo>
                  <a:pt x="157591" y="879062"/>
                </a:lnTo>
                <a:lnTo>
                  <a:pt x="209259" y="890140"/>
                </a:lnTo>
                <a:lnTo>
                  <a:pt x="266474" y="899555"/>
                </a:lnTo>
                <a:lnTo>
                  <a:pt x="328594" y="907149"/>
                </a:lnTo>
                <a:lnTo>
                  <a:pt x="394978" y="912766"/>
                </a:lnTo>
                <a:lnTo>
                  <a:pt x="464985" y="916251"/>
                </a:lnTo>
                <a:lnTo>
                  <a:pt x="537972" y="917448"/>
                </a:lnTo>
                <a:lnTo>
                  <a:pt x="610958" y="916251"/>
                </a:lnTo>
                <a:lnTo>
                  <a:pt x="680965" y="912766"/>
                </a:lnTo>
                <a:lnTo>
                  <a:pt x="747349" y="907149"/>
                </a:lnTo>
                <a:lnTo>
                  <a:pt x="809469" y="899555"/>
                </a:lnTo>
                <a:lnTo>
                  <a:pt x="866684" y="890140"/>
                </a:lnTo>
                <a:lnTo>
                  <a:pt x="918352" y="879062"/>
                </a:lnTo>
                <a:lnTo>
                  <a:pt x="963832" y="866475"/>
                </a:lnTo>
                <a:lnTo>
                  <a:pt x="1002481" y="852536"/>
                </a:lnTo>
                <a:lnTo>
                  <a:pt x="1056722" y="821227"/>
                </a:lnTo>
                <a:lnTo>
                  <a:pt x="1075944" y="786384"/>
                </a:lnTo>
                <a:lnTo>
                  <a:pt x="1075944" y="131063"/>
                </a:lnTo>
                <a:lnTo>
                  <a:pt x="537972" y="131063"/>
                </a:lnTo>
                <a:lnTo>
                  <a:pt x="464985" y="129867"/>
                </a:lnTo>
                <a:lnTo>
                  <a:pt x="394978" y="126382"/>
                </a:lnTo>
                <a:lnTo>
                  <a:pt x="328594" y="120765"/>
                </a:lnTo>
                <a:lnTo>
                  <a:pt x="266474" y="113171"/>
                </a:lnTo>
                <a:lnTo>
                  <a:pt x="209259" y="103756"/>
                </a:lnTo>
                <a:lnTo>
                  <a:pt x="157591" y="92678"/>
                </a:lnTo>
                <a:lnTo>
                  <a:pt x="112111" y="80091"/>
                </a:lnTo>
                <a:lnTo>
                  <a:pt x="73462" y="66152"/>
                </a:lnTo>
                <a:lnTo>
                  <a:pt x="19221" y="34843"/>
                </a:lnTo>
                <a:lnTo>
                  <a:pt x="4912" y="17785"/>
                </a:lnTo>
                <a:lnTo>
                  <a:pt x="0" y="0"/>
                </a:lnTo>
                <a:close/>
              </a:path>
              <a:path w="1076325" h="917575">
                <a:moveTo>
                  <a:pt x="1075944" y="0"/>
                </a:moveTo>
                <a:lnTo>
                  <a:pt x="1056722" y="34843"/>
                </a:lnTo>
                <a:lnTo>
                  <a:pt x="1002481" y="66152"/>
                </a:lnTo>
                <a:lnTo>
                  <a:pt x="963832" y="80091"/>
                </a:lnTo>
                <a:lnTo>
                  <a:pt x="918352" y="92678"/>
                </a:lnTo>
                <a:lnTo>
                  <a:pt x="866684" y="103756"/>
                </a:lnTo>
                <a:lnTo>
                  <a:pt x="809469" y="113171"/>
                </a:lnTo>
                <a:lnTo>
                  <a:pt x="747349" y="120765"/>
                </a:lnTo>
                <a:lnTo>
                  <a:pt x="680965" y="126382"/>
                </a:lnTo>
                <a:lnTo>
                  <a:pt x="610958" y="129867"/>
                </a:lnTo>
                <a:lnTo>
                  <a:pt x="537972" y="131063"/>
                </a:lnTo>
                <a:lnTo>
                  <a:pt x="1075944" y="131063"/>
                </a:lnTo>
                <a:lnTo>
                  <a:pt x="1075944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55750" y="1924050"/>
            <a:ext cx="1076325" cy="262255"/>
          </a:xfrm>
          <a:custGeom>
            <a:avLst/>
            <a:gdLst/>
            <a:ahLst/>
            <a:cxnLst/>
            <a:rect l="l" t="t" r="r" b="b"/>
            <a:pathLst>
              <a:path w="1076325" h="262255">
                <a:moveTo>
                  <a:pt x="537972" y="0"/>
                </a:moveTo>
                <a:lnTo>
                  <a:pt x="464985" y="1196"/>
                </a:lnTo>
                <a:lnTo>
                  <a:pt x="394978" y="4681"/>
                </a:lnTo>
                <a:lnTo>
                  <a:pt x="328594" y="10298"/>
                </a:lnTo>
                <a:lnTo>
                  <a:pt x="266474" y="17892"/>
                </a:lnTo>
                <a:lnTo>
                  <a:pt x="209259" y="27307"/>
                </a:lnTo>
                <a:lnTo>
                  <a:pt x="157591" y="38385"/>
                </a:lnTo>
                <a:lnTo>
                  <a:pt x="112111" y="50972"/>
                </a:lnTo>
                <a:lnTo>
                  <a:pt x="73462" y="64911"/>
                </a:lnTo>
                <a:lnTo>
                  <a:pt x="19221" y="96220"/>
                </a:lnTo>
                <a:lnTo>
                  <a:pt x="0" y="131063"/>
                </a:lnTo>
                <a:lnTo>
                  <a:pt x="4912" y="148849"/>
                </a:lnTo>
                <a:lnTo>
                  <a:pt x="42285" y="182082"/>
                </a:lnTo>
                <a:lnTo>
                  <a:pt x="112111" y="211155"/>
                </a:lnTo>
                <a:lnTo>
                  <a:pt x="157591" y="223742"/>
                </a:lnTo>
                <a:lnTo>
                  <a:pt x="209259" y="234820"/>
                </a:lnTo>
                <a:lnTo>
                  <a:pt x="266474" y="244235"/>
                </a:lnTo>
                <a:lnTo>
                  <a:pt x="328594" y="251829"/>
                </a:lnTo>
                <a:lnTo>
                  <a:pt x="394978" y="257446"/>
                </a:lnTo>
                <a:lnTo>
                  <a:pt x="464985" y="260931"/>
                </a:lnTo>
                <a:lnTo>
                  <a:pt x="537972" y="262127"/>
                </a:lnTo>
                <a:lnTo>
                  <a:pt x="610958" y="260931"/>
                </a:lnTo>
                <a:lnTo>
                  <a:pt x="680965" y="257446"/>
                </a:lnTo>
                <a:lnTo>
                  <a:pt x="747349" y="251829"/>
                </a:lnTo>
                <a:lnTo>
                  <a:pt x="809469" y="244235"/>
                </a:lnTo>
                <a:lnTo>
                  <a:pt x="866684" y="234820"/>
                </a:lnTo>
                <a:lnTo>
                  <a:pt x="918352" y="223742"/>
                </a:lnTo>
                <a:lnTo>
                  <a:pt x="963832" y="211155"/>
                </a:lnTo>
                <a:lnTo>
                  <a:pt x="1002481" y="197216"/>
                </a:lnTo>
                <a:lnTo>
                  <a:pt x="1056722" y="165907"/>
                </a:lnTo>
                <a:lnTo>
                  <a:pt x="1075944" y="131063"/>
                </a:lnTo>
                <a:lnTo>
                  <a:pt x="1071031" y="113278"/>
                </a:lnTo>
                <a:lnTo>
                  <a:pt x="1033658" y="80045"/>
                </a:lnTo>
                <a:lnTo>
                  <a:pt x="963832" y="50972"/>
                </a:lnTo>
                <a:lnTo>
                  <a:pt x="918352" y="38385"/>
                </a:lnTo>
                <a:lnTo>
                  <a:pt x="866684" y="27307"/>
                </a:lnTo>
                <a:lnTo>
                  <a:pt x="809469" y="17892"/>
                </a:lnTo>
                <a:lnTo>
                  <a:pt x="747349" y="10298"/>
                </a:lnTo>
                <a:lnTo>
                  <a:pt x="680965" y="4681"/>
                </a:lnTo>
                <a:lnTo>
                  <a:pt x="610958" y="1196"/>
                </a:lnTo>
                <a:lnTo>
                  <a:pt x="537972" y="0"/>
                </a:lnTo>
                <a:close/>
              </a:path>
            </a:pathLst>
          </a:custGeom>
          <a:solidFill>
            <a:srgbClr val="FFDE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3050" y="1911350"/>
            <a:ext cx="1076325" cy="262255"/>
          </a:xfrm>
          <a:custGeom>
            <a:avLst/>
            <a:gdLst/>
            <a:ahLst/>
            <a:cxnLst/>
            <a:rect l="l" t="t" r="r" b="b"/>
            <a:pathLst>
              <a:path w="1076325" h="262255">
                <a:moveTo>
                  <a:pt x="1075944" y="131064"/>
                </a:moveTo>
                <a:lnTo>
                  <a:pt x="1056722" y="165907"/>
                </a:lnTo>
                <a:lnTo>
                  <a:pt x="1002481" y="197216"/>
                </a:lnTo>
                <a:lnTo>
                  <a:pt x="963832" y="211155"/>
                </a:lnTo>
                <a:lnTo>
                  <a:pt x="918352" y="223742"/>
                </a:lnTo>
                <a:lnTo>
                  <a:pt x="866684" y="234820"/>
                </a:lnTo>
                <a:lnTo>
                  <a:pt x="809469" y="244235"/>
                </a:lnTo>
                <a:lnTo>
                  <a:pt x="747349" y="251829"/>
                </a:lnTo>
                <a:lnTo>
                  <a:pt x="680965" y="257446"/>
                </a:lnTo>
                <a:lnTo>
                  <a:pt x="610958" y="260931"/>
                </a:lnTo>
                <a:lnTo>
                  <a:pt x="537972" y="262128"/>
                </a:lnTo>
                <a:lnTo>
                  <a:pt x="464985" y="260931"/>
                </a:lnTo>
                <a:lnTo>
                  <a:pt x="394978" y="257446"/>
                </a:lnTo>
                <a:lnTo>
                  <a:pt x="328594" y="251829"/>
                </a:lnTo>
                <a:lnTo>
                  <a:pt x="266474" y="244235"/>
                </a:lnTo>
                <a:lnTo>
                  <a:pt x="209259" y="234820"/>
                </a:lnTo>
                <a:lnTo>
                  <a:pt x="157591" y="223742"/>
                </a:lnTo>
                <a:lnTo>
                  <a:pt x="112111" y="211155"/>
                </a:lnTo>
                <a:lnTo>
                  <a:pt x="73462" y="197216"/>
                </a:lnTo>
                <a:lnTo>
                  <a:pt x="19221" y="165907"/>
                </a:lnTo>
                <a:lnTo>
                  <a:pt x="0" y="131064"/>
                </a:lnTo>
                <a:lnTo>
                  <a:pt x="4912" y="113278"/>
                </a:lnTo>
                <a:lnTo>
                  <a:pt x="42285" y="80045"/>
                </a:lnTo>
                <a:lnTo>
                  <a:pt x="112111" y="50972"/>
                </a:lnTo>
                <a:lnTo>
                  <a:pt x="157591" y="38385"/>
                </a:lnTo>
                <a:lnTo>
                  <a:pt x="209259" y="27307"/>
                </a:lnTo>
                <a:lnTo>
                  <a:pt x="266474" y="17892"/>
                </a:lnTo>
                <a:lnTo>
                  <a:pt x="328594" y="10298"/>
                </a:lnTo>
                <a:lnTo>
                  <a:pt x="394978" y="4681"/>
                </a:lnTo>
                <a:lnTo>
                  <a:pt x="464985" y="1196"/>
                </a:lnTo>
                <a:lnTo>
                  <a:pt x="537972" y="0"/>
                </a:lnTo>
                <a:lnTo>
                  <a:pt x="610958" y="1196"/>
                </a:lnTo>
                <a:lnTo>
                  <a:pt x="680965" y="4681"/>
                </a:lnTo>
                <a:lnTo>
                  <a:pt x="747349" y="10298"/>
                </a:lnTo>
                <a:lnTo>
                  <a:pt x="809469" y="17892"/>
                </a:lnTo>
                <a:lnTo>
                  <a:pt x="866684" y="27307"/>
                </a:lnTo>
                <a:lnTo>
                  <a:pt x="918352" y="38385"/>
                </a:lnTo>
                <a:lnTo>
                  <a:pt x="963832" y="50972"/>
                </a:lnTo>
                <a:lnTo>
                  <a:pt x="1002481" y="64911"/>
                </a:lnTo>
                <a:lnTo>
                  <a:pt x="1056722" y="96220"/>
                </a:lnTo>
                <a:lnTo>
                  <a:pt x="1075944" y="131064"/>
                </a:lnTo>
              </a:path>
            </a:pathLst>
          </a:custGeom>
          <a:ln w="38100">
            <a:solidFill>
              <a:srgbClr val="C79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3050" y="2038350"/>
            <a:ext cx="1076325" cy="917575"/>
          </a:xfrm>
          <a:custGeom>
            <a:avLst/>
            <a:gdLst/>
            <a:ahLst/>
            <a:cxnLst/>
            <a:rect l="l" t="t" r="r" b="b"/>
            <a:pathLst>
              <a:path w="1076325" h="917575">
                <a:moveTo>
                  <a:pt x="1075944" y="0"/>
                </a:moveTo>
                <a:lnTo>
                  <a:pt x="1075944" y="786384"/>
                </a:lnTo>
                <a:lnTo>
                  <a:pt x="1071031" y="804169"/>
                </a:lnTo>
                <a:lnTo>
                  <a:pt x="1033658" y="837402"/>
                </a:lnTo>
                <a:lnTo>
                  <a:pt x="963832" y="866475"/>
                </a:lnTo>
                <a:lnTo>
                  <a:pt x="918352" y="879062"/>
                </a:lnTo>
                <a:lnTo>
                  <a:pt x="866684" y="890140"/>
                </a:lnTo>
                <a:lnTo>
                  <a:pt x="809469" y="899555"/>
                </a:lnTo>
                <a:lnTo>
                  <a:pt x="747349" y="907149"/>
                </a:lnTo>
                <a:lnTo>
                  <a:pt x="680965" y="912766"/>
                </a:lnTo>
                <a:lnTo>
                  <a:pt x="610958" y="916251"/>
                </a:lnTo>
                <a:lnTo>
                  <a:pt x="537972" y="917447"/>
                </a:lnTo>
                <a:lnTo>
                  <a:pt x="464985" y="916251"/>
                </a:lnTo>
                <a:lnTo>
                  <a:pt x="394978" y="912766"/>
                </a:lnTo>
                <a:lnTo>
                  <a:pt x="328594" y="907149"/>
                </a:lnTo>
                <a:lnTo>
                  <a:pt x="266474" y="899555"/>
                </a:lnTo>
                <a:lnTo>
                  <a:pt x="209259" y="890140"/>
                </a:lnTo>
                <a:lnTo>
                  <a:pt x="157591" y="879062"/>
                </a:lnTo>
                <a:lnTo>
                  <a:pt x="112111" y="866475"/>
                </a:lnTo>
                <a:lnTo>
                  <a:pt x="73462" y="852536"/>
                </a:lnTo>
                <a:lnTo>
                  <a:pt x="19221" y="821227"/>
                </a:lnTo>
                <a:lnTo>
                  <a:pt x="0" y="786384"/>
                </a:lnTo>
                <a:lnTo>
                  <a:pt x="0" y="0"/>
                </a:lnTo>
              </a:path>
            </a:pathLst>
          </a:custGeom>
          <a:ln w="38100">
            <a:solidFill>
              <a:srgbClr val="C79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00350" y="5010150"/>
            <a:ext cx="870585" cy="845819"/>
          </a:xfrm>
          <a:custGeom>
            <a:avLst/>
            <a:gdLst/>
            <a:ahLst/>
            <a:cxnLst/>
            <a:rect l="l" t="t" r="r" b="b"/>
            <a:pathLst>
              <a:path w="870585" h="845820">
                <a:moveTo>
                  <a:pt x="435101" y="0"/>
                </a:moveTo>
                <a:lnTo>
                  <a:pt x="387695" y="2481"/>
                </a:lnTo>
                <a:lnTo>
                  <a:pt x="341767" y="9754"/>
                </a:lnTo>
                <a:lnTo>
                  <a:pt x="297582" y="21561"/>
                </a:lnTo>
                <a:lnTo>
                  <a:pt x="255406" y="37643"/>
                </a:lnTo>
                <a:lnTo>
                  <a:pt x="215504" y="57742"/>
                </a:lnTo>
                <a:lnTo>
                  <a:pt x="178143" y="81601"/>
                </a:lnTo>
                <a:lnTo>
                  <a:pt x="143587" y="108960"/>
                </a:lnTo>
                <a:lnTo>
                  <a:pt x="112102" y="139563"/>
                </a:lnTo>
                <a:lnTo>
                  <a:pt x="83954" y="173150"/>
                </a:lnTo>
                <a:lnTo>
                  <a:pt x="59407" y="209465"/>
                </a:lnTo>
                <a:lnTo>
                  <a:pt x="38729" y="248248"/>
                </a:lnTo>
                <a:lnTo>
                  <a:pt x="22183" y="289243"/>
                </a:lnTo>
                <a:lnTo>
                  <a:pt x="10036" y="332190"/>
                </a:lnTo>
                <a:lnTo>
                  <a:pt x="2553" y="376831"/>
                </a:lnTo>
                <a:lnTo>
                  <a:pt x="0" y="422909"/>
                </a:lnTo>
                <a:lnTo>
                  <a:pt x="0" y="845819"/>
                </a:lnTo>
                <a:lnTo>
                  <a:pt x="870203" y="845819"/>
                </a:lnTo>
                <a:lnTo>
                  <a:pt x="870203" y="422909"/>
                </a:lnTo>
                <a:lnTo>
                  <a:pt x="867650" y="376831"/>
                </a:lnTo>
                <a:lnTo>
                  <a:pt x="860167" y="332190"/>
                </a:lnTo>
                <a:lnTo>
                  <a:pt x="848020" y="289243"/>
                </a:lnTo>
                <a:lnTo>
                  <a:pt x="831474" y="248248"/>
                </a:lnTo>
                <a:lnTo>
                  <a:pt x="810796" y="209465"/>
                </a:lnTo>
                <a:lnTo>
                  <a:pt x="786249" y="173150"/>
                </a:lnTo>
                <a:lnTo>
                  <a:pt x="758101" y="139563"/>
                </a:lnTo>
                <a:lnTo>
                  <a:pt x="726616" y="108960"/>
                </a:lnTo>
                <a:lnTo>
                  <a:pt x="692060" y="81601"/>
                </a:lnTo>
                <a:lnTo>
                  <a:pt x="654699" y="57742"/>
                </a:lnTo>
                <a:lnTo>
                  <a:pt x="614797" y="37643"/>
                </a:lnTo>
                <a:lnTo>
                  <a:pt x="572621" y="21561"/>
                </a:lnTo>
                <a:lnTo>
                  <a:pt x="528436" y="9754"/>
                </a:lnTo>
                <a:lnTo>
                  <a:pt x="482508" y="2481"/>
                </a:lnTo>
                <a:lnTo>
                  <a:pt x="435101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00350" y="5010150"/>
            <a:ext cx="870585" cy="845819"/>
          </a:xfrm>
          <a:custGeom>
            <a:avLst/>
            <a:gdLst/>
            <a:ahLst/>
            <a:cxnLst/>
            <a:rect l="l" t="t" r="r" b="b"/>
            <a:pathLst>
              <a:path w="870585" h="845820">
                <a:moveTo>
                  <a:pt x="0" y="845819"/>
                </a:moveTo>
                <a:lnTo>
                  <a:pt x="0" y="422909"/>
                </a:lnTo>
                <a:lnTo>
                  <a:pt x="2553" y="376831"/>
                </a:lnTo>
                <a:lnTo>
                  <a:pt x="10036" y="332190"/>
                </a:lnTo>
                <a:lnTo>
                  <a:pt x="22183" y="289243"/>
                </a:lnTo>
                <a:lnTo>
                  <a:pt x="38729" y="248248"/>
                </a:lnTo>
                <a:lnTo>
                  <a:pt x="59407" y="209465"/>
                </a:lnTo>
                <a:lnTo>
                  <a:pt x="83954" y="173150"/>
                </a:lnTo>
                <a:lnTo>
                  <a:pt x="112102" y="139563"/>
                </a:lnTo>
                <a:lnTo>
                  <a:pt x="143587" y="108960"/>
                </a:lnTo>
                <a:lnTo>
                  <a:pt x="178143" y="81601"/>
                </a:lnTo>
                <a:lnTo>
                  <a:pt x="215504" y="57742"/>
                </a:lnTo>
                <a:lnTo>
                  <a:pt x="255406" y="37643"/>
                </a:lnTo>
                <a:lnTo>
                  <a:pt x="297582" y="21561"/>
                </a:lnTo>
                <a:lnTo>
                  <a:pt x="341767" y="9754"/>
                </a:lnTo>
                <a:lnTo>
                  <a:pt x="387695" y="2481"/>
                </a:lnTo>
                <a:lnTo>
                  <a:pt x="435102" y="0"/>
                </a:lnTo>
                <a:lnTo>
                  <a:pt x="482508" y="2481"/>
                </a:lnTo>
                <a:lnTo>
                  <a:pt x="528436" y="9754"/>
                </a:lnTo>
                <a:lnTo>
                  <a:pt x="572621" y="21561"/>
                </a:lnTo>
                <a:lnTo>
                  <a:pt x="614797" y="37643"/>
                </a:lnTo>
                <a:lnTo>
                  <a:pt x="654699" y="57742"/>
                </a:lnTo>
                <a:lnTo>
                  <a:pt x="692060" y="81601"/>
                </a:lnTo>
                <a:lnTo>
                  <a:pt x="726616" y="108960"/>
                </a:lnTo>
                <a:lnTo>
                  <a:pt x="758101" y="139563"/>
                </a:lnTo>
                <a:lnTo>
                  <a:pt x="786249" y="173150"/>
                </a:lnTo>
                <a:lnTo>
                  <a:pt x="810796" y="209465"/>
                </a:lnTo>
                <a:lnTo>
                  <a:pt x="831474" y="248248"/>
                </a:lnTo>
                <a:lnTo>
                  <a:pt x="848020" y="289243"/>
                </a:lnTo>
                <a:lnTo>
                  <a:pt x="860167" y="332190"/>
                </a:lnTo>
                <a:lnTo>
                  <a:pt x="867650" y="376831"/>
                </a:lnTo>
                <a:lnTo>
                  <a:pt x="870204" y="422909"/>
                </a:lnTo>
                <a:lnTo>
                  <a:pt x="870204" y="845819"/>
                </a:lnTo>
                <a:lnTo>
                  <a:pt x="0" y="845819"/>
                </a:lnTo>
              </a:path>
            </a:pathLst>
          </a:custGeom>
          <a:ln w="38099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27350" y="4514850"/>
            <a:ext cx="617220" cy="609600"/>
          </a:xfrm>
          <a:custGeom>
            <a:avLst/>
            <a:gdLst/>
            <a:ahLst/>
            <a:cxnLst/>
            <a:rect l="l" t="t" r="r" b="b"/>
            <a:pathLst>
              <a:path w="617220" h="609600">
                <a:moveTo>
                  <a:pt x="308610" y="0"/>
                </a:moveTo>
                <a:lnTo>
                  <a:pt x="258553" y="3990"/>
                </a:lnTo>
                <a:lnTo>
                  <a:pt x="211067" y="15544"/>
                </a:lnTo>
                <a:lnTo>
                  <a:pt x="166788" y="34032"/>
                </a:lnTo>
                <a:lnTo>
                  <a:pt x="126351" y="58826"/>
                </a:lnTo>
                <a:lnTo>
                  <a:pt x="90392" y="89296"/>
                </a:lnTo>
                <a:lnTo>
                  <a:pt x="59545" y="124815"/>
                </a:lnTo>
                <a:lnTo>
                  <a:pt x="34447" y="164753"/>
                </a:lnTo>
                <a:lnTo>
                  <a:pt x="15733" y="208483"/>
                </a:lnTo>
                <a:lnTo>
                  <a:pt x="4039" y="255374"/>
                </a:lnTo>
                <a:lnTo>
                  <a:pt x="0" y="304800"/>
                </a:lnTo>
                <a:lnTo>
                  <a:pt x="4039" y="354225"/>
                </a:lnTo>
                <a:lnTo>
                  <a:pt x="15733" y="401116"/>
                </a:lnTo>
                <a:lnTo>
                  <a:pt x="34447" y="444846"/>
                </a:lnTo>
                <a:lnTo>
                  <a:pt x="59545" y="484784"/>
                </a:lnTo>
                <a:lnTo>
                  <a:pt x="90392" y="520303"/>
                </a:lnTo>
                <a:lnTo>
                  <a:pt x="126351" y="550773"/>
                </a:lnTo>
                <a:lnTo>
                  <a:pt x="166788" y="575567"/>
                </a:lnTo>
                <a:lnTo>
                  <a:pt x="211067" y="594055"/>
                </a:lnTo>
                <a:lnTo>
                  <a:pt x="258553" y="605609"/>
                </a:lnTo>
                <a:lnTo>
                  <a:pt x="308610" y="609600"/>
                </a:lnTo>
                <a:lnTo>
                  <a:pt x="358666" y="605609"/>
                </a:lnTo>
                <a:lnTo>
                  <a:pt x="406152" y="594055"/>
                </a:lnTo>
                <a:lnTo>
                  <a:pt x="450431" y="575567"/>
                </a:lnTo>
                <a:lnTo>
                  <a:pt x="490868" y="550773"/>
                </a:lnTo>
                <a:lnTo>
                  <a:pt x="526827" y="520303"/>
                </a:lnTo>
                <a:lnTo>
                  <a:pt x="557674" y="484784"/>
                </a:lnTo>
                <a:lnTo>
                  <a:pt x="582772" y="444846"/>
                </a:lnTo>
                <a:lnTo>
                  <a:pt x="601486" y="401116"/>
                </a:lnTo>
                <a:lnTo>
                  <a:pt x="613180" y="354225"/>
                </a:lnTo>
                <a:lnTo>
                  <a:pt x="617220" y="304800"/>
                </a:lnTo>
                <a:lnTo>
                  <a:pt x="613180" y="255374"/>
                </a:lnTo>
                <a:lnTo>
                  <a:pt x="601486" y="208483"/>
                </a:lnTo>
                <a:lnTo>
                  <a:pt x="582772" y="164753"/>
                </a:lnTo>
                <a:lnTo>
                  <a:pt x="557674" y="124815"/>
                </a:lnTo>
                <a:lnTo>
                  <a:pt x="526827" y="89296"/>
                </a:lnTo>
                <a:lnTo>
                  <a:pt x="490868" y="58826"/>
                </a:lnTo>
                <a:lnTo>
                  <a:pt x="450431" y="34032"/>
                </a:lnTo>
                <a:lnTo>
                  <a:pt x="406152" y="15544"/>
                </a:lnTo>
                <a:lnTo>
                  <a:pt x="358666" y="3990"/>
                </a:lnTo>
                <a:lnTo>
                  <a:pt x="30861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27350" y="4514850"/>
            <a:ext cx="617220" cy="609600"/>
          </a:xfrm>
          <a:custGeom>
            <a:avLst/>
            <a:gdLst/>
            <a:ahLst/>
            <a:cxnLst/>
            <a:rect l="l" t="t" r="r" b="b"/>
            <a:pathLst>
              <a:path w="617220" h="609600">
                <a:moveTo>
                  <a:pt x="0" y="304800"/>
                </a:moveTo>
                <a:lnTo>
                  <a:pt x="4039" y="255374"/>
                </a:lnTo>
                <a:lnTo>
                  <a:pt x="15733" y="208483"/>
                </a:lnTo>
                <a:lnTo>
                  <a:pt x="34447" y="164753"/>
                </a:lnTo>
                <a:lnTo>
                  <a:pt x="59545" y="124815"/>
                </a:lnTo>
                <a:lnTo>
                  <a:pt x="90392" y="89296"/>
                </a:lnTo>
                <a:lnTo>
                  <a:pt x="126351" y="58826"/>
                </a:lnTo>
                <a:lnTo>
                  <a:pt x="166788" y="34032"/>
                </a:lnTo>
                <a:lnTo>
                  <a:pt x="211067" y="15544"/>
                </a:lnTo>
                <a:lnTo>
                  <a:pt x="258553" y="3990"/>
                </a:lnTo>
                <a:lnTo>
                  <a:pt x="308610" y="0"/>
                </a:lnTo>
                <a:lnTo>
                  <a:pt x="358666" y="3990"/>
                </a:lnTo>
                <a:lnTo>
                  <a:pt x="406152" y="15544"/>
                </a:lnTo>
                <a:lnTo>
                  <a:pt x="450431" y="34032"/>
                </a:lnTo>
                <a:lnTo>
                  <a:pt x="490868" y="58826"/>
                </a:lnTo>
                <a:lnTo>
                  <a:pt x="526827" y="89296"/>
                </a:lnTo>
                <a:lnTo>
                  <a:pt x="557674" y="124815"/>
                </a:lnTo>
                <a:lnTo>
                  <a:pt x="582772" y="164753"/>
                </a:lnTo>
                <a:lnTo>
                  <a:pt x="601486" y="208483"/>
                </a:lnTo>
                <a:lnTo>
                  <a:pt x="613180" y="255374"/>
                </a:lnTo>
                <a:lnTo>
                  <a:pt x="617220" y="304800"/>
                </a:lnTo>
                <a:lnTo>
                  <a:pt x="613180" y="354225"/>
                </a:lnTo>
                <a:lnTo>
                  <a:pt x="601486" y="401116"/>
                </a:lnTo>
                <a:lnTo>
                  <a:pt x="582772" y="444846"/>
                </a:lnTo>
                <a:lnTo>
                  <a:pt x="557674" y="484784"/>
                </a:lnTo>
                <a:lnTo>
                  <a:pt x="526827" y="520303"/>
                </a:lnTo>
                <a:lnTo>
                  <a:pt x="490868" y="550773"/>
                </a:lnTo>
                <a:lnTo>
                  <a:pt x="450431" y="575567"/>
                </a:lnTo>
                <a:lnTo>
                  <a:pt x="406152" y="594055"/>
                </a:lnTo>
                <a:lnTo>
                  <a:pt x="358666" y="605609"/>
                </a:lnTo>
                <a:lnTo>
                  <a:pt x="308610" y="609600"/>
                </a:lnTo>
                <a:lnTo>
                  <a:pt x="258553" y="605609"/>
                </a:lnTo>
                <a:lnTo>
                  <a:pt x="211067" y="594055"/>
                </a:lnTo>
                <a:lnTo>
                  <a:pt x="166788" y="575567"/>
                </a:lnTo>
                <a:lnTo>
                  <a:pt x="126351" y="550773"/>
                </a:lnTo>
                <a:lnTo>
                  <a:pt x="90392" y="520303"/>
                </a:lnTo>
                <a:lnTo>
                  <a:pt x="59545" y="484784"/>
                </a:lnTo>
                <a:lnTo>
                  <a:pt x="34447" y="444846"/>
                </a:lnTo>
                <a:lnTo>
                  <a:pt x="15733" y="401116"/>
                </a:lnTo>
                <a:lnTo>
                  <a:pt x="4039" y="354225"/>
                </a:lnTo>
                <a:lnTo>
                  <a:pt x="0" y="304800"/>
                </a:lnTo>
              </a:path>
            </a:pathLst>
          </a:custGeom>
          <a:ln w="38100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4350" y="4997450"/>
            <a:ext cx="870585" cy="845819"/>
          </a:xfrm>
          <a:custGeom>
            <a:avLst/>
            <a:gdLst/>
            <a:ahLst/>
            <a:cxnLst/>
            <a:rect l="l" t="t" r="r" b="b"/>
            <a:pathLst>
              <a:path w="870585" h="845820">
                <a:moveTo>
                  <a:pt x="435102" y="0"/>
                </a:moveTo>
                <a:lnTo>
                  <a:pt x="387693" y="2481"/>
                </a:lnTo>
                <a:lnTo>
                  <a:pt x="341763" y="9754"/>
                </a:lnTo>
                <a:lnTo>
                  <a:pt x="297577" y="21561"/>
                </a:lnTo>
                <a:lnTo>
                  <a:pt x="255400" y="37643"/>
                </a:lnTo>
                <a:lnTo>
                  <a:pt x="215499" y="57742"/>
                </a:lnTo>
                <a:lnTo>
                  <a:pt x="178137" y="81601"/>
                </a:lnTo>
                <a:lnTo>
                  <a:pt x="143582" y="108960"/>
                </a:lnTo>
                <a:lnTo>
                  <a:pt x="112098" y="139563"/>
                </a:lnTo>
                <a:lnTo>
                  <a:pt x="83950" y="173150"/>
                </a:lnTo>
                <a:lnTo>
                  <a:pt x="59404" y="209465"/>
                </a:lnTo>
                <a:lnTo>
                  <a:pt x="38727" y="248248"/>
                </a:lnTo>
                <a:lnTo>
                  <a:pt x="22182" y="289243"/>
                </a:lnTo>
                <a:lnTo>
                  <a:pt x="10035" y="332190"/>
                </a:lnTo>
                <a:lnTo>
                  <a:pt x="2553" y="376831"/>
                </a:lnTo>
                <a:lnTo>
                  <a:pt x="0" y="422909"/>
                </a:lnTo>
                <a:lnTo>
                  <a:pt x="0" y="845819"/>
                </a:lnTo>
                <a:lnTo>
                  <a:pt x="870204" y="845819"/>
                </a:lnTo>
                <a:lnTo>
                  <a:pt x="870204" y="422909"/>
                </a:lnTo>
                <a:lnTo>
                  <a:pt x="867650" y="376831"/>
                </a:lnTo>
                <a:lnTo>
                  <a:pt x="860168" y="332190"/>
                </a:lnTo>
                <a:lnTo>
                  <a:pt x="848021" y="289243"/>
                </a:lnTo>
                <a:lnTo>
                  <a:pt x="831476" y="248248"/>
                </a:lnTo>
                <a:lnTo>
                  <a:pt x="810799" y="209465"/>
                </a:lnTo>
                <a:lnTo>
                  <a:pt x="786253" y="173150"/>
                </a:lnTo>
                <a:lnTo>
                  <a:pt x="758105" y="139563"/>
                </a:lnTo>
                <a:lnTo>
                  <a:pt x="726621" y="108960"/>
                </a:lnTo>
                <a:lnTo>
                  <a:pt x="692066" y="81601"/>
                </a:lnTo>
                <a:lnTo>
                  <a:pt x="654704" y="57742"/>
                </a:lnTo>
                <a:lnTo>
                  <a:pt x="614803" y="37643"/>
                </a:lnTo>
                <a:lnTo>
                  <a:pt x="572626" y="21561"/>
                </a:lnTo>
                <a:lnTo>
                  <a:pt x="528440" y="9754"/>
                </a:lnTo>
                <a:lnTo>
                  <a:pt x="482510" y="2481"/>
                </a:lnTo>
                <a:lnTo>
                  <a:pt x="435102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4350" y="4997450"/>
            <a:ext cx="870585" cy="845819"/>
          </a:xfrm>
          <a:custGeom>
            <a:avLst/>
            <a:gdLst/>
            <a:ahLst/>
            <a:cxnLst/>
            <a:rect l="l" t="t" r="r" b="b"/>
            <a:pathLst>
              <a:path w="870585" h="845820">
                <a:moveTo>
                  <a:pt x="0" y="845819"/>
                </a:moveTo>
                <a:lnTo>
                  <a:pt x="0" y="422909"/>
                </a:lnTo>
                <a:lnTo>
                  <a:pt x="2553" y="376831"/>
                </a:lnTo>
                <a:lnTo>
                  <a:pt x="10035" y="332190"/>
                </a:lnTo>
                <a:lnTo>
                  <a:pt x="22182" y="289243"/>
                </a:lnTo>
                <a:lnTo>
                  <a:pt x="38727" y="248248"/>
                </a:lnTo>
                <a:lnTo>
                  <a:pt x="59404" y="209465"/>
                </a:lnTo>
                <a:lnTo>
                  <a:pt x="83950" y="173150"/>
                </a:lnTo>
                <a:lnTo>
                  <a:pt x="112098" y="139563"/>
                </a:lnTo>
                <a:lnTo>
                  <a:pt x="143582" y="108960"/>
                </a:lnTo>
                <a:lnTo>
                  <a:pt x="178137" y="81601"/>
                </a:lnTo>
                <a:lnTo>
                  <a:pt x="215499" y="57742"/>
                </a:lnTo>
                <a:lnTo>
                  <a:pt x="255400" y="37643"/>
                </a:lnTo>
                <a:lnTo>
                  <a:pt x="297577" y="21561"/>
                </a:lnTo>
                <a:lnTo>
                  <a:pt x="341763" y="9754"/>
                </a:lnTo>
                <a:lnTo>
                  <a:pt x="387693" y="2481"/>
                </a:lnTo>
                <a:lnTo>
                  <a:pt x="435102" y="0"/>
                </a:lnTo>
                <a:lnTo>
                  <a:pt x="482510" y="2481"/>
                </a:lnTo>
                <a:lnTo>
                  <a:pt x="528440" y="9754"/>
                </a:lnTo>
                <a:lnTo>
                  <a:pt x="572626" y="21561"/>
                </a:lnTo>
                <a:lnTo>
                  <a:pt x="614803" y="37643"/>
                </a:lnTo>
                <a:lnTo>
                  <a:pt x="654704" y="57742"/>
                </a:lnTo>
                <a:lnTo>
                  <a:pt x="692066" y="81601"/>
                </a:lnTo>
                <a:lnTo>
                  <a:pt x="726621" y="108960"/>
                </a:lnTo>
                <a:lnTo>
                  <a:pt x="758105" y="139563"/>
                </a:lnTo>
                <a:lnTo>
                  <a:pt x="786253" y="173150"/>
                </a:lnTo>
                <a:lnTo>
                  <a:pt x="810799" y="209465"/>
                </a:lnTo>
                <a:lnTo>
                  <a:pt x="831476" y="248248"/>
                </a:lnTo>
                <a:lnTo>
                  <a:pt x="848021" y="289243"/>
                </a:lnTo>
                <a:lnTo>
                  <a:pt x="860168" y="332190"/>
                </a:lnTo>
                <a:lnTo>
                  <a:pt x="867650" y="376831"/>
                </a:lnTo>
                <a:lnTo>
                  <a:pt x="870204" y="422909"/>
                </a:lnTo>
                <a:lnTo>
                  <a:pt x="870204" y="845819"/>
                </a:lnTo>
                <a:lnTo>
                  <a:pt x="0" y="845819"/>
                </a:lnTo>
              </a:path>
            </a:pathLst>
          </a:custGeom>
          <a:ln w="38099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1350" y="4514850"/>
            <a:ext cx="617220" cy="609600"/>
          </a:xfrm>
          <a:custGeom>
            <a:avLst/>
            <a:gdLst/>
            <a:ahLst/>
            <a:cxnLst/>
            <a:rect l="l" t="t" r="r" b="b"/>
            <a:pathLst>
              <a:path w="617219" h="609600">
                <a:moveTo>
                  <a:pt x="308609" y="0"/>
                </a:moveTo>
                <a:lnTo>
                  <a:pt x="258550" y="3990"/>
                </a:lnTo>
                <a:lnTo>
                  <a:pt x="211063" y="15544"/>
                </a:lnTo>
                <a:lnTo>
                  <a:pt x="166783" y="34032"/>
                </a:lnTo>
                <a:lnTo>
                  <a:pt x="126346" y="58826"/>
                </a:lnTo>
                <a:lnTo>
                  <a:pt x="90387" y="89296"/>
                </a:lnTo>
                <a:lnTo>
                  <a:pt x="59542" y="124815"/>
                </a:lnTo>
                <a:lnTo>
                  <a:pt x="34445" y="164753"/>
                </a:lnTo>
                <a:lnTo>
                  <a:pt x="15732" y="208483"/>
                </a:lnTo>
                <a:lnTo>
                  <a:pt x="4039" y="255374"/>
                </a:lnTo>
                <a:lnTo>
                  <a:pt x="0" y="304800"/>
                </a:lnTo>
                <a:lnTo>
                  <a:pt x="4039" y="354225"/>
                </a:lnTo>
                <a:lnTo>
                  <a:pt x="15732" y="401116"/>
                </a:lnTo>
                <a:lnTo>
                  <a:pt x="34445" y="444846"/>
                </a:lnTo>
                <a:lnTo>
                  <a:pt x="59542" y="484784"/>
                </a:lnTo>
                <a:lnTo>
                  <a:pt x="90387" y="520303"/>
                </a:lnTo>
                <a:lnTo>
                  <a:pt x="126346" y="550773"/>
                </a:lnTo>
                <a:lnTo>
                  <a:pt x="166783" y="575567"/>
                </a:lnTo>
                <a:lnTo>
                  <a:pt x="211063" y="594055"/>
                </a:lnTo>
                <a:lnTo>
                  <a:pt x="258550" y="605609"/>
                </a:lnTo>
                <a:lnTo>
                  <a:pt x="308609" y="609600"/>
                </a:lnTo>
                <a:lnTo>
                  <a:pt x="358669" y="605609"/>
                </a:lnTo>
                <a:lnTo>
                  <a:pt x="406156" y="594055"/>
                </a:lnTo>
                <a:lnTo>
                  <a:pt x="450436" y="575567"/>
                </a:lnTo>
                <a:lnTo>
                  <a:pt x="490873" y="550773"/>
                </a:lnTo>
                <a:lnTo>
                  <a:pt x="526832" y="520303"/>
                </a:lnTo>
                <a:lnTo>
                  <a:pt x="557677" y="484784"/>
                </a:lnTo>
                <a:lnTo>
                  <a:pt x="582774" y="444846"/>
                </a:lnTo>
                <a:lnTo>
                  <a:pt x="601487" y="401116"/>
                </a:lnTo>
                <a:lnTo>
                  <a:pt x="613180" y="354225"/>
                </a:lnTo>
                <a:lnTo>
                  <a:pt x="617219" y="304800"/>
                </a:lnTo>
                <a:lnTo>
                  <a:pt x="613180" y="255374"/>
                </a:lnTo>
                <a:lnTo>
                  <a:pt x="601487" y="208483"/>
                </a:lnTo>
                <a:lnTo>
                  <a:pt x="582774" y="164753"/>
                </a:lnTo>
                <a:lnTo>
                  <a:pt x="557677" y="124815"/>
                </a:lnTo>
                <a:lnTo>
                  <a:pt x="526832" y="89296"/>
                </a:lnTo>
                <a:lnTo>
                  <a:pt x="490873" y="58826"/>
                </a:lnTo>
                <a:lnTo>
                  <a:pt x="450436" y="34032"/>
                </a:lnTo>
                <a:lnTo>
                  <a:pt x="406156" y="15544"/>
                </a:lnTo>
                <a:lnTo>
                  <a:pt x="358669" y="3990"/>
                </a:lnTo>
                <a:lnTo>
                  <a:pt x="308609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1350" y="4514850"/>
            <a:ext cx="617220" cy="609600"/>
          </a:xfrm>
          <a:custGeom>
            <a:avLst/>
            <a:gdLst/>
            <a:ahLst/>
            <a:cxnLst/>
            <a:rect l="l" t="t" r="r" b="b"/>
            <a:pathLst>
              <a:path w="617219" h="609600">
                <a:moveTo>
                  <a:pt x="0" y="304800"/>
                </a:moveTo>
                <a:lnTo>
                  <a:pt x="4039" y="255374"/>
                </a:lnTo>
                <a:lnTo>
                  <a:pt x="15732" y="208483"/>
                </a:lnTo>
                <a:lnTo>
                  <a:pt x="34445" y="164753"/>
                </a:lnTo>
                <a:lnTo>
                  <a:pt x="59542" y="124815"/>
                </a:lnTo>
                <a:lnTo>
                  <a:pt x="90387" y="89296"/>
                </a:lnTo>
                <a:lnTo>
                  <a:pt x="126346" y="58826"/>
                </a:lnTo>
                <a:lnTo>
                  <a:pt x="166783" y="34032"/>
                </a:lnTo>
                <a:lnTo>
                  <a:pt x="211063" y="15544"/>
                </a:lnTo>
                <a:lnTo>
                  <a:pt x="258550" y="3990"/>
                </a:lnTo>
                <a:lnTo>
                  <a:pt x="308610" y="0"/>
                </a:lnTo>
                <a:lnTo>
                  <a:pt x="358669" y="3990"/>
                </a:lnTo>
                <a:lnTo>
                  <a:pt x="406156" y="15544"/>
                </a:lnTo>
                <a:lnTo>
                  <a:pt x="450436" y="34032"/>
                </a:lnTo>
                <a:lnTo>
                  <a:pt x="490873" y="58826"/>
                </a:lnTo>
                <a:lnTo>
                  <a:pt x="526832" y="89296"/>
                </a:lnTo>
                <a:lnTo>
                  <a:pt x="557677" y="124815"/>
                </a:lnTo>
                <a:lnTo>
                  <a:pt x="582774" y="164753"/>
                </a:lnTo>
                <a:lnTo>
                  <a:pt x="601487" y="208483"/>
                </a:lnTo>
                <a:lnTo>
                  <a:pt x="613180" y="255374"/>
                </a:lnTo>
                <a:lnTo>
                  <a:pt x="617220" y="304800"/>
                </a:lnTo>
                <a:lnTo>
                  <a:pt x="613180" y="354225"/>
                </a:lnTo>
                <a:lnTo>
                  <a:pt x="601487" y="401116"/>
                </a:lnTo>
                <a:lnTo>
                  <a:pt x="582774" y="444846"/>
                </a:lnTo>
                <a:lnTo>
                  <a:pt x="557677" y="484784"/>
                </a:lnTo>
                <a:lnTo>
                  <a:pt x="526832" y="520303"/>
                </a:lnTo>
                <a:lnTo>
                  <a:pt x="490873" y="550773"/>
                </a:lnTo>
                <a:lnTo>
                  <a:pt x="450436" y="575567"/>
                </a:lnTo>
                <a:lnTo>
                  <a:pt x="406156" y="594055"/>
                </a:lnTo>
                <a:lnTo>
                  <a:pt x="358669" y="605609"/>
                </a:lnTo>
                <a:lnTo>
                  <a:pt x="308610" y="609600"/>
                </a:lnTo>
                <a:lnTo>
                  <a:pt x="258550" y="605609"/>
                </a:lnTo>
                <a:lnTo>
                  <a:pt x="211063" y="594055"/>
                </a:lnTo>
                <a:lnTo>
                  <a:pt x="166783" y="575567"/>
                </a:lnTo>
                <a:lnTo>
                  <a:pt x="126346" y="550773"/>
                </a:lnTo>
                <a:lnTo>
                  <a:pt x="90387" y="520303"/>
                </a:lnTo>
                <a:lnTo>
                  <a:pt x="59542" y="484784"/>
                </a:lnTo>
                <a:lnTo>
                  <a:pt x="34445" y="444846"/>
                </a:lnTo>
                <a:lnTo>
                  <a:pt x="15732" y="401116"/>
                </a:lnTo>
                <a:lnTo>
                  <a:pt x="4039" y="354225"/>
                </a:lnTo>
                <a:lnTo>
                  <a:pt x="0" y="304800"/>
                </a:lnTo>
              </a:path>
            </a:pathLst>
          </a:custGeom>
          <a:ln w="38100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4419" y="3131820"/>
            <a:ext cx="716279" cy="1249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85060" y="3131820"/>
            <a:ext cx="731519" cy="1249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908050" y="723900"/>
            <a:ext cx="763143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Sistema </a:t>
            </a:r>
            <a:r>
              <a:rPr dirty="0"/>
              <a:t>de </a:t>
            </a:r>
            <a:r>
              <a:rPr spc="-5" dirty="0"/>
              <a:t>Controle </a:t>
            </a:r>
            <a:r>
              <a:rPr dirty="0"/>
              <a:t>de </a:t>
            </a:r>
            <a:r>
              <a:rPr spc="-65" dirty="0"/>
              <a:t>Versão</a:t>
            </a:r>
            <a:r>
              <a:rPr spc="-100" dirty="0"/>
              <a:t> </a:t>
            </a:r>
            <a:r>
              <a:rPr spc="-5" dirty="0"/>
              <a:t>Centralizado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192654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4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16100" y="2235200"/>
            <a:ext cx="940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303030"/>
                </a:solidFill>
                <a:latin typeface="Times New Roman"/>
                <a:cs typeface="Times New Roman"/>
              </a:rPr>
              <a:t>SVN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43415" y="1955800"/>
            <a:ext cx="4581525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065" indent="-253365">
              <a:lnSpc>
                <a:spcPct val="100000"/>
              </a:lnSpc>
              <a:spcBef>
                <a:spcPts val="100"/>
              </a:spcBef>
              <a:buChar char="·"/>
              <a:tabLst>
                <a:tab pos="266065" algn="l"/>
                <a:tab pos="266700" algn="l"/>
              </a:tabLst>
            </a:pPr>
            <a:r>
              <a:rPr sz="2400" spc="-5" dirty="0">
                <a:latin typeface="Times New Roman"/>
                <a:cs typeface="Times New Roman"/>
              </a:rPr>
              <a:t>Pouca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autonomia</a:t>
            </a:r>
            <a:endParaRPr sz="2400">
              <a:latin typeface="Times New Roman"/>
              <a:cs typeface="Times New Roman"/>
            </a:endParaRPr>
          </a:p>
          <a:p>
            <a:pPr marL="478155">
              <a:lnSpc>
                <a:spcPct val="100000"/>
              </a:lnSpc>
              <a:spcBef>
                <a:spcPts val="20"/>
              </a:spcBef>
            </a:pPr>
            <a:r>
              <a:rPr sz="2000" spc="-5" dirty="0">
                <a:latin typeface="Times New Roman"/>
                <a:cs typeface="Times New Roman"/>
              </a:rPr>
              <a:t>Ações necessitam </a:t>
            </a:r>
            <a:r>
              <a:rPr sz="2000" dirty="0">
                <a:latin typeface="Times New Roman"/>
                <a:cs typeface="Times New Roman"/>
              </a:rPr>
              <a:t>de </a:t>
            </a:r>
            <a:r>
              <a:rPr sz="2000" spc="-5" dirty="0">
                <a:latin typeface="Times New Roman"/>
                <a:cs typeface="Times New Roman"/>
              </a:rPr>
              <a:t>acesso ao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servidor.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27500" y="2857500"/>
            <a:ext cx="4533265" cy="160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 indent="-248285">
              <a:lnSpc>
                <a:spcPct val="100000"/>
              </a:lnSpc>
              <a:spcBef>
                <a:spcPts val="100"/>
              </a:spcBef>
              <a:buChar char="·"/>
              <a:tabLst>
                <a:tab pos="260985" algn="l"/>
                <a:tab pos="261620" algn="l"/>
              </a:tabLst>
            </a:pPr>
            <a:r>
              <a:rPr sz="2400" spc="-15" dirty="0">
                <a:latin typeface="Times New Roman"/>
                <a:cs typeface="Times New Roman"/>
              </a:rPr>
              <a:t>Trabalho </a:t>
            </a:r>
            <a:r>
              <a:rPr sz="2400" spc="-5" dirty="0">
                <a:latin typeface="Times New Roman"/>
                <a:cs typeface="Times New Roman"/>
              </a:rPr>
              <a:t>privado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limitado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20"/>
              </a:spcBef>
            </a:pPr>
            <a:r>
              <a:rPr sz="2000" spc="-30" dirty="0">
                <a:latin typeface="Times New Roman"/>
                <a:cs typeface="Times New Roman"/>
              </a:rPr>
              <a:t>Versiona </a:t>
            </a:r>
            <a:r>
              <a:rPr sz="2000" spc="-5" dirty="0">
                <a:latin typeface="Times New Roman"/>
                <a:cs typeface="Times New Roman"/>
              </a:rPr>
              <a:t>apenas arquivos </a:t>
            </a:r>
            <a:r>
              <a:rPr sz="2000" dirty="0">
                <a:latin typeface="Times New Roman"/>
                <a:cs typeface="Times New Roman"/>
              </a:rPr>
              <a:t>no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repositório.</a:t>
            </a:r>
            <a:endParaRPr sz="2000">
              <a:latin typeface="Times New Roman"/>
              <a:cs typeface="Times New Roman"/>
            </a:endParaRPr>
          </a:p>
          <a:p>
            <a:pPr marL="266065" indent="-253365">
              <a:lnSpc>
                <a:spcPct val="100000"/>
              </a:lnSpc>
              <a:spcBef>
                <a:spcPts val="1700"/>
              </a:spcBef>
              <a:buChar char="·"/>
              <a:tabLst>
                <a:tab pos="266065" algn="l"/>
                <a:tab pos="266700" algn="l"/>
              </a:tabLst>
            </a:pPr>
            <a:r>
              <a:rPr sz="2400" spc="-5" dirty="0">
                <a:latin typeface="Times New Roman"/>
                <a:cs typeface="Times New Roman"/>
              </a:rPr>
              <a:t>Risco </a:t>
            </a:r>
            <a:r>
              <a:rPr sz="2400" dirty="0">
                <a:latin typeface="Times New Roman"/>
                <a:cs typeface="Times New Roman"/>
              </a:rPr>
              <a:t>de </a:t>
            </a:r>
            <a:r>
              <a:rPr sz="2400" spc="-5" dirty="0">
                <a:latin typeface="Times New Roman"/>
                <a:cs typeface="Times New Roman"/>
              </a:rPr>
              <a:t>perda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dados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120"/>
              </a:spcBef>
            </a:pPr>
            <a:r>
              <a:rPr sz="2000" spc="-20" dirty="0">
                <a:latin typeface="Times New Roman"/>
                <a:cs typeface="Times New Roman"/>
              </a:rPr>
              <a:t>Tudo </a:t>
            </a:r>
            <a:r>
              <a:rPr sz="2000" spc="-5" dirty="0">
                <a:latin typeface="Times New Roman"/>
                <a:cs typeface="Times New Roman"/>
              </a:rPr>
              <a:t>em </a:t>
            </a:r>
            <a:r>
              <a:rPr sz="2000" dirty="0">
                <a:latin typeface="Times New Roman"/>
                <a:cs typeface="Times New Roman"/>
              </a:rPr>
              <a:t>um </a:t>
            </a:r>
            <a:r>
              <a:rPr sz="2000" spc="-5" dirty="0">
                <a:latin typeface="Times New Roman"/>
                <a:cs typeface="Times New Roman"/>
              </a:rPr>
              <a:t>único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repositório.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5850" y="2101850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6056630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6056630" y="510539"/>
                </a:lnTo>
                <a:lnTo>
                  <a:pt x="6089749" y="503852"/>
                </a:lnTo>
                <a:lnTo>
                  <a:pt x="6116796" y="485616"/>
                </a:lnTo>
                <a:lnTo>
                  <a:pt x="6135032" y="458569"/>
                </a:lnTo>
                <a:lnTo>
                  <a:pt x="6141720" y="425450"/>
                </a:lnTo>
                <a:lnTo>
                  <a:pt x="6141720" y="85089"/>
                </a:lnTo>
                <a:lnTo>
                  <a:pt x="6135032" y="51970"/>
                </a:lnTo>
                <a:lnTo>
                  <a:pt x="6116796" y="24923"/>
                </a:lnTo>
                <a:lnTo>
                  <a:pt x="6089749" y="6687"/>
                </a:lnTo>
                <a:lnTo>
                  <a:pt x="605663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55850" y="2101850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6056630" y="0"/>
                </a:lnTo>
                <a:lnTo>
                  <a:pt x="6089749" y="6687"/>
                </a:lnTo>
                <a:lnTo>
                  <a:pt x="6116796" y="24923"/>
                </a:lnTo>
                <a:lnTo>
                  <a:pt x="6135032" y="51970"/>
                </a:lnTo>
                <a:lnTo>
                  <a:pt x="6141720" y="85090"/>
                </a:lnTo>
                <a:lnTo>
                  <a:pt x="6141720" y="425450"/>
                </a:lnTo>
                <a:lnTo>
                  <a:pt x="6135032" y="458569"/>
                </a:lnTo>
                <a:lnTo>
                  <a:pt x="6116796" y="485616"/>
                </a:lnTo>
                <a:lnTo>
                  <a:pt x="6089749" y="503852"/>
                </a:lnTo>
                <a:lnTo>
                  <a:pt x="6056630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55850" y="4095750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6056630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6056630" y="510539"/>
                </a:lnTo>
                <a:lnTo>
                  <a:pt x="6089749" y="503852"/>
                </a:lnTo>
                <a:lnTo>
                  <a:pt x="6116796" y="485616"/>
                </a:lnTo>
                <a:lnTo>
                  <a:pt x="6135032" y="458569"/>
                </a:lnTo>
                <a:lnTo>
                  <a:pt x="6141720" y="425450"/>
                </a:lnTo>
                <a:lnTo>
                  <a:pt x="6141720" y="85089"/>
                </a:lnTo>
                <a:lnTo>
                  <a:pt x="6135032" y="51970"/>
                </a:lnTo>
                <a:lnTo>
                  <a:pt x="6116796" y="24923"/>
                </a:lnTo>
                <a:lnTo>
                  <a:pt x="6089749" y="6687"/>
                </a:lnTo>
                <a:lnTo>
                  <a:pt x="605663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55850" y="4095750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6056630" y="0"/>
                </a:lnTo>
                <a:lnTo>
                  <a:pt x="6089749" y="6687"/>
                </a:lnTo>
                <a:lnTo>
                  <a:pt x="6116796" y="24923"/>
                </a:lnTo>
                <a:lnTo>
                  <a:pt x="6135032" y="51970"/>
                </a:lnTo>
                <a:lnTo>
                  <a:pt x="6141720" y="85089"/>
                </a:lnTo>
                <a:lnTo>
                  <a:pt x="6141720" y="425450"/>
                </a:lnTo>
                <a:lnTo>
                  <a:pt x="6135032" y="458569"/>
                </a:lnTo>
                <a:lnTo>
                  <a:pt x="6116796" y="485616"/>
                </a:lnTo>
                <a:lnTo>
                  <a:pt x="6089749" y="503852"/>
                </a:lnTo>
                <a:lnTo>
                  <a:pt x="6056630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3450" y="2609850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5" h="861060">
                <a:moveTo>
                  <a:pt x="711707" y="0"/>
                </a:moveTo>
                <a:lnTo>
                  <a:pt x="182499" y="0"/>
                </a:lnTo>
                <a:lnTo>
                  <a:pt x="0" y="182499"/>
                </a:lnTo>
                <a:lnTo>
                  <a:pt x="0" y="861060"/>
                </a:lnTo>
                <a:lnTo>
                  <a:pt x="711707" y="861060"/>
                </a:lnTo>
                <a:lnTo>
                  <a:pt x="711707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3450" y="260985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182499" y="0"/>
                </a:moveTo>
                <a:lnTo>
                  <a:pt x="0" y="182499"/>
                </a:lnTo>
                <a:lnTo>
                  <a:pt x="145999" y="146050"/>
                </a:lnTo>
                <a:lnTo>
                  <a:pt x="182499" y="0"/>
                </a:lnTo>
                <a:close/>
              </a:path>
            </a:pathLst>
          </a:custGeom>
          <a:solidFill>
            <a:srgbClr val="A6B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0750" y="2597150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5" h="861060">
                <a:moveTo>
                  <a:pt x="182499" y="0"/>
                </a:moveTo>
                <a:lnTo>
                  <a:pt x="145999" y="146050"/>
                </a:lnTo>
                <a:lnTo>
                  <a:pt x="0" y="182499"/>
                </a:lnTo>
                <a:lnTo>
                  <a:pt x="182499" y="0"/>
                </a:lnTo>
                <a:lnTo>
                  <a:pt x="711708" y="0"/>
                </a:lnTo>
                <a:lnTo>
                  <a:pt x="711708" y="861060"/>
                </a:lnTo>
                <a:lnTo>
                  <a:pt x="0" y="861060"/>
                </a:lnTo>
                <a:lnTo>
                  <a:pt x="0" y="182499"/>
                </a:lnTo>
                <a:lnTo>
                  <a:pt x="182499" y="0"/>
                </a:lnTo>
                <a:close/>
              </a:path>
            </a:pathLst>
          </a:custGeom>
          <a:ln w="38100">
            <a:solidFill>
              <a:srgbClr val="3788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7500" y="3149699"/>
            <a:ext cx="403860" cy="403860"/>
          </a:xfrm>
          <a:custGeom>
            <a:avLst/>
            <a:gdLst/>
            <a:ahLst/>
            <a:cxnLst/>
            <a:rect l="l" t="t" r="r" b="b"/>
            <a:pathLst>
              <a:path w="403859" h="403860">
                <a:moveTo>
                  <a:pt x="6940" y="253944"/>
                </a:moveTo>
                <a:lnTo>
                  <a:pt x="100" y="207903"/>
                </a:lnTo>
                <a:lnTo>
                  <a:pt x="3754" y="162974"/>
                </a:lnTo>
                <a:lnTo>
                  <a:pt x="17046" y="120639"/>
                </a:lnTo>
                <a:lnTo>
                  <a:pt x="39121" y="82383"/>
                </a:lnTo>
                <a:lnTo>
                  <a:pt x="69122" y="49690"/>
                </a:lnTo>
                <a:lnTo>
                  <a:pt x="106196" y="24044"/>
                </a:lnTo>
                <a:lnTo>
                  <a:pt x="149485" y="6929"/>
                </a:lnTo>
                <a:lnTo>
                  <a:pt x="195535" y="99"/>
                </a:lnTo>
                <a:lnTo>
                  <a:pt x="240474" y="3754"/>
                </a:lnTo>
                <a:lnTo>
                  <a:pt x="282818" y="17039"/>
                </a:lnTo>
                <a:lnTo>
                  <a:pt x="321083" y="39101"/>
                </a:lnTo>
                <a:lnTo>
                  <a:pt x="353787" y="69088"/>
                </a:lnTo>
                <a:lnTo>
                  <a:pt x="379446" y="106146"/>
                </a:lnTo>
                <a:lnTo>
                  <a:pt x="396576" y="149423"/>
                </a:lnTo>
                <a:lnTo>
                  <a:pt x="403415" y="195470"/>
                </a:lnTo>
                <a:lnTo>
                  <a:pt x="399759" y="240418"/>
                </a:lnTo>
                <a:lnTo>
                  <a:pt x="386466" y="282777"/>
                </a:lnTo>
                <a:lnTo>
                  <a:pt x="364390" y="321060"/>
                </a:lnTo>
                <a:lnTo>
                  <a:pt x="334388" y="353778"/>
                </a:lnTo>
                <a:lnTo>
                  <a:pt x="297316" y="379442"/>
                </a:lnTo>
                <a:lnTo>
                  <a:pt x="254031" y="396565"/>
                </a:lnTo>
                <a:lnTo>
                  <a:pt x="207981" y="403393"/>
                </a:lnTo>
                <a:lnTo>
                  <a:pt x="163042" y="399736"/>
                </a:lnTo>
                <a:lnTo>
                  <a:pt x="120698" y="386444"/>
                </a:lnTo>
                <a:lnTo>
                  <a:pt x="82432" y="364368"/>
                </a:lnTo>
                <a:lnTo>
                  <a:pt x="49729" y="334359"/>
                </a:lnTo>
                <a:lnTo>
                  <a:pt x="24070" y="297267"/>
                </a:lnTo>
                <a:lnTo>
                  <a:pt x="6940" y="253944"/>
                </a:lnTo>
              </a:path>
            </a:pathLst>
          </a:custGeom>
          <a:ln w="762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3100" y="3517900"/>
            <a:ext cx="207010" cy="339725"/>
          </a:xfrm>
          <a:custGeom>
            <a:avLst/>
            <a:gdLst/>
            <a:ahLst/>
            <a:cxnLst/>
            <a:rect l="l" t="t" r="r" b="b"/>
            <a:pathLst>
              <a:path w="207009" h="339725">
                <a:moveTo>
                  <a:pt x="206781" y="0"/>
                </a:moveTo>
                <a:lnTo>
                  <a:pt x="0" y="339344"/>
                </a:lnTo>
              </a:path>
            </a:pathLst>
          </a:custGeom>
          <a:ln w="762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60614" y="723900"/>
            <a:ext cx="41751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Analisando </a:t>
            </a:r>
            <a:r>
              <a:rPr dirty="0"/>
              <a:t>um</a:t>
            </a:r>
            <a:r>
              <a:rPr spc="-225" dirty="0"/>
              <a:t> </a:t>
            </a:r>
            <a:r>
              <a:rPr spc="-5" dirty="0"/>
              <a:t>Arquivo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19253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2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28900" y="1953260"/>
            <a:ext cx="6138545" cy="3530600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72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blame</a:t>
            </a:r>
            <a:r>
              <a:rPr sz="2400" b="1" spc="-3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&lt;arquivo&gt;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400" spc="-5" dirty="0">
                <a:latin typeface="Times New Roman"/>
                <a:cs typeface="Times New Roman"/>
              </a:rPr>
              <a:t>Exibe quem modificou cada linha </a:t>
            </a:r>
            <a:r>
              <a:rPr sz="2400" dirty="0">
                <a:latin typeface="Times New Roman"/>
                <a:cs typeface="Times New Roman"/>
              </a:rPr>
              <a:t>do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arquivo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Times New Roman"/>
                <a:cs typeface="Times New Roman"/>
              </a:rPr>
              <a:t>&lt;arquivo&gt;, incluindo data 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i="1" spc="-5" dirty="0">
                <a:latin typeface="Times New Roman"/>
                <a:cs typeface="Times New Roman"/>
              </a:rPr>
              <a:t>commit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blame -L &lt;n&gt;,&lt;m&gt;</a:t>
            </a:r>
            <a:r>
              <a:rPr sz="2400" b="1" spc="-7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&lt;arquivo&gt;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ts val="2800"/>
              </a:lnSpc>
              <a:spcBef>
                <a:spcPts val="1880"/>
              </a:spcBef>
            </a:pPr>
            <a:r>
              <a:rPr sz="2400" spc="-5" dirty="0">
                <a:latin typeface="Times New Roman"/>
                <a:cs typeface="Times New Roman"/>
              </a:rPr>
              <a:t>Exibe quem modificou as linhas </a:t>
            </a:r>
            <a:r>
              <a:rPr sz="2400" dirty="0">
                <a:latin typeface="Times New Roman"/>
                <a:cs typeface="Times New Roman"/>
              </a:rPr>
              <a:t>de &lt;n&gt; a </a:t>
            </a:r>
            <a:r>
              <a:rPr sz="2400" spc="-5" dirty="0">
                <a:latin typeface="Times New Roman"/>
                <a:cs typeface="Times New Roman"/>
              </a:rPr>
              <a:t>&lt;m&gt; </a:t>
            </a:r>
            <a:r>
              <a:rPr sz="2400" dirty="0">
                <a:latin typeface="Times New Roman"/>
                <a:cs typeface="Times New Roman"/>
              </a:rPr>
              <a:t>do  </a:t>
            </a:r>
            <a:r>
              <a:rPr sz="2400" spc="-5" dirty="0">
                <a:latin typeface="Times New Roman"/>
                <a:cs typeface="Times New Roman"/>
              </a:rPr>
              <a:t>arquivo &lt;arquivo&gt;, incluindo data 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i="1" spc="-5" dirty="0">
                <a:latin typeface="Times New Roman"/>
                <a:cs typeface="Times New Roman"/>
              </a:rPr>
              <a:t>commit</a:t>
            </a:r>
            <a:r>
              <a:rPr sz="2400" i="1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5850" y="2101850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6056630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6056630" y="510539"/>
                </a:lnTo>
                <a:lnTo>
                  <a:pt x="6089749" y="503852"/>
                </a:lnTo>
                <a:lnTo>
                  <a:pt x="6116796" y="485616"/>
                </a:lnTo>
                <a:lnTo>
                  <a:pt x="6135032" y="458569"/>
                </a:lnTo>
                <a:lnTo>
                  <a:pt x="6141720" y="425450"/>
                </a:lnTo>
                <a:lnTo>
                  <a:pt x="6141720" y="85089"/>
                </a:lnTo>
                <a:lnTo>
                  <a:pt x="6135032" y="51970"/>
                </a:lnTo>
                <a:lnTo>
                  <a:pt x="6116796" y="24923"/>
                </a:lnTo>
                <a:lnTo>
                  <a:pt x="6089749" y="6687"/>
                </a:lnTo>
                <a:lnTo>
                  <a:pt x="605663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55850" y="2101850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6056630" y="0"/>
                </a:lnTo>
                <a:lnTo>
                  <a:pt x="6089749" y="6687"/>
                </a:lnTo>
                <a:lnTo>
                  <a:pt x="6116796" y="24923"/>
                </a:lnTo>
                <a:lnTo>
                  <a:pt x="6135032" y="51970"/>
                </a:lnTo>
                <a:lnTo>
                  <a:pt x="6141720" y="85090"/>
                </a:lnTo>
                <a:lnTo>
                  <a:pt x="6141720" y="425450"/>
                </a:lnTo>
                <a:lnTo>
                  <a:pt x="6135032" y="458569"/>
                </a:lnTo>
                <a:lnTo>
                  <a:pt x="6116796" y="485616"/>
                </a:lnTo>
                <a:lnTo>
                  <a:pt x="6089749" y="503852"/>
                </a:lnTo>
                <a:lnTo>
                  <a:pt x="6056630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55850" y="3930650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6056630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6056630" y="510539"/>
                </a:lnTo>
                <a:lnTo>
                  <a:pt x="6089749" y="503852"/>
                </a:lnTo>
                <a:lnTo>
                  <a:pt x="6116796" y="485616"/>
                </a:lnTo>
                <a:lnTo>
                  <a:pt x="6135032" y="458569"/>
                </a:lnTo>
                <a:lnTo>
                  <a:pt x="6141720" y="425450"/>
                </a:lnTo>
                <a:lnTo>
                  <a:pt x="6141720" y="85089"/>
                </a:lnTo>
                <a:lnTo>
                  <a:pt x="6135032" y="51970"/>
                </a:lnTo>
                <a:lnTo>
                  <a:pt x="6116796" y="24923"/>
                </a:lnTo>
                <a:lnTo>
                  <a:pt x="6089749" y="6687"/>
                </a:lnTo>
                <a:lnTo>
                  <a:pt x="605663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55850" y="3930650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6056630" y="0"/>
                </a:lnTo>
                <a:lnTo>
                  <a:pt x="6089749" y="6687"/>
                </a:lnTo>
                <a:lnTo>
                  <a:pt x="6116796" y="24923"/>
                </a:lnTo>
                <a:lnTo>
                  <a:pt x="6135032" y="51970"/>
                </a:lnTo>
                <a:lnTo>
                  <a:pt x="6141720" y="85090"/>
                </a:lnTo>
                <a:lnTo>
                  <a:pt x="6141720" y="425450"/>
                </a:lnTo>
                <a:lnTo>
                  <a:pt x="6135032" y="458569"/>
                </a:lnTo>
                <a:lnTo>
                  <a:pt x="6116796" y="485616"/>
                </a:lnTo>
                <a:lnTo>
                  <a:pt x="6089749" y="503852"/>
                </a:lnTo>
                <a:lnTo>
                  <a:pt x="6056630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650" y="2393950"/>
            <a:ext cx="688975" cy="688975"/>
          </a:xfrm>
          <a:custGeom>
            <a:avLst/>
            <a:gdLst/>
            <a:ahLst/>
            <a:cxnLst/>
            <a:rect l="l" t="t" r="r" b="b"/>
            <a:pathLst>
              <a:path w="688975" h="688975">
                <a:moveTo>
                  <a:pt x="344424" y="0"/>
                </a:moveTo>
                <a:lnTo>
                  <a:pt x="297687" y="3143"/>
                </a:lnTo>
                <a:lnTo>
                  <a:pt x="252862" y="12301"/>
                </a:lnTo>
                <a:lnTo>
                  <a:pt x="210358" y="27062"/>
                </a:lnTo>
                <a:lnTo>
                  <a:pt x="170586" y="47018"/>
                </a:lnTo>
                <a:lnTo>
                  <a:pt x="133956" y="71757"/>
                </a:lnTo>
                <a:lnTo>
                  <a:pt x="100879" y="100869"/>
                </a:lnTo>
                <a:lnTo>
                  <a:pt x="71764" y="133945"/>
                </a:lnTo>
                <a:lnTo>
                  <a:pt x="47023" y="170575"/>
                </a:lnTo>
                <a:lnTo>
                  <a:pt x="27066" y="210347"/>
                </a:lnTo>
                <a:lnTo>
                  <a:pt x="12303" y="252853"/>
                </a:lnTo>
                <a:lnTo>
                  <a:pt x="3144" y="297682"/>
                </a:lnTo>
                <a:lnTo>
                  <a:pt x="0" y="344424"/>
                </a:lnTo>
                <a:lnTo>
                  <a:pt x="3144" y="391165"/>
                </a:lnTo>
                <a:lnTo>
                  <a:pt x="12303" y="435994"/>
                </a:lnTo>
                <a:lnTo>
                  <a:pt x="27066" y="478500"/>
                </a:lnTo>
                <a:lnTo>
                  <a:pt x="47023" y="518272"/>
                </a:lnTo>
                <a:lnTo>
                  <a:pt x="71764" y="554902"/>
                </a:lnTo>
                <a:lnTo>
                  <a:pt x="100879" y="587978"/>
                </a:lnTo>
                <a:lnTo>
                  <a:pt x="133956" y="617090"/>
                </a:lnTo>
                <a:lnTo>
                  <a:pt x="170586" y="641829"/>
                </a:lnTo>
                <a:lnTo>
                  <a:pt x="210358" y="661785"/>
                </a:lnTo>
                <a:lnTo>
                  <a:pt x="252862" y="676546"/>
                </a:lnTo>
                <a:lnTo>
                  <a:pt x="297687" y="685704"/>
                </a:lnTo>
                <a:lnTo>
                  <a:pt x="344424" y="688848"/>
                </a:lnTo>
                <a:lnTo>
                  <a:pt x="391165" y="685704"/>
                </a:lnTo>
                <a:lnTo>
                  <a:pt x="435994" y="676546"/>
                </a:lnTo>
                <a:lnTo>
                  <a:pt x="478500" y="661785"/>
                </a:lnTo>
                <a:lnTo>
                  <a:pt x="518272" y="641829"/>
                </a:lnTo>
                <a:lnTo>
                  <a:pt x="554902" y="617090"/>
                </a:lnTo>
                <a:lnTo>
                  <a:pt x="587978" y="587978"/>
                </a:lnTo>
                <a:lnTo>
                  <a:pt x="617090" y="554902"/>
                </a:lnTo>
                <a:lnTo>
                  <a:pt x="641829" y="518272"/>
                </a:lnTo>
                <a:lnTo>
                  <a:pt x="661785" y="478500"/>
                </a:lnTo>
                <a:lnTo>
                  <a:pt x="676546" y="435994"/>
                </a:lnTo>
                <a:lnTo>
                  <a:pt x="685704" y="391165"/>
                </a:lnTo>
                <a:lnTo>
                  <a:pt x="688847" y="344424"/>
                </a:lnTo>
                <a:lnTo>
                  <a:pt x="685704" y="297682"/>
                </a:lnTo>
                <a:lnTo>
                  <a:pt x="676546" y="252853"/>
                </a:lnTo>
                <a:lnTo>
                  <a:pt x="661785" y="210347"/>
                </a:lnTo>
                <a:lnTo>
                  <a:pt x="641829" y="170575"/>
                </a:lnTo>
                <a:lnTo>
                  <a:pt x="617090" y="133945"/>
                </a:lnTo>
                <a:lnTo>
                  <a:pt x="587978" y="100869"/>
                </a:lnTo>
                <a:lnTo>
                  <a:pt x="554902" y="71757"/>
                </a:lnTo>
                <a:lnTo>
                  <a:pt x="518272" y="47018"/>
                </a:lnTo>
                <a:lnTo>
                  <a:pt x="478500" y="27062"/>
                </a:lnTo>
                <a:lnTo>
                  <a:pt x="435994" y="12301"/>
                </a:lnTo>
                <a:lnTo>
                  <a:pt x="391165" y="3143"/>
                </a:lnTo>
                <a:lnTo>
                  <a:pt x="344424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2950" y="2381250"/>
            <a:ext cx="688975" cy="688975"/>
          </a:xfrm>
          <a:custGeom>
            <a:avLst/>
            <a:gdLst/>
            <a:ahLst/>
            <a:cxnLst/>
            <a:rect l="l" t="t" r="r" b="b"/>
            <a:pathLst>
              <a:path w="688975" h="688975">
                <a:moveTo>
                  <a:pt x="0" y="344424"/>
                </a:moveTo>
                <a:lnTo>
                  <a:pt x="3144" y="297682"/>
                </a:lnTo>
                <a:lnTo>
                  <a:pt x="12303" y="252853"/>
                </a:lnTo>
                <a:lnTo>
                  <a:pt x="27066" y="210347"/>
                </a:lnTo>
                <a:lnTo>
                  <a:pt x="47023" y="170575"/>
                </a:lnTo>
                <a:lnTo>
                  <a:pt x="71764" y="133945"/>
                </a:lnTo>
                <a:lnTo>
                  <a:pt x="100879" y="100869"/>
                </a:lnTo>
                <a:lnTo>
                  <a:pt x="133956" y="71757"/>
                </a:lnTo>
                <a:lnTo>
                  <a:pt x="170586" y="47018"/>
                </a:lnTo>
                <a:lnTo>
                  <a:pt x="210358" y="27062"/>
                </a:lnTo>
                <a:lnTo>
                  <a:pt x="252862" y="12301"/>
                </a:lnTo>
                <a:lnTo>
                  <a:pt x="297687" y="3143"/>
                </a:lnTo>
                <a:lnTo>
                  <a:pt x="344424" y="0"/>
                </a:lnTo>
                <a:lnTo>
                  <a:pt x="391165" y="3143"/>
                </a:lnTo>
                <a:lnTo>
                  <a:pt x="435994" y="12301"/>
                </a:lnTo>
                <a:lnTo>
                  <a:pt x="478500" y="27062"/>
                </a:lnTo>
                <a:lnTo>
                  <a:pt x="518272" y="47018"/>
                </a:lnTo>
                <a:lnTo>
                  <a:pt x="554902" y="71757"/>
                </a:lnTo>
                <a:lnTo>
                  <a:pt x="587978" y="100869"/>
                </a:lnTo>
                <a:lnTo>
                  <a:pt x="617090" y="133945"/>
                </a:lnTo>
                <a:lnTo>
                  <a:pt x="641829" y="170575"/>
                </a:lnTo>
                <a:lnTo>
                  <a:pt x="661785" y="210347"/>
                </a:lnTo>
                <a:lnTo>
                  <a:pt x="676546" y="252853"/>
                </a:lnTo>
                <a:lnTo>
                  <a:pt x="685704" y="297682"/>
                </a:lnTo>
                <a:lnTo>
                  <a:pt x="688848" y="344424"/>
                </a:lnTo>
                <a:lnTo>
                  <a:pt x="685704" y="391165"/>
                </a:lnTo>
                <a:lnTo>
                  <a:pt x="676546" y="435994"/>
                </a:lnTo>
                <a:lnTo>
                  <a:pt x="661785" y="478500"/>
                </a:lnTo>
                <a:lnTo>
                  <a:pt x="641829" y="518272"/>
                </a:lnTo>
                <a:lnTo>
                  <a:pt x="617090" y="554902"/>
                </a:lnTo>
                <a:lnTo>
                  <a:pt x="587978" y="587978"/>
                </a:lnTo>
                <a:lnTo>
                  <a:pt x="554902" y="617090"/>
                </a:lnTo>
                <a:lnTo>
                  <a:pt x="518272" y="641829"/>
                </a:lnTo>
                <a:lnTo>
                  <a:pt x="478500" y="661785"/>
                </a:lnTo>
                <a:lnTo>
                  <a:pt x="435994" y="676546"/>
                </a:lnTo>
                <a:lnTo>
                  <a:pt x="391165" y="685704"/>
                </a:lnTo>
                <a:lnTo>
                  <a:pt x="344424" y="688848"/>
                </a:lnTo>
                <a:lnTo>
                  <a:pt x="297687" y="685704"/>
                </a:lnTo>
                <a:lnTo>
                  <a:pt x="252862" y="676546"/>
                </a:lnTo>
                <a:lnTo>
                  <a:pt x="210358" y="661785"/>
                </a:lnTo>
                <a:lnTo>
                  <a:pt x="170586" y="641829"/>
                </a:lnTo>
                <a:lnTo>
                  <a:pt x="133956" y="617090"/>
                </a:lnTo>
                <a:lnTo>
                  <a:pt x="100879" y="587978"/>
                </a:lnTo>
                <a:lnTo>
                  <a:pt x="71764" y="554902"/>
                </a:lnTo>
                <a:lnTo>
                  <a:pt x="47023" y="518272"/>
                </a:lnTo>
                <a:lnTo>
                  <a:pt x="27066" y="478500"/>
                </a:lnTo>
                <a:lnTo>
                  <a:pt x="12303" y="435994"/>
                </a:lnTo>
                <a:lnTo>
                  <a:pt x="3144" y="391165"/>
                </a:lnTo>
                <a:lnTo>
                  <a:pt x="0" y="344424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7750" y="2508250"/>
            <a:ext cx="690880" cy="690880"/>
          </a:xfrm>
          <a:custGeom>
            <a:avLst/>
            <a:gdLst/>
            <a:ahLst/>
            <a:cxnLst/>
            <a:rect l="l" t="t" r="r" b="b"/>
            <a:pathLst>
              <a:path w="690880" h="690880">
                <a:moveTo>
                  <a:pt x="345186" y="0"/>
                </a:moveTo>
                <a:lnTo>
                  <a:pt x="298346" y="3151"/>
                </a:lnTo>
                <a:lnTo>
                  <a:pt x="253422" y="12331"/>
                </a:lnTo>
                <a:lnTo>
                  <a:pt x="210824" y="27128"/>
                </a:lnTo>
                <a:lnTo>
                  <a:pt x="170964" y="47131"/>
                </a:lnTo>
                <a:lnTo>
                  <a:pt x="134253" y="71928"/>
                </a:lnTo>
                <a:lnTo>
                  <a:pt x="101103" y="101107"/>
                </a:lnTo>
                <a:lnTo>
                  <a:pt x="71924" y="134259"/>
                </a:lnTo>
                <a:lnTo>
                  <a:pt x="47128" y="170970"/>
                </a:lnTo>
                <a:lnTo>
                  <a:pt x="27126" y="210829"/>
                </a:lnTo>
                <a:lnTo>
                  <a:pt x="12330" y="253426"/>
                </a:lnTo>
                <a:lnTo>
                  <a:pt x="3151" y="298349"/>
                </a:lnTo>
                <a:lnTo>
                  <a:pt x="0" y="345186"/>
                </a:lnTo>
                <a:lnTo>
                  <a:pt x="3151" y="392022"/>
                </a:lnTo>
                <a:lnTo>
                  <a:pt x="12330" y="436945"/>
                </a:lnTo>
                <a:lnTo>
                  <a:pt x="27126" y="479542"/>
                </a:lnTo>
                <a:lnTo>
                  <a:pt x="47128" y="519401"/>
                </a:lnTo>
                <a:lnTo>
                  <a:pt x="71924" y="556112"/>
                </a:lnTo>
                <a:lnTo>
                  <a:pt x="101103" y="589264"/>
                </a:lnTo>
                <a:lnTo>
                  <a:pt x="134253" y="618443"/>
                </a:lnTo>
                <a:lnTo>
                  <a:pt x="170964" y="643240"/>
                </a:lnTo>
                <a:lnTo>
                  <a:pt x="210824" y="663243"/>
                </a:lnTo>
                <a:lnTo>
                  <a:pt x="253422" y="678040"/>
                </a:lnTo>
                <a:lnTo>
                  <a:pt x="298346" y="687220"/>
                </a:lnTo>
                <a:lnTo>
                  <a:pt x="345186" y="690372"/>
                </a:lnTo>
                <a:lnTo>
                  <a:pt x="392022" y="687220"/>
                </a:lnTo>
                <a:lnTo>
                  <a:pt x="436945" y="678040"/>
                </a:lnTo>
                <a:lnTo>
                  <a:pt x="479542" y="663243"/>
                </a:lnTo>
                <a:lnTo>
                  <a:pt x="519401" y="643240"/>
                </a:lnTo>
                <a:lnTo>
                  <a:pt x="556112" y="618443"/>
                </a:lnTo>
                <a:lnTo>
                  <a:pt x="589264" y="589264"/>
                </a:lnTo>
                <a:lnTo>
                  <a:pt x="618443" y="556112"/>
                </a:lnTo>
                <a:lnTo>
                  <a:pt x="643240" y="519401"/>
                </a:lnTo>
                <a:lnTo>
                  <a:pt x="663243" y="479542"/>
                </a:lnTo>
                <a:lnTo>
                  <a:pt x="678040" y="436945"/>
                </a:lnTo>
                <a:lnTo>
                  <a:pt x="687220" y="392022"/>
                </a:lnTo>
                <a:lnTo>
                  <a:pt x="690372" y="345186"/>
                </a:lnTo>
                <a:lnTo>
                  <a:pt x="687220" y="298349"/>
                </a:lnTo>
                <a:lnTo>
                  <a:pt x="678040" y="253426"/>
                </a:lnTo>
                <a:lnTo>
                  <a:pt x="663243" y="210829"/>
                </a:lnTo>
                <a:lnTo>
                  <a:pt x="643240" y="170970"/>
                </a:lnTo>
                <a:lnTo>
                  <a:pt x="618443" y="134259"/>
                </a:lnTo>
                <a:lnTo>
                  <a:pt x="589264" y="101107"/>
                </a:lnTo>
                <a:lnTo>
                  <a:pt x="556112" y="71928"/>
                </a:lnTo>
                <a:lnTo>
                  <a:pt x="519401" y="47131"/>
                </a:lnTo>
                <a:lnTo>
                  <a:pt x="479542" y="27128"/>
                </a:lnTo>
                <a:lnTo>
                  <a:pt x="436945" y="12331"/>
                </a:lnTo>
                <a:lnTo>
                  <a:pt x="392022" y="3151"/>
                </a:lnTo>
                <a:lnTo>
                  <a:pt x="345186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7750" y="2508250"/>
            <a:ext cx="690880" cy="690880"/>
          </a:xfrm>
          <a:custGeom>
            <a:avLst/>
            <a:gdLst/>
            <a:ahLst/>
            <a:cxnLst/>
            <a:rect l="l" t="t" r="r" b="b"/>
            <a:pathLst>
              <a:path w="690880" h="690880">
                <a:moveTo>
                  <a:pt x="0" y="345186"/>
                </a:moveTo>
                <a:lnTo>
                  <a:pt x="3151" y="298349"/>
                </a:lnTo>
                <a:lnTo>
                  <a:pt x="12330" y="253426"/>
                </a:lnTo>
                <a:lnTo>
                  <a:pt x="27126" y="210829"/>
                </a:lnTo>
                <a:lnTo>
                  <a:pt x="47128" y="170970"/>
                </a:lnTo>
                <a:lnTo>
                  <a:pt x="71924" y="134259"/>
                </a:lnTo>
                <a:lnTo>
                  <a:pt x="101103" y="101107"/>
                </a:lnTo>
                <a:lnTo>
                  <a:pt x="134253" y="71928"/>
                </a:lnTo>
                <a:lnTo>
                  <a:pt x="170964" y="47131"/>
                </a:lnTo>
                <a:lnTo>
                  <a:pt x="210824" y="27128"/>
                </a:lnTo>
                <a:lnTo>
                  <a:pt x="253422" y="12331"/>
                </a:lnTo>
                <a:lnTo>
                  <a:pt x="298346" y="3151"/>
                </a:lnTo>
                <a:lnTo>
                  <a:pt x="345186" y="0"/>
                </a:lnTo>
                <a:lnTo>
                  <a:pt x="392022" y="3151"/>
                </a:lnTo>
                <a:lnTo>
                  <a:pt x="436945" y="12331"/>
                </a:lnTo>
                <a:lnTo>
                  <a:pt x="479542" y="27128"/>
                </a:lnTo>
                <a:lnTo>
                  <a:pt x="519401" y="47131"/>
                </a:lnTo>
                <a:lnTo>
                  <a:pt x="556112" y="71928"/>
                </a:lnTo>
                <a:lnTo>
                  <a:pt x="589264" y="101107"/>
                </a:lnTo>
                <a:lnTo>
                  <a:pt x="618443" y="134259"/>
                </a:lnTo>
                <a:lnTo>
                  <a:pt x="643240" y="170970"/>
                </a:lnTo>
                <a:lnTo>
                  <a:pt x="663243" y="210829"/>
                </a:lnTo>
                <a:lnTo>
                  <a:pt x="678040" y="253426"/>
                </a:lnTo>
                <a:lnTo>
                  <a:pt x="687220" y="298349"/>
                </a:lnTo>
                <a:lnTo>
                  <a:pt x="690372" y="345186"/>
                </a:lnTo>
                <a:lnTo>
                  <a:pt x="687220" y="392022"/>
                </a:lnTo>
                <a:lnTo>
                  <a:pt x="678040" y="436945"/>
                </a:lnTo>
                <a:lnTo>
                  <a:pt x="663243" y="479542"/>
                </a:lnTo>
                <a:lnTo>
                  <a:pt x="643240" y="519401"/>
                </a:lnTo>
                <a:lnTo>
                  <a:pt x="618443" y="556112"/>
                </a:lnTo>
                <a:lnTo>
                  <a:pt x="589264" y="589264"/>
                </a:lnTo>
                <a:lnTo>
                  <a:pt x="556112" y="618443"/>
                </a:lnTo>
                <a:lnTo>
                  <a:pt x="519401" y="643240"/>
                </a:lnTo>
                <a:lnTo>
                  <a:pt x="479542" y="663243"/>
                </a:lnTo>
                <a:lnTo>
                  <a:pt x="436945" y="678040"/>
                </a:lnTo>
                <a:lnTo>
                  <a:pt x="392022" y="687220"/>
                </a:lnTo>
                <a:lnTo>
                  <a:pt x="345186" y="690372"/>
                </a:lnTo>
                <a:lnTo>
                  <a:pt x="298346" y="687220"/>
                </a:lnTo>
                <a:lnTo>
                  <a:pt x="253422" y="678040"/>
                </a:lnTo>
                <a:lnTo>
                  <a:pt x="210824" y="663243"/>
                </a:lnTo>
                <a:lnTo>
                  <a:pt x="170964" y="643240"/>
                </a:lnTo>
                <a:lnTo>
                  <a:pt x="134253" y="618443"/>
                </a:lnTo>
                <a:lnTo>
                  <a:pt x="101103" y="589264"/>
                </a:lnTo>
                <a:lnTo>
                  <a:pt x="71924" y="556112"/>
                </a:lnTo>
                <a:lnTo>
                  <a:pt x="47128" y="519401"/>
                </a:lnTo>
                <a:lnTo>
                  <a:pt x="27126" y="479542"/>
                </a:lnTo>
                <a:lnTo>
                  <a:pt x="12330" y="436945"/>
                </a:lnTo>
                <a:lnTo>
                  <a:pt x="3151" y="392022"/>
                </a:lnTo>
                <a:lnTo>
                  <a:pt x="0" y="345186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3700" y="2781399"/>
            <a:ext cx="403860" cy="403860"/>
          </a:xfrm>
          <a:custGeom>
            <a:avLst/>
            <a:gdLst/>
            <a:ahLst/>
            <a:cxnLst/>
            <a:rect l="l" t="t" r="r" b="b"/>
            <a:pathLst>
              <a:path w="403859" h="403860">
                <a:moveTo>
                  <a:pt x="6940" y="254069"/>
                </a:moveTo>
                <a:lnTo>
                  <a:pt x="100" y="208029"/>
                </a:lnTo>
                <a:lnTo>
                  <a:pt x="3754" y="163097"/>
                </a:lnTo>
                <a:lnTo>
                  <a:pt x="17046" y="120755"/>
                </a:lnTo>
                <a:lnTo>
                  <a:pt x="39121" y="82486"/>
                </a:lnTo>
                <a:lnTo>
                  <a:pt x="69122" y="49770"/>
                </a:lnTo>
                <a:lnTo>
                  <a:pt x="106196" y="24090"/>
                </a:lnTo>
                <a:lnTo>
                  <a:pt x="149485" y="6928"/>
                </a:lnTo>
                <a:lnTo>
                  <a:pt x="195535" y="99"/>
                </a:lnTo>
                <a:lnTo>
                  <a:pt x="240472" y="3756"/>
                </a:lnTo>
                <a:lnTo>
                  <a:pt x="282813" y="17048"/>
                </a:lnTo>
                <a:lnTo>
                  <a:pt x="321076" y="39124"/>
                </a:lnTo>
                <a:lnTo>
                  <a:pt x="353777" y="69134"/>
                </a:lnTo>
                <a:lnTo>
                  <a:pt x="379434" y="106225"/>
                </a:lnTo>
                <a:lnTo>
                  <a:pt x="396563" y="149548"/>
                </a:lnTo>
                <a:lnTo>
                  <a:pt x="403391" y="195589"/>
                </a:lnTo>
                <a:lnTo>
                  <a:pt x="399732" y="240518"/>
                </a:lnTo>
                <a:lnTo>
                  <a:pt x="386441" y="282853"/>
                </a:lnTo>
                <a:lnTo>
                  <a:pt x="364370" y="321109"/>
                </a:lnTo>
                <a:lnTo>
                  <a:pt x="334374" y="353802"/>
                </a:lnTo>
                <a:lnTo>
                  <a:pt x="297306" y="379448"/>
                </a:lnTo>
                <a:lnTo>
                  <a:pt x="254019" y="396563"/>
                </a:lnTo>
                <a:lnTo>
                  <a:pt x="207969" y="403392"/>
                </a:lnTo>
                <a:lnTo>
                  <a:pt x="163032" y="399738"/>
                </a:lnTo>
                <a:lnTo>
                  <a:pt x="120690" y="386453"/>
                </a:lnTo>
                <a:lnTo>
                  <a:pt x="82428" y="364391"/>
                </a:lnTo>
                <a:lnTo>
                  <a:pt x="49726" y="334404"/>
                </a:lnTo>
                <a:lnTo>
                  <a:pt x="24069" y="297346"/>
                </a:lnTo>
                <a:lnTo>
                  <a:pt x="6940" y="254069"/>
                </a:lnTo>
              </a:path>
            </a:pathLst>
          </a:custGeom>
          <a:ln w="762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9300" y="3149600"/>
            <a:ext cx="207010" cy="339725"/>
          </a:xfrm>
          <a:custGeom>
            <a:avLst/>
            <a:gdLst/>
            <a:ahLst/>
            <a:cxnLst/>
            <a:rect l="l" t="t" r="r" b="b"/>
            <a:pathLst>
              <a:path w="207009" h="339725">
                <a:moveTo>
                  <a:pt x="206794" y="0"/>
                </a:moveTo>
                <a:lnTo>
                  <a:pt x="0" y="339344"/>
                </a:lnTo>
              </a:path>
            </a:pathLst>
          </a:custGeom>
          <a:ln w="762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520950" y="723900"/>
            <a:ext cx="44145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Diferença Entre</a:t>
            </a:r>
            <a:r>
              <a:rPr spc="-35" dirty="0"/>
              <a:t> </a:t>
            </a:r>
            <a:r>
              <a:rPr i="1" spc="-5" dirty="0">
                <a:latin typeface="Times New Roman"/>
                <a:cs typeface="Times New Roman"/>
              </a:rPr>
              <a:t>Commits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19253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2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65400" y="1953260"/>
            <a:ext cx="5671185" cy="3378200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72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diff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&lt;</a:t>
            </a:r>
            <a:r>
              <a:rPr sz="2400" b="1" spc="-3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commit&gt;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400" spc="-5" dirty="0">
                <a:latin typeface="Times New Roman"/>
                <a:cs typeface="Times New Roman"/>
              </a:rPr>
              <a:t>Exibe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diferença </a:t>
            </a:r>
            <a:r>
              <a:rPr sz="2400" dirty="0">
                <a:latin typeface="Times New Roman"/>
                <a:cs typeface="Times New Roman"/>
              </a:rPr>
              <a:t>nos </a:t>
            </a:r>
            <a:r>
              <a:rPr sz="2400" spc="-5" dirty="0">
                <a:latin typeface="Times New Roman"/>
                <a:cs typeface="Times New Roman"/>
              </a:rPr>
              <a:t>arquivos entre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i="1" spc="-5" dirty="0">
                <a:latin typeface="Times New Roman"/>
                <a:cs typeface="Times New Roman"/>
              </a:rPr>
              <a:t>commit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spc="-5" dirty="0">
                <a:latin typeface="Times New Roman"/>
                <a:cs typeface="Times New Roman"/>
              </a:rPr>
              <a:t>commit </a:t>
            </a:r>
            <a:r>
              <a:rPr sz="2400" dirty="0">
                <a:latin typeface="Times New Roman"/>
                <a:cs typeface="Times New Roman"/>
              </a:rPr>
              <a:t>&gt; e o </a:t>
            </a:r>
            <a:r>
              <a:rPr sz="2400" spc="-5" dirty="0">
                <a:latin typeface="Times New Roman"/>
                <a:cs typeface="Times New Roman"/>
              </a:rPr>
              <a:t>diretório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trabalho.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5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diff --cached</a:t>
            </a:r>
            <a:r>
              <a:rPr sz="2400" b="1" spc="-6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&lt;commit&gt;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400" spc="-5" dirty="0">
                <a:latin typeface="Times New Roman"/>
                <a:cs typeface="Times New Roman"/>
              </a:rPr>
              <a:t>Exibe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diferença </a:t>
            </a:r>
            <a:r>
              <a:rPr sz="2400" dirty="0">
                <a:latin typeface="Times New Roman"/>
                <a:cs typeface="Times New Roman"/>
              </a:rPr>
              <a:t>nos </a:t>
            </a:r>
            <a:r>
              <a:rPr sz="2400" spc="-5" dirty="0">
                <a:latin typeface="Times New Roman"/>
                <a:cs typeface="Times New Roman"/>
              </a:rPr>
              <a:t>arquivos entre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i="1" spc="-5" dirty="0">
                <a:latin typeface="Times New Roman"/>
                <a:cs typeface="Times New Roman"/>
              </a:rPr>
              <a:t>commit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spc="-5" dirty="0">
                <a:latin typeface="Times New Roman"/>
                <a:cs typeface="Times New Roman"/>
              </a:rPr>
              <a:t>commit </a:t>
            </a:r>
            <a:r>
              <a:rPr sz="2400" dirty="0">
                <a:latin typeface="Times New Roman"/>
                <a:cs typeface="Times New Roman"/>
              </a:rPr>
              <a:t>&gt; e a </a:t>
            </a:r>
            <a:r>
              <a:rPr sz="2400" spc="-5" dirty="0">
                <a:latin typeface="Times New Roman"/>
                <a:cs typeface="Times New Roman"/>
              </a:rPr>
              <a:t>área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transitória.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0800" y="3307079"/>
            <a:ext cx="449580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5150" y="32321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79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2450" y="32194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90"/>
                </a:moveTo>
                <a:lnTo>
                  <a:pt x="6667" y="137054"/>
                </a:lnTo>
                <a:lnTo>
                  <a:pt x="25484" y="92455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5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66159" y="3307079"/>
            <a:ext cx="434339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57650" y="32194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57650" y="32194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5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5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97579" y="2705100"/>
            <a:ext cx="480060" cy="449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14550" y="32194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14550" y="32194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59679" y="2354579"/>
            <a:ext cx="419100" cy="4038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54979" y="2446020"/>
            <a:ext cx="441959" cy="2209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49140" y="2446020"/>
            <a:ext cx="441959" cy="2209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53840" y="2339339"/>
            <a:ext cx="419100" cy="419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49140" y="3307079"/>
            <a:ext cx="441959" cy="228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88179" y="1844039"/>
            <a:ext cx="480059" cy="4419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60950" y="14795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60950" y="14795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B31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47359" y="1569719"/>
            <a:ext cx="434339" cy="2362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38850" y="14795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3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38850" y="14795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B31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2354579"/>
            <a:ext cx="419100" cy="4038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53200" y="2446020"/>
            <a:ext cx="434339" cy="2209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22719" y="1569719"/>
            <a:ext cx="441959" cy="2209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35550" y="32194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3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35550" y="32194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24500" y="3299459"/>
            <a:ext cx="434339" cy="2209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889000" y="4343400"/>
            <a:ext cx="29032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i="1" spc="-5" dirty="0">
                <a:latin typeface="Times New Roman"/>
                <a:cs typeface="Times New Roman"/>
              </a:rPr>
              <a:t>Branches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5850" y="21018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55850" y="21018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2" y="85090"/>
                </a:lnTo>
                <a:lnTo>
                  <a:pt x="6039612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55850" y="51752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90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40"/>
                </a:lnTo>
                <a:lnTo>
                  <a:pt x="5954522" y="510540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90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55850" y="51752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2" y="85090"/>
                </a:lnTo>
                <a:lnTo>
                  <a:pt x="6039612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55850" y="37528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55850" y="37528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2" y="85090"/>
                </a:lnTo>
                <a:lnTo>
                  <a:pt x="6039612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80" y="3322320"/>
            <a:ext cx="441959" cy="220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7850" y="32448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186690" y="0"/>
                </a:moveTo>
                <a:lnTo>
                  <a:pt x="137058" y="6697"/>
                </a:lnTo>
                <a:lnTo>
                  <a:pt x="92461" y="25597"/>
                </a:lnTo>
                <a:lnTo>
                  <a:pt x="54678" y="54911"/>
                </a:lnTo>
                <a:lnTo>
                  <a:pt x="25487" y="92851"/>
                </a:lnTo>
                <a:lnTo>
                  <a:pt x="6668" y="137627"/>
                </a:lnTo>
                <a:lnTo>
                  <a:pt x="0" y="187451"/>
                </a:lnTo>
                <a:lnTo>
                  <a:pt x="6668" y="237276"/>
                </a:lnTo>
                <a:lnTo>
                  <a:pt x="25487" y="282052"/>
                </a:lnTo>
                <a:lnTo>
                  <a:pt x="54678" y="319992"/>
                </a:lnTo>
                <a:lnTo>
                  <a:pt x="92461" y="349306"/>
                </a:lnTo>
                <a:lnTo>
                  <a:pt x="137058" y="368206"/>
                </a:lnTo>
                <a:lnTo>
                  <a:pt x="186690" y="374904"/>
                </a:lnTo>
                <a:lnTo>
                  <a:pt x="236321" y="368206"/>
                </a:lnTo>
                <a:lnTo>
                  <a:pt x="280918" y="349306"/>
                </a:lnTo>
                <a:lnTo>
                  <a:pt x="318701" y="319992"/>
                </a:lnTo>
                <a:lnTo>
                  <a:pt x="347892" y="282052"/>
                </a:lnTo>
                <a:lnTo>
                  <a:pt x="366711" y="237276"/>
                </a:lnTo>
                <a:lnTo>
                  <a:pt x="373380" y="187451"/>
                </a:lnTo>
                <a:lnTo>
                  <a:pt x="366711" y="137627"/>
                </a:lnTo>
                <a:lnTo>
                  <a:pt x="347892" y="92851"/>
                </a:lnTo>
                <a:lnTo>
                  <a:pt x="318701" y="54911"/>
                </a:lnTo>
                <a:lnTo>
                  <a:pt x="280918" y="25597"/>
                </a:lnTo>
                <a:lnTo>
                  <a:pt x="236321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150" y="32321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0" y="187452"/>
                </a:moveTo>
                <a:lnTo>
                  <a:pt x="6668" y="137627"/>
                </a:lnTo>
                <a:lnTo>
                  <a:pt x="25487" y="92851"/>
                </a:lnTo>
                <a:lnTo>
                  <a:pt x="54678" y="54911"/>
                </a:lnTo>
                <a:lnTo>
                  <a:pt x="92461" y="25597"/>
                </a:lnTo>
                <a:lnTo>
                  <a:pt x="137058" y="6697"/>
                </a:lnTo>
                <a:lnTo>
                  <a:pt x="186690" y="0"/>
                </a:lnTo>
                <a:lnTo>
                  <a:pt x="236321" y="6697"/>
                </a:lnTo>
                <a:lnTo>
                  <a:pt x="280918" y="25597"/>
                </a:lnTo>
                <a:lnTo>
                  <a:pt x="318701" y="54911"/>
                </a:lnTo>
                <a:lnTo>
                  <a:pt x="347892" y="92851"/>
                </a:lnTo>
                <a:lnTo>
                  <a:pt x="366711" y="137627"/>
                </a:lnTo>
                <a:lnTo>
                  <a:pt x="373380" y="187452"/>
                </a:lnTo>
                <a:lnTo>
                  <a:pt x="366711" y="237276"/>
                </a:lnTo>
                <a:lnTo>
                  <a:pt x="347892" y="282052"/>
                </a:lnTo>
                <a:lnTo>
                  <a:pt x="318701" y="319992"/>
                </a:lnTo>
                <a:lnTo>
                  <a:pt x="280918" y="349306"/>
                </a:lnTo>
                <a:lnTo>
                  <a:pt x="236321" y="368206"/>
                </a:lnTo>
                <a:lnTo>
                  <a:pt x="186690" y="374904"/>
                </a:lnTo>
                <a:lnTo>
                  <a:pt x="137058" y="368206"/>
                </a:lnTo>
                <a:lnTo>
                  <a:pt x="92461" y="349306"/>
                </a:lnTo>
                <a:lnTo>
                  <a:pt x="54678" y="319992"/>
                </a:lnTo>
                <a:lnTo>
                  <a:pt x="25487" y="282052"/>
                </a:lnTo>
                <a:lnTo>
                  <a:pt x="6668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43939" y="3329940"/>
            <a:ext cx="441960" cy="213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43050" y="32321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43050" y="32321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75360" y="2712720"/>
            <a:ext cx="487679" cy="449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39239" y="2354579"/>
            <a:ext cx="419099" cy="419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692400" y="723900"/>
            <a:ext cx="38741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Criando</a:t>
            </a:r>
            <a:r>
              <a:rPr spc="-50" dirty="0"/>
              <a:t> </a:t>
            </a:r>
            <a:r>
              <a:rPr spc="-5" dirty="0"/>
              <a:t>Ramificações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19253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6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28900" y="2159000"/>
            <a:ext cx="6460490" cy="411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branch</a:t>
            </a:r>
            <a:r>
              <a:rPr sz="2400" b="1" spc="-2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[-a]</a:t>
            </a:r>
            <a:endParaRPr sz="2400">
              <a:latin typeface="Courier New"/>
              <a:cs typeface="Courier New"/>
            </a:endParaRPr>
          </a:p>
          <a:p>
            <a:pPr marL="12700" marR="328930">
              <a:lnSpc>
                <a:spcPct val="100699"/>
              </a:lnSpc>
              <a:spcBef>
                <a:spcPts val="2200"/>
              </a:spcBef>
            </a:pPr>
            <a:r>
              <a:rPr sz="2400" spc="-5" dirty="0">
                <a:latin typeface="Times New Roman"/>
                <a:cs typeface="Times New Roman"/>
              </a:rPr>
              <a:t>Exibe </a:t>
            </a:r>
            <a:r>
              <a:rPr sz="2400" dirty="0">
                <a:latin typeface="Times New Roman"/>
                <a:cs typeface="Times New Roman"/>
              </a:rPr>
              <a:t>os </a:t>
            </a:r>
            <a:r>
              <a:rPr sz="2400" i="1" spc="-5" dirty="0">
                <a:latin typeface="Times New Roman"/>
                <a:cs typeface="Times New Roman"/>
              </a:rPr>
              <a:t>branches </a:t>
            </a:r>
            <a:r>
              <a:rPr sz="2400" spc="-5" dirty="0">
                <a:latin typeface="Times New Roman"/>
                <a:cs typeface="Times New Roman"/>
              </a:rPr>
              <a:t>existentes. </a:t>
            </a:r>
            <a:r>
              <a:rPr sz="2400" dirty="0">
                <a:latin typeface="Times New Roman"/>
                <a:cs typeface="Times New Roman"/>
              </a:rPr>
              <a:t>Na </a:t>
            </a:r>
            <a:r>
              <a:rPr sz="2400" spc="-5" dirty="0">
                <a:latin typeface="Times New Roman"/>
                <a:cs typeface="Times New Roman"/>
              </a:rPr>
              <a:t>forma completa,  exibe também </a:t>
            </a:r>
            <a:r>
              <a:rPr sz="2400" dirty="0">
                <a:latin typeface="Times New Roman"/>
                <a:cs typeface="Times New Roman"/>
              </a:rPr>
              <a:t>os </a:t>
            </a:r>
            <a:r>
              <a:rPr sz="2400" i="1" spc="-5" dirty="0">
                <a:latin typeface="Times New Roman"/>
                <a:cs typeface="Times New Roman"/>
              </a:rPr>
              <a:t>branches </a:t>
            </a:r>
            <a:r>
              <a:rPr sz="2400" spc="-5" dirty="0">
                <a:latin typeface="Times New Roman"/>
                <a:cs typeface="Times New Roman"/>
              </a:rPr>
              <a:t>remotos.</a:t>
            </a:r>
            <a:endParaRPr sz="240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  <a:spcBef>
                <a:spcPts val="212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branch &lt;branch&gt;</a:t>
            </a:r>
            <a:r>
              <a:rPr sz="2400" b="1" spc="-5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[&lt;base&gt;]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20"/>
              </a:spcBef>
            </a:pPr>
            <a:r>
              <a:rPr sz="2400" spc="-5" dirty="0">
                <a:latin typeface="Times New Roman"/>
                <a:cs typeface="Times New Roman"/>
              </a:rPr>
              <a:t>Cria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i="1" spc="-5" dirty="0">
                <a:latin typeface="Times New Roman"/>
                <a:cs typeface="Times New Roman"/>
              </a:rPr>
              <a:t>branch </a:t>
            </a: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spc="-5" dirty="0">
                <a:latin typeface="Times New Roman"/>
                <a:cs typeface="Times New Roman"/>
              </a:rPr>
              <a:t>branch </a:t>
            </a:r>
            <a:r>
              <a:rPr sz="2400" dirty="0">
                <a:latin typeface="Times New Roman"/>
                <a:cs typeface="Times New Roman"/>
              </a:rPr>
              <a:t>&gt; a </a:t>
            </a:r>
            <a:r>
              <a:rPr sz="2400" spc="-5" dirty="0">
                <a:latin typeface="Times New Roman"/>
                <a:cs typeface="Times New Roman"/>
              </a:rPr>
              <a:t>partir </a:t>
            </a:r>
            <a:r>
              <a:rPr sz="2400" dirty="0">
                <a:latin typeface="Times New Roman"/>
                <a:cs typeface="Times New Roman"/>
              </a:rPr>
              <a:t>do </a:t>
            </a:r>
            <a:r>
              <a:rPr sz="2400" i="1" spc="-5" dirty="0">
                <a:latin typeface="Times New Roman"/>
                <a:cs typeface="Times New Roman"/>
              </a:rPr>
              <a:t>commit</a:t>
            </a:r>
            <a:r>
              <a:rPr sz="2400" i="1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&lt;base&gt;.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checkout –b &lt;branch</a:t>
            </a:r>
            <a:r>
              <a:rPr sz="2400" b="1" spc="-4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sz="2400" spc="-5" dirty="0">
                <a:latin typeface="Times New Roman"/>
                <a:cs typeface="Times New Roman"/>
              </a:rPr>
              <a:t>Cria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i="1" spc="-5" dirty="0">
                <a:latin typeface="Times New Roman"/>
                <a:cs typeface="Times New Roman"/>
              </a:rPr>
              <a:t>branch </a:t>
            </a: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spc="-5" dirty="0">
                <a:latin typeface="Times New Roman"/>
                <a:cs typeface="Times New Roman"/>
              </a:rPr>
              <a:t>branch </a:t>
            </a:r>
            <a:r>
              <a:rPr sz="2400" dirty="0">
                <a:latin typeface="Times New Roman"/>
                <a:cs typeface="Times New Roman"/>
              </a:rPr>
              <a:t>&gt; e </a:t>
            </a:r>
            <a:r>
              <a:rPr sz="2400" spc="-5" dirty="0">
                <a:latin typeface="Times New Roman"/>
                <a:cs typeface="Times New Roman"/>
              </a:rPr>
              <a:t>altera para ele.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2650" y="29273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39950" y="29146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08419" y="723900"/>
            <a:ext cx="38741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Criando</a:t>
            </a:r>
            <a:r>
              <a:rPr spc="-50" dirty="0"/>
              <a:t> </a:t>
            </a:r>
            <a:r>
              <a:rPr spc="-5" dirty="0"/>
              <a:t>Ramificações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9253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2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5850" y="4552950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3350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105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add</a:t>
            </a:r>
            <a:r>
              <a:rPr sz="2400" b="1" spc="-2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*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6675" y="5359400"/>
            <a:ext cx="6355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Adiciona </a:t>
            </a:r>
            <a:r>
              <a:rPr sz="2400" dirty="0">
                <a:latin typeface="Times New Roman"/>
                <a:cs typeface="Times New Roman"/>
              </a:rPr>
              <a:t>os </a:t>
            </a:r>
            <a:r>
              <a:rPr sz="2400" spc="-5" dirty="0">
                <a:latin typeface="Times New Roman"/>
                <a:cs typeface="Times New Roman"/>
              </a:rPr>
              <a:t>arquivos para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i="1" spc="-5" dirty="0">
                <a:latin typeface="Times New Roman"/>
                <a:cs typeface="Times New Roman"/>
              </a:rPr>
              <a:t>index </a:t>
            </a:r>
            <a:r>
              <a:rPr sz="2400" spc="-5" dirty="0">
                <a:latin typeface="Times New Roman"/>
                <a:cs typeface="Times New Roman"/>
              </a:rPr>
              <a:t>(área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transitória).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13660" y="3017520"/>
            <a:ext cx="449580" cy="220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52650" y="29273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39950" y="29146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51050" y="34353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5"/>
                </a:lnTo>
                <a:lnTo>
                  <a:pt x="914400" y="440055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1050" y="34353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7"/>
                </a:moveTo>
                <a:lnTo>
                  <a:pt x="152400" y="139827"/>
                </a:lnTo>
                <a:lnTo>
                  <a:pt x="266700" y="0"/>
                </a:lnTo>
                <a:lnTo>
                  <a:pt x="381000" y="139827"/>
                </a:lnTo>
                <a:lnTo>
                  <a:pt x="914400" y="139827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7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08419" y="723900"/>
            <a:ext cx="38741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Criando</a:t>
            </a:r>
            <a:r>
              <a:rPr spc="-50" dirty="0"/>
              <a:t> </a:t>
            </a:r>
            <a:r>
              <a:rPr spc="-5" dirty="0"/>
              <a:t>Ramificações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19253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3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00015" y="3594100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mast</a:t>
            </a:r>
            <a:r>
              <a:rPr sz="1800" b="1" spc="-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5850" y="4552950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3350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105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</a:t>
            </a:r>
            <a:r>
              <a:rPr sz="2400" b="1" spc="-2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commit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3500" y="5359400"/>
            <a:ext cx="2531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Realiza </a:t>
            </a:r>
            <a:r>
              <a:rPr sz="2400" dirty="0">
                <a:latin typeface="Times New Roman"/>
                <a:cs typeface="Times New Roman"/>
              </a:rPr>
              <a:t>um </a:t>
            </a:r>
            <a:r>
              <a:rPr sz="2400" i="1" spc="-5" dirty="0">
                <a:latin typeface="Times New Roman"/>
                <a:cs typeface="Times New Roman"/>
              </a:rPr>
              <a:t>commit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13660" y="3017520"/>
            <a:ext cx="449580" cy="220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52650" y="29273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39950" y="29146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17850" y="29146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17850" y="29146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89020" y="3002279"/>
            <a:ext cx="441960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17850" y="34099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5"/>
                </a:lnTo>
                <a:lnTo>
                  <a:pt x="914400" y="440055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17850" y="34099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7"/>
                </a:moveTo>
                <a:lnTo>
                  <a:pt x="152400" y="139827"/>
                </a:lnTo>
                <a:lnTo>
                  <a:pt x="266700" y="0"/>
                </a:lnTo>
                <a:lnTo>
                  <a:pt x="381000" y="139827"/>
                </a:lnTo>
                <a:lnTo>
                  <a:pt x="914400" y="139827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7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708419" y="723900"/>
            <a:ext cx="38741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Criando</a:t>
            </a:r>
            <a:r>
              <a:rPr spc="-50" dirty="0"/>
              <a:t> </a:t>
            </a:r>
            <a:r>
              <a:rPr spc="-5" dirty="0"/>
              <a:t>Ramificações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19253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4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6536" y="3568700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mast</a:t>
            </a:r>
            <a:r>
              <a:rPr sz="1800" b="1" spc="-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5850" y="4552950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3350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105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commit</a:t>
            </a:r>
            <a:r>
              <a:rPr sz="2400" b="1" spc="-2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–a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16675" y="5359400"/>
            <a:ext cx="6872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Adiciona </a:t>
            </a:r>
            <a:r>
              <a:rPr sz="2400" dirty="0">
                <a:latin typeface="Times New Roman"/>
                <a:cs typeface="Times New Roman"/>
              </a:rPr>
              <a:t>os </a:t>
            </a:r>
            <a:r>
              <a:rPr sz="2400" spc="-5" dirty="0">
                <a:latin typeface="Times New Roman"/>
                <a:cs typeface="Times New Roman"/>
              </a:rPr>
              <a:t>arquivos para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i="1" spc="-5" dirty="0">
                <a:latin typeface="Times New Roman"/>
                <a:cs typeface="Times New Roman"/>
              </a:rPr>
              <a:t>index 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-5" dirty="0">
                <a:latin typeface="Times New Roman"/>
                <a:cs typeface="Times New Roman"/>
              </a:rPr>
              <a:t>realiza </a:t>
            </a:r>
            <a:r>
              <a:rPr sz="2400" dirty="0">
                <a:latin typeface="Times New Roman"/>
                <a:cs typeface="Times New Roman"/>
              </a:rPr>
              <a:t>um </a:t>
            </a:r>
            <a:r>
              <a:rPr sz="2400" i="1" spc="-5" dirty="0">
                <a:latin typeface="Times New Roman"/>
                <a:cs typeface="Times New Roman"/>
              </a:rPr>
              <a:t>commit</a:t>
            </a:r>
            <a:r>
              <a:rPr sz="2400" i="1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13660" y="3017520"/>
            <a:ext cx="449580" cy="220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52650" y="29273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39950" y="29146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17850" y="29146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17850" y="29146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89020" y="3002279"/>
            <a:ext cx="441960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05150" y="23939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05150" y="23939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17850" y="34099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5"/>
                </a:lnTo>
                <a:lnTo>
                  <a:pt x="914400" y="440055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17850" y="34099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7"/>
                </a:moveTo>
                <a:lnTo>
                  <a:pt x="152400" y="139827"/>
                </a:lnTo>
                <a:lnTo>
                  <a:pt x="266700" y="0"/>
                </a:lnTo>
                <a:lnTo>
                  <a:pt x="381000" y="139827"/>
                </a:lnTo>
                <a:lnTo>
                  <a:pt x="914400" y="139827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7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708419" y="723900"/>
            <a:ext cx="38741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Criando</a:t>
            </a:r>
            <a:r>
              <a:rPr spc="-50" dirty="0"/>
              <a:t> </a:t>
            </a:r>
            <a:r>
              <a:rPr spc="-5" dirty="0"/>
              <a:t>Ramificações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19253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4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33872" y="2413000"/>
            <a:ext cx="546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r</a:t>
            </a:r>
            <a:r>
              <a:rPr sz="1800" b="1" dirty="0">
                <a:latin typeface="Times New Roman"/>
                <a:cs typeface="Times New Roman"/>
              </a:rPr>
              <a:t>amo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6536" y="3568700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mast</a:t>
            </a:r>
            <a:r>
              <a:rPr sz="1800" b="1" spc="-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5850" y="4552950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3350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105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checkout -b</a:t>
            </a:r>
            <a:r>
              <a:rPr sz="2400" b="1" spc="-3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ramo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33500" y="5359400"/>
            <a:ext cx="7075805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Cria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i="1" spc="-5" dirty="0">
                <a:latin typeface="Times New Roman"/>
                <a:cs typeface="Times New Roman"/>
              </a:rPr>
              <a:t>branch </a:t>
            </a:r>
            <a:r>
              <a:rPr sz="2400" spc="-5" dirty="0">
                <a:latin typeface="Times New Roman"/>
                <a:cs typeface="Times New Roman"/>
              </a:rPr>
              <a:t>ramo 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-5" dirty="0">
                <a:latin typeface="Times New Roman"/>
                <a:cs typeface="Times New Roman"/>
              </a:rPr>
              <a:t>altera para ele, </a:t>
            </a:r>
            <a:r>
              <a:rPr sz="2400" dirty="0">
                <a:latin typeface="Times New Roman"/>
                <a:cs typeface="Times New Roman"/>
              </a:rPr>
              <a:t>ou </a:t>
            </a:r>
            <a:r>
              <a:rPr sz="2400" spc="-5" dirty="0">
                <a:latin typeface="Times New Roman"/>
                <a:cs typeface="Times New Roman"/>
              </a:rPr>
              <a:t>seja, </a:t>
            </a:r>
            <a:r>
              <a:rPr sz="2400" dirty="0">
                <a:latin typeface="Times New Roman"/>
                <a:cs typeface="Times New Roman"/>
              </a:rPr>
              <a:t>os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próximos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40"/>
              </a:lnSpc>
            </a:pPr>
            <a:r>
              <a:rPr sz="2400" i="1" spc="-5" dirty="0">
                <a:latin typeface="Times New Roman"/>
                <a:cs typeface="Times New Roman"/>
              </a:rPr>
              <a:t>commits </a:t>
            </a:r>
            <a:r>
              <a:rPr sz="2400" spc="-5" dirty="0">
                <a:latin typeface="Times New Roman"/>
                <a:cs typeface="Times New Roman"/>
              </a:rPr>
              <a:t>serão </a:t>
            </a:r>
            <a:r>
              <a:rPr sz="2400" dirty="0">
                <a:latin typeface="Times New Roman"/>
                <a:cs typeface="Times New Roman"/>
              </a:rPr>
              <a:t>no </a:t>
            </a:r>
            <a:r>
              <a:rPr sz="2400" i="1" spc="-5" dirty="0">
                <a:latin typeface="Times New Roman"/>
                <a:cs typeface="Times New Roman"/>
              </a:rPr>
              <a:t>branch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ramo.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13660" y="3017520"/>
            <a:ext cx="449580" cy="220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52650" y="29273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39950" y="29146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17850" y="29146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17850" y="29146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05200" y="2453639"/>
            <a:ext cx="487679" cy="4419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69079" y="2087879"/>
            <a:ext cx="419100" cy="419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56759" y="2179320"/>
            <a:ext cx="449580" cy="236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70350" y="15557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70350" y="15557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17850" y="34099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5"/>
                </a:lnTo>
                <a:lnTo>
                  <a:pt x="914400" y="440055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17850" y="34099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7"/>
                </a:moveTo>
                <a:lnTo>
                  <a:pt x="152400" y="139827"/>
                </a:lnTo>
                <a:lnTo>
                  <a:pt x="266700" y="0"/>
                </a:lnTo>
                <a:lnTo>
                  <a:pt x="381000" y="139827"/>
                </a:lnTo>
                <a:lnTo>
                  <a:pt x="914400" y="139827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7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708419" y="723900"/>
            <a:ext cx="38741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Criando</a:t>
            </a:r>
            <a:r>
              <a:rPr spc="-50" dirty="0"/>
              <a:t> </a:t>
            </a:r>
            <a:r>
              <a:rPr spc="-5" dirty="0"/>
              <a:t>Ramificações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19253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6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89808" y="1587500"/>
            <a:ext cx="546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r</a:t>
            </a:r>
            <a:r>
              <a:rPr sz="1800" b="1" dirty="0">
                <a:latin typeface="Times New Roman"/>
                <a:cs typeface="Times New Roman"/>
              </a:rPr>
              <a:t>amo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56536" y="3568700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mast</a:t>
            </a:r>
            <a:r>
              <a:rPr sz="1800" b="1" spc="-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85850" y="4552950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3350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105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commit</a:t>
            </a:r>
            <a:r>
              <a:rPr sz="2400" b="1" spc="-2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–a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33500" y="5359400"/>
            <a:ext cx="4478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Realiza </a:t>
            </a:r>
            <a:r>
              <a:rPr sz="2400" dirty="0">
                <a:latin typeface="Times New Roman"/>
                <a:cs typeface="Times New Roman"/>
              </a:rPr>
              <a:t>um </a:t>
            </a:r>
            <a:r>
              <a:rPr sz="2400" i="1" spc="-5" dirty="0">
                <a:latin typeface="Times New Roman"/>
                <a:cs typeface="Times New Roman"/>
              </a:rPr>
              <a:t>commit </a:t>
            </a:r>
            <a:r>
              <a:rPr sz="2400" dirty="0">
                <a:latin typeface="Times New Roman"/>
                <a:cs typeface="Times New Roman"/>
              </a:rPr>
              <a:t>no </a:t>
            </a:r>
            <a:r>
              <a:rPr sz="2400" i="1" spc="-5" dirty="0">
                <a:latin typeface="Times New Roman"/>
                <a:cs typeface="Times New Roman"/>
              </a:rPr>
              <a:t>branch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ramo.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1250" y="2101850"/>
            <a:ext cx="7284720" cy="510540"/>
          </a:xfrm>
          <a:custGeom>
            <a:avLst/>
            <a:gdLst/>
            <a:ahLst/>
            <a:cxnLst/>
            <a:rect l="l" t="t" r="r" b="b"/>
            <a:pathLst>
              <a:path w="7284720" h="510539">
                <a:moveTo>
                  <a:pt x="7199630" y="0"/>
                </a:moveTo>
                <a:lnTo>
                  <a:pt x="85090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90" y="510539"/>
                </a:lnTo>
                <a:lnTo>
                  <a:pt x="7199630" y="510539"/>
                </a:lnTo>
                <a:lnTo>
                  <a:pt x="7232749" y="503852"/>
                </a:lnTo>
                <a:lnTo>
                  <a:pt x="7259796" y="485616"/>
                </a:lnTo>
                <a:lnTo>
                  <a:pt x="7278032" y="458569"/>
                </a:lnTo>
                <a:lnTo>
                  <a:pt x="7284720" y="425450"/>
                </a:lnTo>
                <a:lnTo>
                  <a:pt x="7284720" y="85089"/>
                </a:lnTo>
                <a:lnTo>
                  <a:pt x="7278032" y="51970"/>
                </a:lnTo>
                <a:lnTo>
                  <a:pt x="7259796" y="24923"/>
                </a:lnTo>
                <a:lnTo>
                  <a:pt x="7232749" y="6687"/>
                </a:lnTo>
                <a:lnTo>
                  <a:pt x="719963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1250" y="2101850"/>
            <a:ext cx="7284720" cy="510540"/>
          </a:xfrm>
          <a:custGeom>
            <a:avLst/>
            <a:gdLst/>
            <a:ahLst/>
            <a:cxnLst/>
            <a:rect l="l" t="t" r="r" b="b"/>
            <a:pathLst>
              <a:path w="72847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90" y="0"/>
                </a:lnTo>
                <a:lnTo>
                  <a:pt x="7199630" y="0"/>
                </a:lnTo>
                <a:lnTo>
                  <a:pt x="7232749" y="6687"/>
                </a:lnTo>
                <a:lnTo>
                  <a:pt x="7259796" y="24923"/>
                </a:lnTo>
                <a:lnTo>
                  <a:pt x="7278032" y="51970"/>
                </a:lnTo>
                <a:lnTo>
                  <a:pt x="7284720" y="85090"/>
                </a:lnTo>
                <a:lnTo>
                  <a:pt x="7284720" y="425450"/>
                </a:lnTo>
                <a:lnTo>
                  <a:pt x="7278032" y="458569"/>
                </a:lnTo>
                <a:lnTo>
                  <a:pt x="7259796" y="485616"/>
                </a:lnTo>
                <a:lnTo>
                  <a:pt x="7232749" y="503852"/>
                </a:lnTo>
                <a:lnTo>
                  <a:pt x="7199630" y="510540"/>
                </a:lnTo>
                <a:lnTo>
                  <a:pt x="85090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1250" y="3524250"/>
            <a:ext cx="7284720" cy="510540"/>
          </a:xfrm>
          <a:custGeom>
            <a:avLst/>
            <a:gdLst/>
            <a:ahLst/>
            <a:cxnLst/>
            <a:rect l="l" t="t" r="r" b="b"/>
            <a:pathLst>
              <a:path w="7284720" h="510539">
                <a:moveTo>
                  <a:pt x="7199630" y="0"/>
                </a:moveTo>
                <a:lnTo>
                  <a:pt x="85090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90" y="510539"/>
                </a:lnTo>
                <a:lnTo>
                  <a:pt x="7199630" y="510539"/>
                </a:lnTo>
                <a:lnTo>
                  <a:pt x="7232749" y="503852"/>
                </a:lnTo>
                <a:lnTo>
                  <a:pt x="7259796" y="485616"/>
                </a:lnTo>
                <a:lnTo>
                  <a:pt x="7278032" y="458569"/>
                </a:lnTo>
                <a:lnTo>
                  <a:pt x="7284720" y="425450"/>
                </a:lnTo>
                <a:lnTo>
                  <a:pt x="7284720" y="85089"/>
                </a:lnTo>
                <a:lnTo>
                  <a:pt x="7278032" y="51970"/>
                </a:lnTo>
                <a:lnTo>
                  <a:pt x="7259796" y="24923"/>
                </a:lnTo>
                <a:lnTo>
                  <a:pt x="7232749" y="6687"/>
                </a:lnTo>
                <a:lnTo>
                  <a:pt x="719963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1250" y="3524250"/>
            <a:ext cx="7284720" cy="510540"/>
          </a:xfrm>
          <a:custGeom>
            <a:avLst/>
            <a:gdLst/>
            <a:ahLst/>
            <a:cxnLst/>
            <a:rect l="l" t="t" r="r" b="b"/>
            <a:pathLst>
              <a:path w="72847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90" y="0"/>
                </a:lnTo>
                <a:lnTo>
                  <a:pt x="7199630" y="0"/>
                </a:lnTo>
                <a:lnTo>
                  <a:pt x="7232749" y="6687"/>
                </a:lnTo>
                <a:lnTo>
                  <a:pt x="7259796" y="24923"/>
                </a:lnTo>
                <a:lnTo>
                  <a:pt x="7278032" y="51970"/>
                </a:lnTo>
                <a:lnTo>
                  <a:pt x="7284720" y="85089"/>
                </a:lnTo>
                <a:lnTo>
                  <a:pt x="7284720" y="425450"/>
                </a:lnTo>
                <a:lnTo>
                  <a:pt x="7278032" y="458569"/>
                </a:lnTo>
                <a:lnTo>
                  <a:pt x="7259796" y="485616"/>
                </a:lnTo>
                <a:lnTo>
                  <a:pt x="7232749" y="503852"/>
                </a:lnTo>
                <a:lnTo>
                  <a:pt x="7199630" y="510540"/>
                </a:lnTo>
                <a:lnTo>
                  <a:pt x="85090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85309" y="723900"/>
            <a:ext cx="50609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Alternando em</a:t>
            </a:r>
            <a:r>
              <a:rPr spc="-45" dirty="0"/>
              <a:t> </a:t>
            </a:r>
            <a:r>
              <a:rPr spc="-5" dirty="0"/>
              <a:t>Ramificações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9253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2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1275" y="2159000"/>
            <a:ext cx="7342505" cy="282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checkout &lt;branch</a:t>
            </a:r>
            <a:r>
              <a:rPr sz="2400" b="1" spc="-3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sz="2400" spc="-5" dirty="0">
                <a:latin typeface="Times New Roman"/>
                <a:cs typeface="Times New Roman"/>
              </a:rPr>
              <a:t>Altera para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i="1" spc="-5" dirty="0">
                <a:latin typeface="Times New Roman"/>
                <a:cs typeface="Times New Roman"/>
              </a:rPr>
              <a:t>branch </a:t>
            </a: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spc="-5" dirty="0">
                <a:latin typeface="Times New Roman"/>
                <a:cs typeface="Times New Roman"/>
              </a:rPr>
              <a:t>branch</a:t>
            </a:r>
            <a:r>
              <a:rPr sz="2400" dirty="0">
                <a:latin typeface="Times New Roman"/>
                <a:cs typeface="Times New Roman"/>
              </a:rPr>
              <a:t> &gt;.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35890">
              <a:lnSpc>
                <a:spcPct val="100000"/>
              </a:lnSpc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checkout -f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&lt;</a:t>
            </a:r>
            <a:r>
              <a:rPr sz="2400" b="1" spc="-3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branch&gt;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marL="29209" marR="5080" indent="-17145">
              <a:lnSpc>
                <a:spcPts val="2800"/>
              </a:lnSpc>
            </a:pPr>
            <a:r>
              <a:rPr sz="2400" spc="-5" dirty="0">
                <a:latin typeface="Times New Roman"/>
                <a:cs typeface="Times New Roman"/>
              </a:rPr>
              <a:t>Altera para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i="1" spc="-5" dirty="0">
                <a:latin typeface="Times New Roman"/>
                <a:cs typeface="Times New Roman"/>
              </a:rPr>
              <a:t>branch </a:t>
            </a: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spc="-5" dirty="0">
                <a:latin typeface="Times New Roman"/>
                <a:cs typeface="Times New Roman"/>
              </a:rPr>
              <a:t>branch </a:t>
            </a:r>
            <a:r>
              <a:rPr sz="2400" dirty="0">
                <a:latin typeface="Times New Roman"/>
                <a:cs typeface="Times New Roman"/>
              </a:rPr>
              <a:t>&gt; </a:t>
            </a:r>
            <a:r>
              <a:rPr sz="2400" spc="-5" dirty="0">
                <a:latin typeface="Times New Roman"/>
                <a:cs typeface="Times New Roman"/>
              </a:rPr>
              <a:t>“na força”, perdendo </a:t>
            </a:r>
            <a:r>
              <a:rPr sz="2400" dirty="0">
                <a:latin typeface="Times New Roman"/>
                <a:cs typeface="Times New Roman"/>
              </a:rPr>
              <a:t>-se </a:t>
            </a:r>
            <a:r>
              <a:rPr sz="2400" spc="-5" dirty="0">
                <a:latin typeface="Times New Roman"/>
                <a:cs typeface="Times New Roman"/>
              </a:rPr>
              <a:t>as  informações não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“commitadas”.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5750" y="2051050"/>
            <a:ext cx="1076325" cy="917575"/>
          </a:xfrm>
          <a:custGeom>
            <a:avLst/>
            <a:gdLst/>
            <a:ahLst/>
            <a:cxnLst/>
            <a:rect l="l" t="t" r="r" b="b"/>
            <a:pathLst>
              <a:path w="1076325" h="917575">
                <a:moveTo>
                  <a:pt x="0" y="0"/>
                </a:moveTo>
                <a:lnTo>
                  <a:pt x="0" y="786384"/>
                </a:lnTo>
                <a:lnTo>
                  <a:pt x="4912" y="804169"/>
                </a:lnTo>
                <a:lnTo>
                  <a:pt x="42285" y="837402"/>
                </a:lnTo>
                <a:lnTo>
                  <a:pt x="112111" y="866475"/>
                </a:lnTo>
                <a:lnTo>
                  <a:pt x="157591" y="879062"/>
                </a:lnTo>
                <a:lnTo>
                  <a:pt x="209259" y="890140"/>
                </a:lnTo>
                <a:lnTo>
                  <a:pt x="266474" y="899555"/>
                </a:lnTo>
                <a:lnTo>
                  <a:pt x="328594" y="907149"/>
                </a:lnTo>
                <a:lnTo>
                  <a:pt x="394978" y="912766"/>
                </a:lnTo>
                <a:lnTo>
                  <a:pt x="464985" y="916251"/>
                </a:lnTo>
                <a:lnTo>
                  <a:pt x="537972" y="917448"/>
                </a:lnTo>
                <a:lnTo>
                  <a:pt x="610958" y="916251"/>
                </a:lnTo>
                <a:lnTo>
                  <a:pt x="680965" y="912766"/>
                </a:lnTo>
                <a:lnTo>
                  <a:pt x="747349" y="907149"/>
                </a:lnTo>
                <a:lnTo>
                  <a:pt x="809469" y="899555"/>
                </a:lnTo>
                <a:lnTo>
                  <a:pt x="866684" y="890140"/>
                </a:lnTo>
                <a:lnTo>
                  <a:pt x="918352" y="879062"/>
                </a:lnTo>
                <a:lnTo>
                  <a:pt x="963832" y="866475"/>
                </a:lnTo>
                <a:lnTo>
                  <a:pt x="1002481" y="852536"/>
                </a:lnTo>
                <a:lnTo>
                  <a:pt x="1056722" y="821227"/>
                </a:lnTo>
                <a:lnTo>
                  <a:pt x="1075944" y="786384"/>
                </a:lnTo>
                <a:lnTo>
                  <a:pt x="1075944" y="131063"/>
                </a:lnTo>
                <a:lnTo>
                  <a:pt x="537972" y="131063"/>
                </a:lnTo>
                <a:lnTo>
                  <a:pt x="464985" y="129867"/>
                </a:lnTo>
                <a:lnTo>
                  <a:pt x="394978" y="126382"/>
                </a:lnTo>
                <a:lnTo>
                  <a:pt x="328594" y="120765"/>
                </a:lnTo>
                <a:lnTo>
                  <a:pt x="266474" y="113171"/>
                </a:lnTo>
                <a:lnTo>
                  <a:pt x="209259" y="103756"/>
                </a:lnTo>
                <a:lnTo>
                  <a:pt x="157591" y="92678"/>
                </a:lnTo>
                <a:lnTo>
                  <a:pt x="112111" y="80091"/>
                </a:lnTo>
                <a:lnTo>
                  <a:pt x="73462" y="66152"/>
                </a:lnTo>
                <a:lnTo>
                  <a:pt x="19221" y="34843"/>
                </a:lnTo>
                <a:lnTo>
                  <a:pt x="4912" y="17785"/>
                </a:lnTo>
                <a:lnTo>
                  <a:pt x="0" y="0"/>
                </a:lnTo>
                <a:close/>
              </a:path>
              <a:path w="1076325" h="917575">
                <a:moveTo>
                  <a:pt x="1075944" y="0"/>
                </a:moveTo>
                <a:lnTo>
                  <a:pt x="1056722" y="34843"/>
                </a:lnTo>
                <a:lnTo>
                  <a:pt x="1002481" y="66152"/>
                </a:lnTo>
                <a:lnTo>
                  <a:pt x="963832" y="80091"/>
                </a:lnTo>
                <a:lnTo>
                  <a:pt x="918352" y="92678"/>
                </a:lnTo>
                <a:lnTo>
                  <a:pt x="866684" y="103756"/>
                </a:lnTo>
                <a:lnTo>
                  <a:pt x="809469" y="113171"/>
                </a:lnTo>
                <a:lnTo>
                  <a:pt x="747349" y="120765"/>
                </a:lnTo>
                <a:lnTo>
                  <a:pt x="680965" y="126382"/>
                </a:lnTo>
                <a:lnTo>
                  <a:pt x="610958" y="129867"/>
                </a:lnTo>
                <a:lnTo>
                  <a:pt x="537972" y="131063"/>
                </a:lnTo>
                <a:lnTo>
                  <a:pt x="1075944" y="131063"/>
                </a:lnTo>
                <a:lnTo>
                  <a:pt x="1075944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55750" y="1911350"/>
            <a:ext cx="1076325" cy="262255"/>
          </a:xfrm>
          <a:custGeom>
            <a:avLst/>
            <a:gdLst/>
            <a:ahLst/>
            <a:cxnLst/>
            <a:rect l="l" t="t" r="r" b="b"/>
            <a:pathLst>
              <a:path w="1076325" h="262255">
                <a:moveTo>
                  <a:pt x="537972" y="0"/>
                </a:moveTo>
                <a:lnTo>
                  <a:pt x="464985" y="1196"/>
                </a:lnTo>
                <a:lnTo>
                  <a:pt x="394978" y="4681"/>
                </a:lnTo>
                <a:lnTo>
                  <a:pt x="328594" y="10298"/>
                </a:lnTo>
                <a:lnTo>
                  <a:pt x="266474" y="17892"/>
                </a:lnTo>
                <a:lnTo>
                  <a:pt x="209259" y="27307"/>
                </a:lnTo>
                <a:lnTo>
                  <a:pt x="157591" y="38385"/>
                </a:lnTo>
                <a:lnTo>
                  <a:pt x="112111" y="50972"/>
                </a:lnTo>
                <a:lnTo>
                  <a:pt x="73462" y="64911"/>
                </a:lnTo>
                <a:lnTo>
                  <a:pt x="19221" y="96220"/>
                </a:lnTo>
                <a:lnTo>
                  <a:pt x="0" y="131063"/>
                </a:lnTo>
                <a:lnTo>
                  <a:pt x="4912" y="148849"/>
                </a:lnTo>
                <a:lnTo>
                  <a:pt x="42285" y="182082"/>
                </a:lnTo>
                <a:lnTo>
                  <a:pt x="112111" y="211155"/>
                </a:lnTo>
                <a:lnTo>
                  <a:pt x="157591" y="223742"/>
                </a:lnTo>
                <a:lnTo>
                  <a:pt x="209259" y="234820"/>
                </a:lnTo>
                <a:lnTo>
                  <a:pt x="266474" y="244235"/>
                </a:lnTo>
                <a:lnTo>
                  <a:pt x="328594" y="251829"/>
                </a:lnTo>
                <a:lnTo>
                  <a:pt x="394978" y="257446"/>
                </a:lnTo>
                <a:lnTo>
                  <a:pt x="464985" y="260931"/>
                </a:lnTo>
                <a:lnTo>
                  <a:pt x="537972" y="262127"/>
                </a:lnTo>
                <a:lnTo>
                  <a:pt x="610958" y="260931"/>
                </a:lnTo>
                <a:lnTo>
                  <a:pt x="680965" y="257446"/>
                </a:lnTo>
                <a:lnTo>
                  <a:pt x="747349" y="251829"/>
                </a:lnTo>
                <a:lnTo>
                  <a:pt x="809469" y="244235"/>
                </a:lnTo>
                <a:lnTo>
                  <a:pt x="866684" y="234820"/>
                </a:lnTo>
                <a:lnTo>
                  <a:pt x="918352" y="223742"/>
                </a:lnTo>
                <a:lnTo>
                  <a:pt x="963832" y="211155"/>
                </a:lnTo>
                <a:lnTo>
                  <a:pt x="1002481" y="197216"/>
                </a:lnTo>
                <a:lnTo>
                  <a:pt x="1056722" y="165907"/>
                </a:lnTo>
                <a:lnTo>
                  <a:pt x="1075944" y="131063"/>
                </a:lnTo>
                <a:lnTo>
                  <a:pt x="1071031" y="113278"/>
                </a:lnTo>
                <a:lnTo>
                  <a:pt x="1033658" y="80045"/>
                </a:lnTo>
                <a:lnTo>
                  <a:pt x="963832" y="50972"/>
                </a:lnTo>
                <a:lnTo>
                  <a:pt x="918352" y="38385"/>
                </a:lnTo>
                <a:lnTo>
                  <a:pt x="866684" y="27307"/>
                </a:lnTo>
                <a:lnTo>
                  <a:pt x="809469" y="17892"/>
                </a:lnTo>
                <a:lnTo>
                  <a:pt x="747349" y="10298"/>
                </a:lnTo>
                <a:lnTo>
                  <a:pt x="680965" y="4681"/>
                </a:lnTo>
                <a:lnTo>
                  <a:pt x="610958" y="1196"/>
                </a:lnTo>
                <a:lnTo>
                  <a:pt x="537972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3050" y="1898650"/>
            <a:ext cx="1076325" cy="262255"/>
          </a:xfrm>
          <a:custGeom>
            <a:avLst/>
            <a:gdLst/>
            <a:ahLst/>
            <a:cxnLst/>
            <a:rect l="l" t="t" r="r" b="b"/>
            <a:pathLst>
              <a:path w="1076325" h="262255">
                <a:moveTo>
                  <a:pt x="1075944" y="131064"/>
                </a:moveTo>
                <a:lnTo>
                  <a:pt x="1056722" y="165907"/>
                </a:lnTo>
                <a:lnTo>
                  <a:pt x="1002481" y="197216"/>
                </a:lnTo>
                <a:lnTo>
                  <a:pt x="963832" y="211155"/>
                </a:lnTo>
                <a:lnTo>
                  <a:pt x="918352" y="223742"/>
                </a:lnTo>
                <a:lnTo>
                  <a:pt x="866684" y="234820"/>
                </a:lnTo>
                <a:lnTo>
                  <a:pt x="809469" y="244235"/>
                </a:lnTo>
                <a:lnTo>
                  <a:pt x="747349" y="251829"/>
                </a:lnTo>
                <a:lnTo>
                  <a:pt x="680965" y="257446"/>
                </a:lnTo>
                <a:lnTo>
                  <a:pt x="610958" y="260931"/>
                </a:lnTo>
                <a:lnTo>
                  <a:pt x="537972" y="262128"/>
                </a:lnTo>
                <a:lnTo>
                  <a:pt x="464985" y="260931"/>
                </a:lnTo>
                <a:lnTo>
                  <a:pt x="394978" y="257446"/>
                </a:lnTo>
                <a:lnTo>
                  <a:pt x="328594" y="251829"/>
                </a:lnTo>
                <a:lnTo>
                  <a:pt x="266474" y="244235"/>
                </a:lnTo>
                <a:lnTo>
                  <a:pt x="209259" y="234820"/>
                </a:lnTo>
                <a:lnTo>
                  <a:pt x="157591" y="223742"/>
                </a:lnTo>
                <a:lnTo>
                  <a:pt x="112111" y="211155"/>
                </a:lnTo>
                <a:lnTo>
                  <a:pt x="73462" y="197216"/>
                </a:lnTo>
                <a:lnTo>
                  <a:pt x="19221" y="165907"/>
                </a:lnTo>
                <a:lnTo>
                  <a:pt x="0" y="131064"/>
                </a:lnTo>
                <a:lnTo>
                  <a:pt x="4912" y="113278"/>
                </a:lnTo>
                <a:lnTo>
                  <a:pt x="42285" y="80045"/>
                </a:lnTo>
                <a:lnTo>
                  <a:pt x="112111" y="50972"/>
                </a:lnTo>
                <a:lnTo>
                  <a:pt x="157591" y="38385"/>
                </a:lnTo>
                <a:lnTo>
                  <a:pt x="209259" y="27307"/>
                </a:lnTo>
                <a:lnTo>
                  <a:pt x="266474" y="17892"/>
                </a:lnTo>
                <a:lnTo>
                  <a:pt x="328594" y="10298"/>
                </a:lnTo>
                <a:lnTo>
                  <a:pt x="394978" y="4681"/>
                </a:lnTo>
                <a:lnTo>
                  <a:pt x="464985" y="1196"/>
                </a:lnTo>
                <a:lnTo>
                  <a:pt x="537972" y="0"/>
                </a:lnTo>
                <a:lnTo>
                  <a:pt x="610958" y="1196"/>
                </a:lnTo>
                <a:lnTo>
                  <a:pt x="680965" y="4681"/>
                </a:lnTo>
                <a:lnTo>
                  <a:pt x="747349" y="10298"/>
                </a:lnTo>
                <a:lnTo>
                  <a:pt x="809469" y="17892"/>
                </a:lnTo>
                <a:lnTo>
                  <a:pt x="866684" y="27307"/>
                </a:lnTo>
                <a:lnTo>
                  <a:pt x="918352" y="38385"/>
                </a:lnTo>
                <a:lnTo>
                  <a:pt x="963832" y="50972"/>
                </a:lnTo>
                <a:lnTo>
                  <a:pt x="1002481" y="64911"/>
                </a:lnTo>
                <a:lnTo>
                  <a:pt x="1056722" y="96220"/>
                </a:lnTo>
                <a:lnTo>
                  <a:pt x="1075944" y="131064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3050" y="2038350"/>
            <a:ext cx="1076325" cy="917575"/>
          </a:xfrm>
          <a:custGeom>
            <a:avLst/>
            <a:gdLst/>
            <a:ahLst/>
            <a:cxnLst/>
            <a:rect l="l" t="t" r="r" b="b"/>
            <a:pathLst>
              <a:path w="1076325" h="917575">
                <a:moveTo>
                  <a:pt x="1075944" y="0"/>
                </a:moveTo>
                <a:lnTo>
                  <a:pt x="1075944" y="786384"/>
                </a:lnTo>
                <a:lnTo>
                  <a:pt x="1071031" y="804169"/>
                </a:lnTo>
                <a:lnTo>
                  <a:pt x="1033658" y="837402"/>
                </a:lnTo>
                <a:lnTo>
                  <a:pt x="963832" y="866475"/>
                </a:lnTo>
                <a:lnTo>
                  <a:pt x="918352" y="879062"/>
                </a:lnTo>
                <a:lnTo>
                  <a:pt x="866684" y="890140"/>
                </a:lnTo>
                <a:lnTo>
                  <a:pt x="809469" y="899555"/>
                </a:lnTo>
                <a:lnTo>
                  <a:pt x="747349" y="907149"/>
                </a:lnTo>
                <a:lnTo>
                  <a:pt x="680965" y="912766"/>
                </a:lnTo>
                <a:lnTo>
                  <a:pt x="610958" y="916251"/>
                </a:lnTo>
                <a:lnTo>
                  <a:pt x="537972" y="917447"/>
                </a:lnTo>
                <a:lnTo>
                  <a:pt x="464985" y="916251"/>
                </a:lnTo>
                <a:lnTo>
                  <a:pt x="394978" y="912766"/>
                </a:lnTo>
                <a:lnTo>
                  <a:pt x="328594" y="907149"/>
                </a:lnTo>
                <a:lnTo>
                  <a:pt x="266474" y="899555"/>
                </a:lnTo>
                <a:lnTo>
                  <a:pt x="209259" y="890140"/>
                </a:lnTo>
                <a:lnTo>
                  <a:pt x="157591" y="879062"/>
                </a:lnTo>
                <a:lnTo>
                  <a:pt x="112111" y="866475"/>
                </a:lnTo>
                <a:lnTo>
                  <a:pt x="73462" y="852536"/>
                </a:lnTo>
                <a:lnTo>
                  <a:pt x="19221" y="821227"/>
                </a:lnTo>
                <a:lnTo>
                  <a:pt x="0" y="786384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00350" y="5010150"/>
            <a:ext cx="870585" cy="845819"/>
          </a:xfrm>
          <a:custGeom>
            <a:avLst/>
            <a:gdLst/>
            <a:ahLst/>
            <a:cxnLst/>
            <a:rect l="l" t="t" r="r" b="b"/>
            <a:pathLst>
              <a:path w="870585" h="845820">
                <a:moveTo>
                  <a:pt x="435101" y="0"/>
                </a:moveTo>
                <a:lnTo>
                  <a:pt x="387695" y="2481"/>
                </a:lnTo>
                <a:lnTo>
                  <a:pt x="341767" y="9754"/>
                </a:lnTo>
                <a:lnTo>
                  <a:pt x="297582" y="21561"/>
                </a:lnTo>
                <a:lnTo>
                  <a:pt x="255406" y="37643"/>
                </a:lnTo>
                <a:lnTo>
                  <a:pt x="215504" y="57742"/>
                </a:lnTo>
                <a:lnTo>
                  <a:pt x="178143" y="81601"/>
                </a:lnTo>
                <a:lnTo>
                  <a:pt x="143587" y="108960"/>
                </a:lnTo>
                <a:lnTo>
                  <a:pt x="112102" y="139563"/>
                </a:lnTo>
                <a:lnTo>
                  <a:pt x="83954" y="173150"/>
                </a:lnTo>
                <a:lnTo>
                  <a:pt x="59407" y="209465"/>
                </a:lnTo>
                <a:lnTo>
                  <a:pt x="38729" y="248248"/>
                </a:lnTo>
                <a:lnTo>
                  <a:pt x="22183" y="289243"/>
                </a:lnTo>
                <a:lnTo>
                  <a:pt x="10036" y="332190"/>
                </a:lnTo>
                <a:lnTo>
                  <a:pt x="2553" y="376831"/>
                </a:lnTo>
                <a:lnTo>
                  <a:pt x="0" y="422909"/>
                </a:lnTo>
                <a:lnTo>
                  <a:pt x="0" y="845819"/>
                </a:lnTo>
                <a:lnTo>
                  <a:pt x="870203" y="845819"/>
                </a:lnTo>
                <a:lnTo>
                  <a:pt x="870203" y="422909"/>
                </a:lnTo>
                <a:lnTo>
                  <a:pt x="867650" y="376831"/>
                </a:lnTo>
                <a:lnTo>
                  <a:pt x="860167" y="332190"/>
                </a:lnTo>
                <a:lnTo>
                  <a:pt x="848020" y="289243"/>
                </a:lnTo>
                <a:lnTo>
                  <a:pt x="831474" y="248248"/>
                </a:lnTo>
                <a:lnTo>
                  <a:pt x="810796" y="209465"/>
                </a:lnTo>
                <a:lnTo>
                  <a:pt x="786249" y="173150"/>
                </a:lnTo>
                <a:lnTo>
                  <a:pt x="758101" y="139563"/>
                </a:lnTo>
                <a:lnTo>
                  <a:pt x="726616" y="108960"/>
                </a:lnTo>
                <a:lnTo>
                  <a:pt x="692060" y="81601"/>
                </a:lnTo>
                <a:lnTo>
                  <a:pt x="654699" y="57742"/>
                </a:lnTo>
                <a:lnTo>
                  <a:pt x="614797" y="37643"/>
                </a:lnTo>
                <a:lnTo>
                  <a:pt x="572621" y="21561"/>
                </a:lnTo>
                <a:lnTo>
                  <a:pt x="528436" y="9754"/>
                </a:lnTo>
                <a:lnTo>
                  <a:pt x="482508" y="2481"/>
                </a:lnTo>
                <a:lnTo>
                  <a:pt x="435101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00350" y="5010150"/>
            <a:ext cx="870585" cy="845819"/>
          </a:xfrm>
          <a:custGeom>
            <a:avLst/>
            <a:gdLst/>
            <a:ahLst/>
            <a:cxnLst/>
            <a:rect l="l" t="t" r="r" b="b"/>
            <a:pathLst>
              <a:path w="870585" h="845820">
                <a:moveTo>
                  <a:pt x="0" y="845819"/>
                </a:moveTo>
                <a:lnTo>
                  <a:pt x="0" y="422909"/>
                </a:lnTo>
                <a:lnTo>
                  <a:pt x="2553" y="376831"/>
                </a:lnTo>
                <a:lnTo>
                  <a:pt x="10036" y="332190"/>
                </a:lnTo>
                <a:lnTo>
                  <a:pt x="22183" y="289243"/>
                </a:lnTo>
                <a:lnTo>
                  <a:pt x="38729" y="248248"/>
                </a:lnTo>
                <a:lnTo>
                  <a:pt x="59407" y="209465"/>
                </a:lnTo>
                <a:lnTo>
                  <a:pt x="83954" y="173150"/>
                </a:lnTo>
                <a:lnTo>
                  <a:pt x="112102" y="139563"/>
                </a:lnTo>
                <a:lnTo>
                  <a:pt x="143587" y="108960"/>
                </a:lnTo>
                <a:lnTo>
                  <a:pt x="178143" y="81601"/>
                </a:lnTo>
                <a:lnTo>
                  <a:pt x="215504" y="57742"/>
                </a:lnTo>
                <a:lnTo>
                  <a:pt x="255406" y="37643"/>
                </a:lnTo>
                <a:lnTo>
                  <a:pt x="297582" y="21561"/>
                </a:lnTo>
                <a:lnTo>
                  <a:pt x="341767" y="9754"/>
                </a:lnTo>
                <a:lnTo>
                  <a:pt x="387695" y="2481"/>
                </a:lnTo>
                <a:lnTo>
                  <a:pt x="435102" y="0"/>
                </a:lnTo>
                <a:lnTo>
                  <a:pt x="482508" y="2481"/>
                </a:lnTo>
                <a:lnTo>
                  <a:pt x="528436" y="9754"/>
                </a:lnTo>
                <a:lnTo>
                  <a:pt x="572621" y="21561"/>
                </a:lnTo>
                <a:lnTo>
                  <a:pt x="614797" y="37643"/>
                </a:lnTo>
                <a:lnTo>
                  <a:pt x="654699" y="57742"/>
                </a:lnTo>
                <a:lnTo>
                  <a:pt x="692060" y="81601"/>
                </a:lnTo>
                <a:lnTo>
                  <a:pt x="726616" y="108960"/>
                </a:lnTo>
                <a:lnTo>
                  <a:pt x="758101" y="139563"/>
                </a:lnTo>
                <a:lnTo>
                  <a:pt x="786249" y="173150"/>
                </a:lnTo>
                <a:lnTo>
                  <a:pt x="810796" y="209465"/>
                </a:lnTo>
                <a:lnTo>
                  <a:pt x="831474" y="248248"/>
                </a:lnTo>
                <a:lnTo>
                  <a:pt x="848020" y="289243"/>
                </a:lnTo>
                <a:lnTo>
                  <a:pt x="860167" y="332190"/>
                </a:lnTo>
                <a:lnTo>
                  <a:pt x="867650" y="376831"/>
                </a:lnTo>
                <a:lnTo>
                  <a:pt x="870204" y="422909"/>
                </a:lnTo>
                <a:lnTo>
                  <a:pt x="870204" y="845819"/>
                </a:lnTo>
                <a:lnTo>
                  <a:pt x="0" y="845819"/>
                </a:lnTo>
              </a:path>
            </a:pathLst>
          </a:custGeom>
          <a:ln w="38099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27350" y="4514850"/>
            <a:ext cx="617220" cy="609600"/>
          </a:xfrm>
          <a:custGeom>
            <a:avLst/>
            <a:gdLst/>
            <a:ahLst/>
            <a:cxnLst/>
            <a:rect l="l" t="t" r="r" b="b"/>
            <a:pathLst>
              <a:path w="617220" h="609600">
                <a:moveTo>
                  <a:pt x="308610" y="0"/>
                </a:moveTo>
                <a:lnTo>
                  <a:pt x="258553" y="3990"/>
                </a:lnTo>
                <a:lnTo>
                  <a:pt x="211067" y="15544"/>
                </a:lnTo>
                <a:lnTo>
                  <a:pt x="166788" y="34032"/>
                </a:lnTo>
                <a:lnTo>
                  <a:pt x="126351" y="58826"/>
                </a:lnTo>
                <a:lnTo>
                  <a:pt x="90392" y="89296"/>
                </a:lnTo>
                <a:lnTo>
                  <a:pt x="59545" y="124815"/>
                </a:lnTo>
                <a:lnTo>
                  <a:pt x="34447" y="164753"/>
                </a:lnTo>
                <a:lnTo>
                  <a:pt x="15733" y="208483"/>
                </a:lnTo>
                <a:lnTo>
                  <a:pt x="4039" y="255374"/>
                </a:lnTo>
                <a:lnTo>
                  <a:pt x="0" y="304800"/>
                </a:lnTo>
                <a:lnTo>
                  <a:pt x="4039" y="354225"/>
                </a:lnTo>
                <a:lnTo>
                  <a:pt x="15733" y="401116"/>
                </a:lnTo>
                <a:lnTo>
                  <a:pt x="34447" y="444846"/>
                </a:lnTo>
                <a:lnTo>
                  <a:pt x="59545" y="484784"/>
                </a:lnTo>
                <a:lnTo>
                  <a:pt x="90392" y="520303"/>
                </a:lnTo>
                <a:lnTo>
                  <a:pt x="126351" y="550773"/>
                </a:lnTo>
                <a:lnTo>
                  <a:pt x="166788" y="575567"/>
                </a:lnTo>
                <a:lnTo>
                  <a:pt x="211067" y="594055"/>
                </a:lnTo>
                <a:lnTo>
                  <a:pt x="258553" y="605609"/>
                </a:lnTo>
                <a:lnTo>
                  <a:pt x="308610" y="609600"/>
                </a:lnTo>
                <a:lnTo>
                  <a:pt x="358666" y="605609"/>
                </a:lnTo>
                <a:lnTo>
                  <a:pt x="406152" y="594055"/>
                </a:lnTo>
                <a:lnTo>
                  <a:pt x="450431" y="575567"/>
                </a:lnTo>
                <a:lnTo>
                  <a:pt x="490868" y="550773"/>
                </a:lnTo>
                <a:lnTo>
                  <a:pt x="526827" y="520303"/>
                </a:lnTo>
                <a:lnTo>
                  <a:pt x="557674" y="484784"/>
                </a:lnTo>
                <a:lnTo>
                  <a:pt x="582772" y="444846"/>
                </a:lnTo>
                <a:lnTo>
                  <a:pt x="601486" y="401116"/>
                </a:lnTo>
                <a:lnTo>
                  <a:pt x="613180" y="354225"/>
                </a:lnTo>
                <a:lnTo>
                  <a:pt x="617220" y="304800"/>
                </a:lnTo>
                <a:lnTo>
                  <a:pt x="613180" y="255374"/>
                </a:lnTo>
                <a:lnTo>
                  <a:pt x="601486" y="208483"/>
                </a:lnTo>
                <a:lnTo>
                  <a:pt x="582772" y="164753"/>
                </a:lnTo>
                <a:lnTo>
                  <a:pt x="557674" y="124815"/>
                </a:lnTo>
                <a:lnTo>
                  <a:pt x="526827" y="89296"/>
                </a:lnTo>
                <a:lnTo>
                  <a:pt x="490868" y="58826"/>
                </a:lnTo>
                <a:lnTo>
                  <a:pt x="450431" y="34032"/>
                </a:lnTo>
                <a:lnTo>
                  <a:pt x="406152" y="15544"/>
                </a:lnTo>
                <a:lnTo>
                  <a:pt x="358666" y="3990"/>
                </a:lnTo>
                <a:lnTo>
                  <a:pt x="30861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27350" y="4514850"/>
            <a:ext cx="617220" cy="609600"/>
          </a:xfrm>
          <a:custGeom>
            <a:avLst/>
            <a:gdLst/>
            <a:ahLst/>
            <a:cxnLst/>
            <a:rect l="l" t="t" r="r" b="b"/>
            <a:pathLst>
              <a:path w="617220" h="609600">
                <a:moveTo>
                  <a:pt x="0" y="304800"/>
                </a:moveTo>
                <a:lnTo>
                  <a:pt x="4039" y="255374"/>
                </a:lnTo>
                <a:lnTo>
                  <a:pt x="15733" y="208483"/>
                </a:lnTo>
                <a:lnTo>
                  <a:pt x="34447" y="164753"/>
                </a:lnTo>
                <a:lnTo>
                  <a:pt x="59545" y="124815"/>
                </a:lnTo>
                <a:lnTo>
                  <a:pt x="90392" y="89296"/>
                </a:lnTo>
                <a:lnTo>
                  <a:pt x="126351" y="58826"/>
                </a:lnTo>
                <a:lnTo>
                  <a:pt x="166788" y="34032"/>
                </a:lnTo>
                <a:lnTo>
                  <a:pt x="211067" y="15544"/>
                </a:lnTo>
                <a:lnTo>
                  <a:pt x="258553" y="3990"/>
                </a:lnTo>
                <a:lnTo>
                  <a:pt x="308610" y="0"/>
                </a:lnTo>
                <a:lnTo>
                  <a:pt x="358666" y="3990"/>
                </a:lnTo>
                <a:lnTo>
                  <a:pt x="406152" y="15544"/>
                </a:lnTo>
                <a:lnTo>
                  <a:pt x="450431" y="34032"/>
                </a:lnTo>
                <a:lnTo>
                  <a:pt x="490868" y="58826"/>
                </a:lnTo>
                <a:lnTo>
                  <a:pt x="526827" y="89296"/>
                </a:lnTo>
                <a:lnTo>
                  <a:pt x="557674" y="124815"/>
                </a:lnTo>
                <a:lnTo>
                  <a:pt x="582772" y="164753"/>
                </a:lnTo>
                <a:lnTo>
                  <a:pt x="601486" y="208483"/>
                </a:lnTo>
                <a:lnTo>
                  <a:pt x="613180" y="255374"/>
                </a:lnTo>
                <a:lnTo>
                  <a:pt x="617220" y="304800"/>
                </a:lnTo>
                <a:lnTo>
                  <a:pt x="613180" y="354225"/>
                </a:lnTo>
                <a:lnTo>
                  <a:pt x="601486" y="401116"/>
                </a:lnTo>
                <a:lnTo>
                  <a:pt x="582772" y="444846"/>
                </a:lnTo>
                <a:lnTo>
                  <a:pt x="557674" y="484784"/>
                </a:lnTo>
                <a:lnTo>
                  <a:pt x="526827" y="520303"/>
                </a:lnTo>
                <a:lnTo>
                  <a:pt x="490868" y="550773"/>
                </a:lnTo>
                <a:lnTo>
                  <a:pt x="450431" y="575567"/>
                </a:lnTo>
                <a:lnTo>
                  <a:pt x="406152" y="594055"/>
                </a:lnTo>
                <a:lnTo>
                  <a:pt x="358666" y="605609"/>
                </a:lnTo>
                <a:lnTo>
                  <a:pt x="308610" y="609600"/>
                </a:lnTo>
                <a:lnTo>
                  <a:pt x="258553" y="605609"/>
                </a:lnTo>
                <a:lnTo>
                  <a:pt x="211067" y="594055"/>
                </a:lnTo>
                <a:lnTo>
                  <a:pt x="166788" y="575567"/>
                </a:lnTo>
                <a:lnTo>
                  <a:pt x="126351" y="550773"/>
                </a:lnTo>
                <a:lnTo>
                  <a:pt x="90392" y="520303"/>
                </a:lnTo>
                <a:lnTo>
                  <a:pt x="59545" y="484784"/>
                </a:lnTo>
                <a:lnTo>
                  <a:pt x="34447" y="444846"/>
                </a:lnTo>
                <a:lnTo>
                  <a:pt x="15733" y="401116"/>
                </a:lnTo>
                <a:lnTo>
                  <a:pt x="4039" y="354225"/>
                </a:lnTo>
                <a:lnTo>
                  <a:pt x="0" y="304800"/>
                </a:lnTo>
              </a:path>
            </a:pathLst>
          </a:custGeom>
          <a:ln w="38100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4350" y="4997450"/>
            <a:ext cx="870585" cy="845819"/>
          </a:xfrm>
          <a:custGeom>
            <a:avLst/>
            <a:gdLst/>
            <a:ahLst/>
            <a:cxnLst/>
            <a:rect l="l" t="t" r="r" b="b"/>
            <a:pathLst>
              <a:path w="870585" h="845820">
                <a:moveTo>
                  <a:pt x="435102" y="0"/>
                </a:moveTo>
                <a:lnTo>
                  <a:pt x="387693" y="2481"/>
                </a:lnTo>
                <a:lnTo>
                  <a:pt x="341763" y="9754"/>
                </a:lnTo>
                <a:lnTo>
                  <a:pt x="297577" y="21561"/>
                </a:lnTo>
                <a:lnTo>
                  <a:pt x="255400" y="37643"/>
                </a:lnTo>
                <a:lnTo>
                  <a:pt x="215499" y="57742"/>
                </a:lnTo>
                <a:lnTo>
                  <a:pt x="178137" y="81601"/>
                </a:lnTo>
                <a:lnTo>
                  <a:pt x="143582" y="108960"/>
                </a:lnTo>
                <a:lnTo>
                  <a:pt x="112098" y="139563"/>
                </a:lnTo>
                <a:lnTo>
                  <a:pt x="83950" y="173150"/>
                </a:lnTo>
                <a:lnTo>
                  <a:pt x="59404" y="209465"/>
                </a:lnTo>
                <a:lnTo>
                  <a:pt x="38727" y="248248"/>
                </a:lnTo>
                <a:lnTo>
                  <a:pt x="22182" y="289243"/>
                </a:lnTo>
                <a:lnTo>
                  <a:pt x="10035" y="332190"/>
                </a:lnTo>
                <a:lnTo>
                  <a:pt x="2553" y="376831"/>
                </a:lnTo>
                <a:lnTo>
                  <a:pt x="0" y="422909"/>
                </a:lnTo>
                <a:lnTo>
                  <a:pt x="0" y="845819"/>
                </a:lnTo>
                <a:lnTo>
                  <a:pt x="870204" y="845819"/>
                </a:lnTo>
                <a:lnTo>
                  <a:pt x="870204" y="422909"/>
                </a:lnTo>
                <a:lnTo>
                  <a:pt x="867650" y="376831"/>
                </a:lnTo>
                <a:lnTo>
                  <a:pt x="860168" y="332190"/>
                </a:lnTo>
                <a:lnTo>
                  <a:pt x="848021" y="289243"/>
                </a:lnTo>
                <a:lnTo>
                  <a:pt x="831476" y="248248"/>
                </a:lnTo>
                <a:lnTo>
                  <a:pt x="810799" y="209465"/>
                </a:lnTo>
                <a:lnTo>
                  <a:pt x="786253" y="173150"/>
                </a:lnTo>
                <a:lnTo>
                  <a:pt x="758105" y="139563"/>
                </a:lnTo>
                <a:lnTo>
                  <a:pt x="726621" y="108960"/>
                </a:lnTo>
                <a:lnTo>
                  <a:pt x="692066" y="81601"/>
                </a:lnTo>
                <a:lnTo>
                  <a:pt x="654704" y="57742"/>
                </a:lnTo>
                <a:lnTo>
                  <a:pt x="614803" y="37643"/>
                </a:lnTo>
                <a:lnTo>
                  <a:pt x="572626" y="21561"/>
                </a:lnTo>
                <a:lnTo>
                  <a:pt x="528440" y="9754"/>
                </a:lnTo>
                <a:lnTo>
                  <a:pt x="482510" y="2481"/>
                </a:lnTo>
                <a:lnTo>
                  <a:pt x="435102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4350" y="4997450"/>
            <a:ext cx="870585" cy="845819"/>
          </a:xfrm>
          <a:custGeom>
            <a:avLst/>
            <a:gdLst/>
            <a:ahLst/>
            <a:cxnLst/>
            <a:rect l="l" t="t" r="r" b="b"/>
            <a:pathLst>
              <a:path w="870585" h="845820">
                <a:moveTo>
                  <a:pt x="0" y="845819"/>
                </a:moveTo>
                <a:lnTo>
                  <a:pt x="0" y="422909"/>
                </a:lnTo>
                <a:lnTo>
                  <a:pt x="2553" y="376831"/>
                </a:lnTo>
                <a:lnTo>
                  <a:pt x="10035" y="332190"/>
                </a:lnTo>
                <a:lnTo>
                  <a:pt x="22182" y="289243"/>
                </a:lnTo>
                <a:lnTo>
                  <a:pt x="38727" y="248248"/>
                </a:lnTo>
                <a:lnTo>
                  <a:pt x="59404" y="209465"/>
                </a:lnTo>
                <a:lnTo>
                  <a:pt x="83950" y="173150"/>
                </a:lnTo>
                <a:lnTo>
                  <a:pt x="112098" y="139563"/>
                </a:lnTo>
                <a:lnTo>
                  <a:pt x="143582" y="108960"/>
                </a:lnTo>
                <a:lnTo>
                  <a:pt x="178137" y="81601"/>
                </a:lnTo>
                <a:lnTo>
                  <a:pt x="215499" y="57742"/>
                </a:lnTo>
                <a:lnTo>
                  <a:pt x="255400" y="37643"/>
                </a:lnTo>
                <a:lnTo>
                  <a:pt x="297577" y="21561"/>
                </a:lnTo>
                <a:lnTo>
                  <a:pt x="341763" y="9754"/>
                </a:lnTo>
                <a:lnTo>
                  <a:pt x="387693" y="2481"/>
                </a:lnTo>
                <a:lnTo>
                  <a:pt x="435102" y="0"/>
                </a:lnTo>
                <a:lnTo>
                  <a:pt x="482510" y="2481"/>
                </a:lnTo>
                <a:lnTo>
                  <a:pt x="528440" y="9754"/>
                </a:lnTo>
                <a:lnTo>
                  <a:pt x="572626" y="21561"/>
                </a:lnTo>
                <a:lnTo>
                  <a:pt x="614803" y="37643"/>
                </a:lnTo>
                <a:lnTo>
                  <a:pt x="654704" y="57742"/>
                </a:lnTo>
                <a:lnTo>
                  <a:pt x="692066" y="81601"/>
                </a:lnTo>
                <a:lnTo>
                  <a:pt x="726621" y="108960"/>
                </a:lnTo>
                <a:lnTo>
                  <a:pt x="758105" y="139563"/>
                </a:lnTo>
                <a:lnTo>
                  <a:pt x="786253" y="173150"/>
                </a:lnTo>
                <a:lnTo>
                  <a:pt x="810799" y="209465"/>
                </a:lnTo>
                <a:lnTo>
                  <a:pt x="831476" y="248248"/>
                </a:lnTo>
                <a:lnTo>
                  <a:pt x="848021" y="289243"/>
                </a:lnTo>
                <a:lnTo>
                  <a:pt x="860168" y="332190"/>
                </a:lnTo>
                <a:lnTo>
                  <a:pt x="867650" y="376831"/>
                </a:lnTo>
                <a:lnTo>
                  <a:pt x="870204" y="422909"/>
                </a:lnTo>
                <a:lnTo>
                  <a:pt x="870204" y="845819"/>
                </a:lnTo>
                <a:lnTo>
                  <a:pt x="0" y="845819"/>
                </a:lnTo>
              </a:path>
            </a:pathLst>
          </a:custGeom>
          <a:ln w="38099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1350" y="4514850"/>
            <a:ext cx="617220" cy="609600"/>
          </a:xfrm>
          <a:custGeom>
            <a:avLst/>
            <a:gdLst/>
            <a:ahLst/>
            <a:cxnLst/>
            <a:rect l="l" t="t" r="r" b="b"/>
            <a:pathLst>
              <a:path w="617219" h="609600">
                <a:moveTo>
                  <a:pt x="308609" y="0"/>
                </a:moveTo>
                <a:lnTo>
                  <a:pt x="258550" y="3990"/>
                </a:lnTo>
                <a:lnTo>
                  <a:pt x="211063" y="15544"/>
                </a:lnTo>
                <a:lnTo>
                  <a:pt x="166783" y="34032"/>
                </a:lnTo>
                <a:lnTo>
                  <a:pt x="126346" y="58826"/>
                </a:lnTo>
                <a:lnTo>
                  <a:pt x="90387" y="89296"/>
                </a:lnTo>
                <a:lnTo>
                  <a:pt x="59542" y="124815"/>
                </a:lnTo>
                <a:lnTo>
                  <a:pt x="34445" y="164753"/>
                </a:lnTo>
                <a:lnTo>
                  <a:pt x="15732" y="208483"/>
                </a:lnTo>
                <a:lnTo>
                  <a:pt x="4039" y="255374"/>
                </a:lnTo>
                <a:lnTo>
                  <a:pt x="0" y="304800"/>
                </a:lnTo>
                <a:lnTo>
                  <a:pt x="4039" y="354225"/>
                </a:lnTo>
                <a:lnTo>
                  <a:pt x="15732" y="401116"/>
                </a:lnTo>
                <a:lnTo>
                  <a:pt x="34445" y="444846"/>
                </a:lnTo>
                <a:lnTo>
                  <a:pt x="59542" y="484784"/>
                </a:lnTo>
                <a:lnTo>
                  <a:pt x="90387" y="520303"/>
                </a:lnTo>
                <a:lnTo>
                  <a:pt x="126346" y="550773"/>
                </a:lnTo>
                <a:lnTo>
                  <a:pt x="166783" y="575567"/>
                </a:lnTo>
                <a:lnTo>
                  <a:pt x="211063" y="594055"/>
                </a:lnTo>
                <a:lnTo>
                  <a:pt x="258550" y="605609"/>
                </a:lnTo>
                <a:lnTo>
                  <a:pt x="308609" y="609600"/>
                </a:lnTo>
                <a:lnTo>
                  <a:pt x="358669" y="605609"/>
                </a:lnTo>
                <a:lnTo>
                  <a:pt x="406156" y="594055"/>
                </a:lnTo>
                <a:lnTo>
                  <a:pt x="450436" y="575567"/>
                </a:lnTo>
                <a:lnTo>
                  <a:pt x="490873" y="550773"/>
                </a:lnTo>
                <a:lnTo>
                  <a:pt x="526832" y="520303"/>
                </a:lnTo>
                <a:lnTo>
                  <a:pt x="557677" y="484784"/>
                </a:lnTo>
                <a:lnTo>
                  <a:pt x="582774" y="444846"/>
                </a:lnTo>
                <a:lnTo>
                  <a:pt x="601487" y="401116"/>
                </a:lnTo>
                <a:lnTo>
                  <a:pt x="613180" y="354225"/>
                </a:lnTo>
                <a:lnTo>
                  <a:pt x="617219" y="304800"/>
                </a:lnTo>
                <a:lnTo>
                  <a:pt x="613180" y="255374"/>
                </a:lnTo>
                <a:lnTo>
                  <a:pt x="601487" y="208483"/>
                </a:lnTo>
                <a:lnTo>
                  <a:pt x="582774" y="164753"/>
                </a:lnTo>
                <a:lnTo>
                  <a:pt x="557677" y="124815"/>
                </a:lnTo>
                <a:lnTo>
                  <a:pt x="526832" y="89296"/>
                </a:lnTo>
                <a:lnTo>
                  <a:pt x="490873" y="58826"/>
                </a:lnTo>
                <a:lnTo>
                  <a:pt x="450436" y="34032"/>
                </a:lnTo>
                <a:lnTo>
                  <a:pt x="406156" y="15544"/>
                </a:lnTo>
                <a:lnTo>
                  <a:pt x="358669" y="3990"/>
                </a:lnTo>
                <a:lnTo>
                  <a:pt x="308609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1350" y="4514850"/>
            <a:ext cx="617220" cy="609600"/>
          </a:xfrm>
          <a:custGeom>
            <a:avLst/>
            <a:gdLst/>
            <a:ahLst/>
            <a:cxnLst/>
            <a:rect l="l" t="t" r="r" b="b"/>
            <a:pathLst>
              <a:path w="617219" h="609600">
                <a:moveTo>
                  <a:pt x="0" y="304800"/>
                </a:moveTo>
                <a:lnTo>
                  <a:pt x="4039" y="255374"/>
                </a:lnTo>
                <a:lnTo>
                  <a:pt x="15732" y="208483"/>
                </a:lnTo>
                <a:lnTo>
                  <a:pt x="34445" y="164753"/>
                </a:lnTo>
                <a:lnTo>
                  <a:pt x="59542" y="124815"/>
                </a:lnTo>
                <a:lnTo>
                  <a:pt x="90387" y="89296"/>
                </a:lnTo>
                <a:lnTo>
                  <a:pt x="126346" y="58826"/>
                </a:lnTo>
                <a:lnTo>
                  <a:pt x="166783" y="34032"/>
                </a:lnTo>
                <a:lnTo>
                  <a:pt x="211063" y="15544"/>
                </a:lnTo>
                <a:lnTo>
                  <a:pt x="258550" y="3990"/>
                </a:lnTo>
                <a:lnTo>
                  <a:pt x="308610" y="0"/>
                </a:lnTo>
                <a:lnTo>
                  <a:pt x="358669" y="3990"/>
                </a:lnTo>
                <a:lnTo>
                  <a:pt x="406156" y="15544"/>
                </a:lnTo>
                <a:lnTo>
                  <a:pt x="450436" y="34032"/>
                </a:lnTo>
                <a:lnTo>
                  <a:pt x="490873" y="58826"/>
                </a:lnTo>
                <a:lnTo>
                  <a:pt x="526832" y="89296"/>
                </a:lnTo>
                <a:lnTo>
                  <a:pt x="557677" y="124815"/>
                </a:lnTo>
                <a:lnTo>
                  <a:pt x="582774" y="164753"/>
                </a:lnTo>
                <a:lnTo>
                  <a:pt x="601487" y="208483"/>
                </a:lnTo>
                <a:lnTo>
                  <a:pt x="613180" y="255374"/>
                </a:lnTo>
                <a:lnTo>
                  <a:pt x="617220" y="304800"/>
                </a:lnTo>
                <a:lnTo>
                  <a:pt x="613180" y="354225"/>
                </a:lnTo>
                <a:lnTo>
                  <a:pt x="601487" y="401116"/>
                </a:lnTo>
                <a:lnTo>
                  <a:pt x="582774" y="444846"/>
                </a:lnTo>
                <a:lnTo>
                  <a:pt x="557677" y="484784"/>
                </a:lnTo>
                <a:lnTo>
                  <a:pt x="526832" y="520303"/>
                </a:lnTo>
                <a:lnTo>
                  <a:pt x="490873" y="550773"/>
                </a:lnTo>
                <a:lnTo>
                  <a:pt x="450436" y="575567"/>
                </a:lnTo>
                <a:lnTo>
                  <a:pt x="406156" y="594055"/>
                </a:lnTo>
                <a:lnTo>
                  <a:pt x="358669" y="605609"/>
                </a:lnTo>
                <a:lnTo>
                  <a:pt x="308610" y="609600"/>
                </a:lnTo>
                <a:lnTo>
                  <a:pt x="258550" y="605609"/>
                </a:lnTo>
                <a:lnTo>
                  <a:pt x="211063" y="594055"/>
                </a:lnTo>
                <a:lnTo>
                  <a:pt x="166783" y="575567"/>
                </a:lnTo>
                <a:lnTo>
                  <a:pt x="126346" y="550773"/>
                </a:lnTo>
                <a:lnTo>
                  <a:pt x="90387" y="520303"/>
                </a:lnTo>
                <a:lnTo>
                  <a:pt x="59542" y="484784"/>
                </a:lnTo>
                <a:lnTo>
                  <a:pt x="34445" y="444846"/>
                </a:lnTo>
                <a:lnTo>
                  <a:pt x="15732" y="401116"/>
                </a:lnTo>
                <a:lnTo>
                  <a:pt x="4039" y="354225"/>
                </a:lnTo>
                <a:lnTo>
                  <a:pt x="0" y="304800"/>
                </a:lnTo>
              </a:path>
            </a:pathLst>
          </a:custGeom>
          <a:ln w="38100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4419" y="3131820"/>
            <a:ext cx="716279" cy="1249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84960" y="5173979"/>
            <a:ext cx="1059180" cy="289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85060" y="3131820"/>
            <a:ext cx="731519" cy="1249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44850" y="5556250"/>
            <a:ext cx="759460" cy="676275"/>
          </a:xfrm>
          <a:custGeom>
            <a:avLst/>
            <a:gdLst/>
            <a:ahLst/>
            <a:cxnLst/>
            <a:rect l="l" t="t" r="r" b="b"/>
            <a:pathLst>
              <a:path w="759460" h="676275">
                <a:moveTo>
                  <a:pt x="0" y="0"/>
                </a:moveTo>
                <a:lnTo>
                  <a:pt x="0" y="581406"/>
                </a:lnTo>
                <a:lnTo>
                  <a:pt x="6114" y="598460"/>
                </a:lnTo>
                <a:lnTo>
                  <a:pt x="51815" y="629290"/>
                </a:lnTo>
                <a:lnTo>
                  <a:pt x="89257" y="642531"/>
                </a:lnTo>
                <a:lnTo>
                  <a:pt x="134996" y="653964"/>
                </a:lnTo>
                <a:lnTo>
                  <a:pt x="187960" y="663323"/>
                </a:lnTo>
                <a:lnTo>
                  <a:pt x="247076" y="670340"/>
                </a:lnTo>
                <a:lnTo>
                  <a:pt x="311272" y="674746"/>
                </a:lnTo>
                <a:lnTo>
                  <a:pt x="379475" y="676275"/>
                </a:lnTo>
                <a:lnTo>
                  <a:pt x="447679" y="674746"/>
                </a:lnTo>
                <a:lnTo>
                  <a:pt x="511875" y="670340"/>
                </a:lnTo>
                <a:lnTo>
                  <a:pt x="570991" y="663323"/>
                </a:lnTo>
                <a:lnTo>
                  <a:pt x="623955" y="653964"/>
                </a:lnTo>
                <a:lnTo>
                  <a:pt x="669694" y="642531"/>
                </a:lnTo>
                <a:lnTo>
                  <a:pt x="707136" y="629290"/>
                </a:lnTo>
                <a:lnTo>
                  <a:pt x="752837" y="598460"/>
                </a:lnTo>
                <a:lnTo>
                  <a:pt x="758951" y="581406"/>
                </a:lnTo>
                <a:lnTo>
                  <a:pt x="758951" y="94868"/>
                </a:lnTo>
                <a:lnTo>
                  <a:pt x="379475" y="94868"/>
                </a:lnTo>
                <a:lnTo>
                  <a:pt x="311272" y="93340"/>
                </a:lnTo>
                <a:lnTo>
                  <a:pt x="247076" y="88934"/>
                </a:lnTo>
                <a:lnTo>
                  <a:pt x="187960" y="81917"/>
                </a:lnTo>
                <a:lnTo>
                  <a:pt x="134996" y="72558"/>
                </a:lnTo>
                <a:lnTo>
                  <a:pt x="89257" y="61125"/>
                </a:lnTo>
                <a:lnTo>
                  <a:pt x="51815" y="47884"/>
                </a:lnTo>
                <a:lnTo>
                  <a:pt x="6114" y="17054"/>
                </a:lnTo>
                <a:lnTo>
                  <a:pt x="0" y="0"/>
                </a:lnTo>
                <a:close/>
              </a:path>
              <a:path w="759460" h="676275">
                <a:moveTo>
                  <a:pt x="758951" y="0"/>
                </a:moveTo>
                <a:lnTo>
                  <a:pt x="735207" y="33105"/>
                </a:lnTo>
                <a:lnTo>
                  <a:pt x="669694" y="61125"/>
                </a:lnTo>
                <a:lnTo>
                  <a:pt x="623955" y="72558"/>
                </a:lnTo>
                <a:lnTo>
                  <a:pt x="570991" y="81917"/>
                </a:lnTo>
                <a:lnTo>
                  <a:pt x="511875" y="88934"/>
                </a:lnTo>
                <a:lnTo>
                  <a:pt x="447679" y="93340"/>
                </a:lnTo>
                <a:lnTo>
                  <a:pt x="379475" y="94868"/>
                </a:lnTo>
                <a:lnTo>
                  <a:pt x="758951" y="94868"/>
                </a:lnTo>
                <a:lnTo>
                  <a:pt x="7589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44850" y="5454650"/>
            <a:ext cx="759460" cy="189865"/>
          </a:xfrm>
          <a:custGeom>
            <a:avLst/>
            <a:gdLst/>
            <a:ahLst/>
            <a:cxnLst/>
            <a:rect l="l" t="t" r="r" b="b"/>
            <a:pathLst>
              <a:path w="759460" h="189864">
                <a:moveTo>
                  <a:pt x="379475" y="0"/>
                </a:moveTo>
                <a:lnTo>
                  <a:pt x="311272" y="1526"/>
                </a:lnTo>
                <a:lnTo>
                  <a:pt x="247076" y="5928"/>
                </a:lnTo>
                <a:lnTo>
                  <a:pt x="187960" y="12939"/>
                </a:lnTo>
                <a:lnTo>
                  <a:pt x="134996" y="22293"/>
                </a:lnTo>
                <a:lnTo>
                  <a:pt x="89257" y="33722"/>
                </a:lnTo>
                <a:lnTo>
                  <a:pt x="51815" y="46961"/>
                </a:lnTo>
                <a:lnTo>
                  <a:pt x="6114" y="77801"/>
                </a:lnTo>
                <a:lnTo>
                  <a:pt x="0" y="94868"/>
                </a:lnTo>
                <a:lnTo>
                  <a:pt x="6114" y="111923"/>
                </a:lnTo>
                <a:lnTo>
                  <a:pt x="51816" y="142753"/>
                </a:lnTo>
                <a:lnTo>
                  <a:pt x="89257" y="155994"/>
                </a:lnTo>
                <a:lnTo>
                  <a:pt x="134996" y="167427"/>
                </a:lnTo>
                <a:lnTo>
                  <a:pt x="187960" y="176786"/>
                </a:lnTo>
                <a:lnTo>
                  <a:pt x="247076" y="183803"/>
                </a:lnTo>
                <a:lnTo>
                  <a:pt x="311272" y="188209"/>
                </a:lnTo>
                <a:lnTo>
                  <a:pt x="379475" y="189737"/>
                </a:lnTo>
                <a:lnTo>
                  <a:pt x="447679" y="188209"/>
                </a:lnTo>
                <a:lnTo>
                  <a:pt x="511875" y="183803"/>
                </a:lnTo>
                <a:lnTo>
                  <a:pt x="570991" y="176786"/>
                </a:lnTo>
                <a:lnTo>
                  <a:pt x="623955" y="167427"/>
                </a:lnTo>
                <a:lnTo>
                  <a:pt x="669694" y="155994"/>
                </a:lnTo>
                <a:lnTo>
                  <a:pt x="707136" y="142753"/>
                </a:lnTo>
                <a:lnTo>
                  <a:pt x="752837" y="111923"/>
                </a:lnTo>
                <a:lnTo>
                  <a:pt x="758951" y="94868"/>
                </a:lnTo>
                <a:lnTo>
                  <a:pt x="752837" y="77801"/>
                </a:lnTo>
                <a:lnTo>
                  <a:pt x="707136" y="46961"/>
                </a:lnTo>
                <a:lnTo>
                  <a:pt x="669694" y="33722"/>
                </a:lnTo>
                <a:lnTo>
                  <a:pt x="623955" y="22293"/>
                </a:lnTo>
                <a:lnTo>
                  <a:pt x="570991" y="12939"/>
                </a:lnTo>
                <a:lnTo>
                  <a:pt x="511875" y="5928"/>
                </a:lnTo>
                <a:lnTo>
                  <a:pt x="447679" y="1526"/>
                </a:lnTo>
                <a:lnTo>
                  <a:pt x="379475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44850" y="5454650"/>
            <a:ext cx="759460" cy="189865"/>
          </a:xfrm>
          <a:custGeom>
            <a:avLst/>
            <a:gdLst/>
            <a:ahLst/>
            <a:cxnLst/>
            <a:rect l="l" t="t" r="r" b="b"/>
            <a:pathLst>
              <a:path w="759460" h="189864">
                <a:moveTo>
                  <a:pt x="758952" y="94869"/>
                </a:moveTo>
                <a:lnTo>
                  <a:pt x="735207" y="127974"/>
                </a:lnTo>
                <a:lnTo>
                  <a:pt x="669694" y="155994"/>
                </a:lnTo>
                <a:lnTo>
                  <a:pt x="623955" y="167427"/>
                </a:lnTo>
                <a:lnTo>
                  <a:pt x="570992" y="176786"/>
                </a:lnTo>
                <a:lnTo>
                  <a:pt x="511875" y="183803"/>
                </a:lnTo>
                <a:lnTo>
                  <a:pt x="447679" y="188209"/>
                </a:lnTo>
                <a:lnTo>
                  <a:pt x="379476" y="189738"/>
                </a:lnTo>
                <a:lnTo>
                  <a:pt x="311272" y="188209"/>
                </a:lnTo>
                <a:lnTo>
                  <a:pt x="247076" y="183803"/>
                </a:lnTo>
                <a:lnTo>
                  <a:pt x="187959" y="176786"/>
                </a:lnTo>
                <a:lnTo>
                  <a:pt x="134996" y="167427"/>
                </a:lnTo>
                <a:lnTo>
                  <a:pt x="89257" y="155994"/>
                </a:lnTo>
                <a:lnTo>
                  <a:pt x="51815" y="142753"/>
                </a:lnTo>
                <a:lnTo>
                  <a:pt x="6114" y="111923"/>
                </a:lnTo>
                <a:lnTo>
                  <a:pt x="0" y="94869"/>
                </a:lnTo>
                <a:lnTo>
                  <a:pt x="6114" y="77801"/>
                </a:lnTo>
                <a:lnTo>
                  <a:pt x="51816" y="46961"/>
                </a:lnTo>
                <a:lnTo>
                  <a:pt x="89257" y="33723"/>
                </a:lnTo>
                <a:lnTo>
                  <a:pt x="134996" y="22293"/>
                </a:lnTo>
                <a:lnTo>
                  <a:pt x="187960" y="12939"/>
                </a:lnTo>
                <a:lnTo>
                  <a:pt x="247076" y="5928"/>
                </a:lnTo>
                <a:lnTo>
                  <a:pt x="311272" y="1526"/>
                </a:lnTo>
                <a:lnTo>
                  <a:pt x="379476" y="0"/>
                </a:lnTo>
                <a:lnTo>
                  <a:pt x="447679" y="1526"/>
                </a:lnTo>
                <a:lnTo>
                  <a:pt x="511875" y="5928"/>
                </a:lnTo>
                <a:lnTo>
                  <a:pt x="570991" y="12939"/>
                </a:lnTo>
                <a:lnTo>
                  <a:pt x="623955" y="22293"/>
                </a:lnTo>
                <a:lnTo>
                  <a:pt x="669694" y="33723"/>
                </a:lnTo>
                <a:lnTo>
                  <a:pt x="707135" y="46961"/>
                </a:lnTo>
                <a:lnTo>
                  <a:pt x="752837" y="77801"/>
                </a:lnTo>
                <a:lnTo>
                  <a:pt x="758952" y="94869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44850" y="5556250"/>
            <a:ext cx="759460" cy="676275"/>
          </a:xfrm>
          <a:custGeom>
            <a:avLst/>
            <a:gdLst/>
            <a:ahLst/>
            <a:cxnLst/>
            <a:rect l="l" t="t" r="r" b="b"/>
            <a:pathLst>
              <a:path w="759460" h="676275">
                <a:moveTo>
                  <a:pt x="758952" y="0"/>
                </a:moveTo>
                <a:lnTo>
                  <a:pt x="758952" y="581406"/>
                </a:lnTo>
                <a:lnTo>
                  <a:pt x="752837" y="598460"/>
                </a:lnTo>
                <a:lnTo>
                  <a:pt x="707136" y="629290"/>
                </a:lnTo>
                <a:lnTo>
                  <a:pt x="669694" y="642531"/>
                </a:lnTo>
                <a:lnTo>
                  <a:pt x="623955" y="653964"/>
                </a:lnTo>
                <a:lnTo>
                  <a:pt x="570992" y="663323"/>
                </a:lnTo>
                <a:lnTo>
                  <a:pt x="511875" y="670340"/>
                </a:lnTo>
                <a:lnTo>
                  <a:pt x="447679" y="674746"/>
                </a:lnTo>
                <a:lnTo>
                  <a:pt x="379476" y="676275"/>
                </a:lnTo>
                <a:lnTo>
                  <a:pt x="311272" y="674746"/>
                </a:lnTo>
                <a:lnTo>
                  <a:pt x="247076" y="670340"/>
                </a:lnTo>
                <a:lnTo>
                  <a:pt x="187959" y="663323"/>
                </a:lnTo>
                <a:lnTo>
                  <a:pt x="134996" y="653964"/>
                </a:lnTo>
                <a:lnTo>
                  <a:pt x="89257" y="642531"/>
                </a:lnTo>
                <a:lnTo>
                  <a:pt x="51815" y="629290"/>
                </a:lnTo>
                <a:lnTo>
                  <a:pt x="6114" y="598460"/>
                </a:lnTo>
                <a:lnTo>
                  <a:pt x="0" y="581406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71550" y="55562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850"/>
                </a:lnTo>
                <a:lnTo>
                  <a:pt x="6101" y="598868"/>
                </a:lnTo>
                <a:lnTo>
                  <a:pt x="51705" y="629634"/>
                </a:lnTo>
                <a:lnTo>
                  <a:pt x="89069" y="642849"/>
                </a:lnTo>
                <a:lnTo>
                  <a:pt x="134714" y="654260"/>
                </a:lnTo>
                <a:lnTo>
                  <a:pt x="187570" y="663601"/>
                </a:lnTo>
                <a:lnTo>
                  <a:pt x="246569" y="670605"/>
                </a:lnTo>
                <a:lnTo>
                  <a:pt x="310640" y="675003"/>
                </a:lnTo>
                <a:lnTo>
                  <a:pt x="378713" y="676529"/>
                </a:lnTo>
                <a:lnTo>
                  <a:pt x="446791" y="675003"/>
                </a:lnTo>
                <a:lnTo>
                  <a:pt x="510864" y="670605"/>
                </a:lnTo>
                <a:lnTo>
                  <a:pt x="569863" y="663601"/>
                </a:lnTo>
                <a:lnTo>
                  <a:pt x="622719" y="654260"/>
                </a:lnTo>
                <a:lnTo>
                  <a:pt x="668362" y="642849"/>
                </a:lnTo>
                <a:lnTo>
                  <a:pt x="705724" y="629634"/>
                </a:lnTo>
                <a:lnTo>
                  <a:pt x="751326" y="598868"/>
                </a:lnTo>
                <a:lnTo>
                  <a:pt x="757427" y="581850"/>
                </a:lnTo>
                <a:lnTo>
                  <a:pt x="757427" y="94741"/>
                </a:lnTo>
                <a:lnTo>
                  <a:pt x="378713" y="94741"/>
                </a:lnTo>
                <a:lnTo>
                  <a:pt x="310640" y="93216"/>
                </a:lnTo>
                <a:lnTo>
                  <a:pt x="246569" y="88817"/>
                </a:lnTo>
                <a:lnTo>
                  <a:pt x="187570" y="81812"/>
                </a:lnTo>
                <a:lnTo>
                  <a:pt x="134714" y="72468"/>
                </a:lnTo>
                <a:lnTo>
                  <a:pt x="89069" y="61051"/>
                </a:lnTo>
                <a:lnTo>
                  <a:pt x="51705" y="47829"/>
                </a:lnTo>
                <a:lnTo>
                  <a:pt x="6101" y="17036"/>
                </a:lnTo>
                <a:lnTo>
                  <a:pt x="0" y="0"/>
                </a:lnTo>
                <a:close/>
              </a:path>
              <a:path w="757555" h="676910">
                <a:moveTo>
                  <a:pt x="757427" y="0"/>
                </a:moveTo>
                <a:lnTo>
                  <a:pt x="733735" y="33068"/>
                </a:lnTo>
                <a:lnTo>
                  <a:pt x="668362" y="61051"/>
                </a:lnTo>
                <a:lnTo>
                  <a:pt x="622719" y="72468"/>
                </a:lnTo>
                <a:lnTo>
                  <a:pt x="569863" y="81812"/>
                </a:lnTo>
                <a:lnTo>
                  <a:pt x="510864" y="88817"/>
                </a:lnTo>
                <a:lnTo>
                  <a:pt x="446791" y="93216"/>
                </a:lnTo>
                <a:lnTo>
                  <a:pt x="378713" y="94741"/>
                </a:lnTo>
                <a:lnTo>
                  <a:pt x="757427" y="94741"/>
                </a:lnTo>
                <a:lnTo>
                  <a:pt x="757427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71550" y="54546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3" y="0"/>
                </a:moveTo>
                <a:lnTo>
                  <a:pt x="310640" y="1526"/>
                </a:lnTo>
                <a:lnTo>
                  <a:pt x="246569" y="5925"/>
                </a:lnTo>
                <a:lnTo>
                  <a:pt x="187570" y="12930"/>
                </a:lnTo>
                <a:lnTo>
                  <a:pt x="134714" y="22271"/>
                </a:lnTo>
                <a:lnTo>
                  <a:pt x="89069" y="33679"/>
                </a:lnTo>
                <a:lnTo>
                  <a:pt x="51705" y="46886"/>
                </a:lnTo>
                <a:lnTo>
                  <a:pt x="6101" y="77622"/>
                </a:lnTo>
                <a:lnTo>
                  <a:pt x="0" y="94615"/>
                </a:lnTo>
                <a:lnTo>
                  <a:pt x="6101" y="111651"/>
                </a:lnTo>
                <a:lnTo>
                  <a:pt x="51705" y="142444"/>
                </a:lnTo>
                <a:lnTo>
                  <a:pt x="89069" y="155666"/>
                </a:lnTo>
                <a:lnTo>
                  <a:pt x="134714" y="167083"/>
                </a:lnTo>
                <a:lnTo>
                  <a:pt x="187570" y="176427"/>
                </a:lnTo>
                <a:lnTo>
                  <a:pt x="246569" y="183432"/>
                </a:lnTo>
                <a:lnTo>
                  <a:pt x="310640" y="187831"/>
                </a:lnTo>
                <a:lnTo>
                  <a:pt x="378713" y="189356"/>
                </a:lnTo>
                <a:lnTo>
                  <a:pt x="446791" y="187831"/>
                </a:lnTo>
                <a:lnTo>
                  <a:pt x="510864" y="183432"/>
                </a:lnTo>
                <a:lnTo>
                  <a:pt x="569863" y="176427"/>
                </a:lnTo>
                <a:lnTo>
                  <a:pt x="622719" y="167083"/>
                </a:lnTo>
                <a:lnTo>
                  <a:pt x="668362" y="155666"/>
                </a:lnTo>
                <a:lnTo>
                  <a:pt x="705724" y="142444"/>
                </a:lnTo>
                <a:lnTo>
                  <a:pt x="751326" y="111651"/>
                </a:lnTo>
                <a:lnTo>
                  <a:pt x="757427" y="94615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3" y="0"/>
                </a:lnTo>
                <a:close/>
              </a:path>
            </a:pathLst>
          </a:custGeom>
          <a:solidFill>
            <a:srgbClr val="ABC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71550" y="54546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5"/>
                </a:moveTo>
                <a:lnTo>
                  <a:pt x="733735" y="127683"/>
                </a:lnTo>
                <a:lnTo>
                  <a:pt x="668362" y="155666"/>
                </a:lnTo>
                <a:lnTo>
                  <a:pt x="622719" y="167083"/>
                </a:lnTo>
                <a:lnTo>
                  <a:pt x="569863" y="176427"/>
                </a:lnTo>
                <a:lnTo>
                  <a:pt x="510864" y="183432"/>
                </a:lnTo>
                <a:lnTo>
                  <a:pt x="446791" y="187831"/>
                </a:lnTo>
                <a:lnTo>
                  <a:pt x="378714" y="189357"/>
                </a:lnTo>
                <a:lnTo>
                  <a:pt x="310640" y="187831"/>
                </a:lnTo>
                <a:lnTo>
                  <a:pt x="246569" y="183432"/>
                </a:lnTo>
                <a:lnTo>
                  <a:pt x="187570" y="176427"/>
                </a:lnTo>
                <a:lnTo>
                  <a:pt x="134714" y="167083"/>
                </a:lnTo>
                <a:lnTo>
                  <a:pt x="89069" y="155666"/>
                </a:lnTo>
                <a:lnTo>
                  <a:pt x="51705" y="142444"/>
                </a:lnTo>
                <a:lnTo>
                  <a:pt x="6101" y="111651"/>
                </a:lnTo>
                <a:lnTo>
                  <a:pt x="0" y="94615"/>
                </a:lnTo>
                <a:lnTo>
                  <a:pt x="6101" y="77623"/>
                </a:lnTo>
                <a:lnTo>
                  <a:pt x="51705" y="46886"/>
                </a:lnTo>
                <a:lnTo>
                  <a:pt x="89069" y="33679"/>
                </a:lnTo>
                <a:lnTo>
                  <a:pt x="134714" y="22271"/>
                </a:lnTo>
                <a:lnTo>
                  <a:pt x="187570" y="12930"/>
                </a:lnTo>
                <a:lnTo>
                  <a:pt x="246569" y="5926"/>
                </a:lnTo>
                <a:lnTo>
                  <a:pt x="310640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6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3"/>
                </a:lnTo>
                <a:lnTo>
                  <a:pt x="757428" y="94615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71550" y="555625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850"/>
                </a:lnTo>
                <a:lnTo>
                  <a:pt x="751326" y="598868"/>
                </a:lnTo>
                <a:lnTo>
                  <a:pt x="705724" y="629634"/>
                </a:lnTo>
                <a:lnTo>
                  <a:pt x="668362" y="642849"/>
                </a:lnTo>
                <a:lnTo>
                  <a:pt x="622719" y="654260"/>
                </a:lnTo>
                <a:lnTo>
                  <a:pt x="569863" y="663601"/>
                </a:lnTo>
                <a:lnTo>
                  <a:pt x="510864" y="670605"/>
                </a:lnTo>
                <a:lnTo>
                  <a:pt x="446791" y="675003"/>
                </a:lnTo>
                <a:lnTo>
                  <a:pt x="378714" y="676529"/>
                </a:lnTo>
                <a:lnTo>
                  <a:pt x="310640" y="675003"/>
                </a:lnTo>
                <a:lnTo>
                  <a:pt x="246569" y="670605"/>
                </a:lnTo>
                <a:lnTo>
                  <a:pt x="187570" y="663601"/>
                </a:lnTo>
                <a:lnTo>
                  <a:pt x="134714" y="654260"/>
                </a:lnTo>
                <a:lnTo>
                  <a:pt x="89069" y="642849"/>
                </a:lnTo>
                <a:lnTo>
                  <a:pt x="51705" y="629634"/>
                </a:lnTo>
                <a:lnTo>
                  <a:pt x="6101" y="598868"/>
                </a:lnTo>
                <a:lnTo>
                  <a:pt x="0" y="581850"/>
                </a:lnTo>
                <a:lnTo>
                  <a:pt x="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035050" y="723900"/>
            <a:ext cx="73926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Sistema </a:t>
            </a:r>
            <a:r>
              <a:rPr dirty="0"/>
              <a:t>de </a:t>
            </a:r>
            <a:r>
              <a:rPr spc="-5" dirty="0"/>
              <a:t>Controle </a:t>
            </a:r>
            <a:r>
              <a:rPr dirty="0"/>
              <a:t>de </a:t>
            </a:r>
            <a:r>
              <a:rPr spc="-65" dirty="0"/>
              <a:t>Versão</a:t>
            </a:r>
            <a:r>
              <a:rPr spc="-90" dirty="0"/>
              <a:t> </a:t>
            </a:r>
            <a:r>
              <a:rPr spc="-5" dirty="0"/>
              <a:t>Distribuído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6192654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5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17700" y="2222500"/>
            <a:ext cx="660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03030"/>
                </a:solidFill>
                <a:latin typeface="Times New Roman"/>
                <a:cs typeface="Times New Roman"/>
              </a:rPr>
              <a:t>Gi</a:t>
            </a:r>
            <a:r>
              <a:rPr sz="3600" b="1" dirty="0">
                <a:solidFill>
                  <a:srgbClr val="303030"/>
                </a:solidFill>
                <a:latin typeface="Times New Roman"/>
                <a:cs typeface="Times New Roman"/>
              </a:rPr>
              <a:t>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91792" y="1955800"/>
            <a:ext cx="3123565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9554" indent="-236854">
              <a:lnSpc>
                <a:spcPct val="100000"/>
              </a:lnSpc>
              <a:spcBef>
                <a:spcPts val="100"/>
              </a:spcBef>
              <a:buChar char="·"/>
              <a:tabLst>
                <a:tab pos="249554" algn="l"/>
                <a:tab pos="250190" algn="l"/>
              </a:tabLst>
            </a:pPr>
            <a:r>
              <a:rPr sz="2400" spc="-5" dirty="0">
                <a:latin typeface="Times New Roman"/>
                <a:cs typeface="Times New Roman"/>
              </a:rPr>
              <a:t>Autonomia</a:t>
            </a:r>
            <a:endParaRPr sz="2400">
              <a:latin typeface="Times New Roman"/>
              <a:cs typeface="Times New Roman"/>
            </a:endParaRPr>
          </a:p>
          <a:p>
            <a:pPr marL="472440">
              <a:lnSpc>
                <a:spcPct val="100000"/>
              </a:lnSpc>
              <a:spcBef>
                <a:spcPts val="20"/>
              </a:spcBef>
            </a:pPr>
            <a:r>
              <a:rPr sz="2000" spc="-5" dirty="0">
                <a:latin typeface="Times New Roman"/>
                <a:cs typeface="Times New Roman"/>
              </a:rPr>
              <a:t>Ações básicas </a:t>
            </a:r>
            <a:r>
              <a:rPr sz="2000" i="1" spc="-5" dirty="0">
                <a:latin typeface="Times New Roman"/>
                <a:cs typeface="Times New Roman"/>
              </a:rPr>
              <a:t>“off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-line”.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70400" y="2857500"/>
            <a:ext cx="4417060" cy="311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065" indent="-253365">
              <a:lnSpc>
                <a:spcPct val="100000"/>
              </a:lnSpc>
              <a:spcBef>
                <a:spcPts val="100"/>
              </a:spcBef>
              <a:buChar char="·"/>
              <a:tabLst>
                <a:tab pos="266065" algn="l"/>
                <a:tab pos="266700" algn="l"/>
              </a:tabLst>
            </a:pPr>
            <a:r>
              <a:rPr sz="2400" spc="-5" dirty="0">
                <a:latin typeface="Times New Roman"/>
                <a:cs typeface="Times New Roman"/>
              </a:rPr>
              <a:t>Rapidez</a:t>
            </a:r>
            <a:endParaRPr sz="2400">
              <a:latin typeface="Times New Roman"/>
              <a:cs typeface="Times New Roman"/>
            </a:endParaRPr>
          </a:p>
          <a:p>
            <a:pPr marL="393700" algn="just">
              <a:lnSpc>
                <a:spcPct val="100000"/>
              </a:lnSpc>
              <a:spcBef>
                <a:spcPts val="20"/>
              </a:spcBef>
            </a:pPr>
            <a:r>
              <a:rPr sz="2000" spc="-5" dirty="0">
                <a:latin typeface="Times New Roman"/>
                <a:cs typeface="Times New Roman"/>
              </a:rPr>
              <a:t>Processos são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locais.</a:t>
            </a:r>
            <a:endParaRPr sz="2000">
              <a:latin typeface="Times New Roman"/>
              <a:cs typeface="Times New Roman"/>
            </a:endParaRPr>
          </a:p>
          <a:p>
            <a:pPr marL="260985" indent="-248285">
              <a:lnSpc>
                <a:spcPct val="100000"/>
              </a:lnSpc>
              <a:spcBef>
                <a:spcPts val="1700"/>
              </a:spcBef>
              <a:buChar char="·"/>
              <a:tabLst>
                <a:tab pos="260985" algn="l"/>
                <a:tab pos="261620" algn="l"/>
              </a:tabLst>
            </a:pPr>
            <a:r>
              <a:rPr sz="2400" spc="-15" dirty="0">
                <a:latin typeface="Times New Roman"/>
                <a:cs typeface="Times New Roman"/>
              </a:rPr>
              <a:t>Trabalho</a:t>
            </a:r>
            <a:r>
              <a:rPr sz="2400" spc="-5" dirty="0">
                <a:latin typeface="Times New Roman"/>
                <a:cs typeface="Times New Roman"/>
              </a:rPr>
              <a:t> privado</a:t>
            </a:r>
            <a:endParaRPr sz="2400">
              <a:latin typeface="Times New Roman"/>
              <a:cs typeface="Times New Roman"/>
            </a:endParaRPr>
          </a:p>
          <a:p>
            <a:pPr marL="393700" algn="just">
              <a:lnSpc>
                <a:spcPct val="100000"/>
              </a:lnSpc>
              <a:spcBef>
                <a:spcPts val="120"/>
              </a:spcBef>
            </a:pPr>
            <a:r>
              <a:rPr sz="2000" spc="-15" dirty="0">
                <a:latin typeface="Times New Roman"/>
                <a:cs typeface="Times New Roman"/>
              </a:rPr>
              <a:t>Trabalho </a:t>
            </a:r>
            <a:r>
              <a:rPr sz="2000" spc="-5" dirty="0">
                <a:latin typeface="Times New Roman"/>
                <a:cs typeface="Times New Roman"/>
              </a:rPr>
              <a:t>local não afeta </a:t>
            </a:r>
            <a:r>
              <a:rPr sz="2000" dirty="0">
                <a:latin typeface="Times New Roman"/>
                <a:cs typeface="Times New Roman"/>
              </a:rPr>
              <a:t>os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demais.</a:t>
            </a:r>
            <a:endParaRPr sz="2000">
              <a:latin typeface="Times New Roman"/>
              <a:cs typeface="Times New Roman"/>
            </a:endParaRPr>
          </a:p>
          <a:p>
            <a:pPr marL="266065" indent="-253365">
              <a:lnSpc>
                <a:spcPct val="100000"/>
              </a:lnSpc>
              <a:spcBef>
                <a:spcPts val="1700"/>
              </a:spcBef>
              <a:buChar char="·"/>
              <a:tabLst>
                <a:tab pos="266065" algn="l"/>
                <a:tab pos="2667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Confiabilidade</a:t>
            </a:r>
            <a:endParaRPr sz="2400">
              <a:latin typeface="Times New Roman"/>
              <a:cs typeface="Times New Roman"/>
            </a:endParaRPr>
          </a:p>
          <a:p>
            <a:pPr marL="393700" marR="5080" algn="just">
              <a:lnSpc>
                <a:spcPct val="100000"/>
              </a:lnSpc>
              <a:spcBef>
                <a:spcPts val="120"/>
              </a:spcBef>
            </a:pPr>
            <a:r>
              <a:rPr sz="2000" spc="-35" dirty="0">
                <a:latin typeface="Times New Roman"/>
                <a:cs typeface="Times New Roman"/>
              </a:rPr>
              <a:t>Todo </a:t>
            </a:r>
            <a:r>
              <a:rPr sz="2000" spc="-5" dirty="0">
                <a:latin typeface="Times New Roman"/>
                <a:cs typeface="Times New Roman"/>
              </a:rPr>
              <a:t>repositório </a:t>
            </a:r>
            <a:r>
              <a:rPr sz="2000" dirty="0">
                <a:latin typeface="Times New Roman"/>
                <a:cs typeface="Times New Roman"/>
              </a:rPr>
              <a:t>é um </a:t>
            </a:r>
            <a:r>
              <a:rPr sz="2000" i="1" spc="-5" dirty="0">
                <a:latin typeface="Times New Roman"/>
                <a:cs typeface="Times New Roman"/>
              </a:rPr>
              <a:t>backup </a:t>
            </a:r>
            <a:r>
              <a:rPr sz="2000" dirty="0">
                <a:latin typeface="Times New Roman"/>
                <a:cs typeface="Times New Roman"/>
              </a:rPr>
              <a:t>, ou </a:t>
            </a:r>
            <a:r>
              <a:rPr sz="2000" spc="-5" dirty="0">
                <a:latin typeface="Times New Roman"/>
                <a:cs typeface="Times New Roman"/>
              </a:rPr>
              <a:t>seja,  uma cópia completa </a:t>
            </a:r>
            <a:r>
              <a:rPr sz="2000" dirty="0">
                <a:latin typeface="Times New Roman"/>
                <a:cs typeface="Times New Roman"/>
              </a:rPr>
              <a:t>do </a:t>
            </a:r>
            <a:r>
              <a:rPr sz="2000" spc="-5" dirty="0">
                <a:latin typeface="Times New Roman"/>
                <a:cs typeface="Times New Roman"/>
              </a:rPr>
              <a:t>repositório, in </a:t>
            </a:r>
            <a:r>
              <a:rPr sz="2000" dirty="0">
                <a:latin typeface="Times New Roman"/>
                <a:cs typeface="Times New Roman"/>
              </a:rPr>
              <a:t>-  </a:t>
            </a:r>
            <a:r>
              <a:rPr sz="2000" spc="-5" dirty="0">
                <a:latin typeface="Times New Roman"/>
                <a:cs typeface="Times New Roman"/>
              </a:rPr>
              <a:t>cluindo versões anteriores 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spc="-5" dirty="0">
                <a:latin typeface="Times New Roman"/>
                <a:cs typeface="Times New Roman"/>
              </a:rPr>
              <a:t>histórico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8900" y="3535679"/>
            <a:ext cx="434339" cy="21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65350" y="34480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52650" y="34353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30550" y="34353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80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30550" y="34353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04259" y="3528059"/>
            <a:ext cx="434339" cy="220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05150" y="39306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5"/>
                </a:lnTo>
                <a:lnTo>
                  <a:pt x="914400" y="440055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05150" y="39306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7"/>
                </a:moveTo>
                <a:lnTo>
                  <a:pt x="152400" y="139827"/>
                </a:lnTo>
                <a:lnTo>
                  <a:pt x="266700" y="0"/>
                </a:lnTo>
                <a:lnTo>
                  <a:pt x="381000" y="139827"/>
                </a:lnTo>
                <a:lnTo>
                  <a:pt x="914400" y="139827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7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05150" y="44259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5"/>
                </a:lnTo>
                <a:lnTo>
                  <a:pt x="914400" y="440055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E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05150" y="44259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7"/>
                </a:moveTo>
                <a:lnTo>
                  <a:pt x="152400" y="139827"/>
                </a:lnTo>
                <a:lnTo>
                  <a:pt x="266700" y="0"/>
                </a:lnTo>
                <a:lnTo>
                  <a:pt x="381000" y="139827"/>
                </a:lnTo>
                <a:lnTo>
                  <a:pt x="914400" y="139827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7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083302" y="723900"/>
            <a:ext cx="50609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Alternando em</a:t>
            </a:r>
            <a:r>
              <a:rPr spc="-45" dirty="0"/>
              <a:t> </a:t>
            </a:r>
            <a:r>
              <a:rPr spc="-5" dirty="0"/>
              <a:t>Ramificações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19253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4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37984" y="4089400"/>
            <a:ext cx="747395" cy="80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master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73660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H</a:t>
            </a:r>
            <a:r>
              <a:rPr sz="1800" b="1" dirty="0">
                <a:latin typeface="Times New Roman"/>
                <a:cs typeface="Times New Roman"/>
              </a:rPr>
              <a:t>EAD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73200" y="5867400"/>
            <a:ext cx="4359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HEAD: aponta para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i="1" spc="-5" dirty="0">
                <a:latin typeface="Times New Roman"/>
                <a:cs typeface="Times New Roman"/>
              </a:rPr>
              <a:t>branch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atual.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8900" y="3535679"/>
            <a:ext cx="434339" cy="21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65350" y="34480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52650" y="34353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30550" y="34353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80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30550" y="34353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04259" y="3528059"/>
            <a:ext cx="434339" cy="220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05150" y="28638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05150" y="28638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05150" y="39306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5"/>
                </a:lnTo>
                <a:lnTo>
                  <a:pt x="914400" y="440055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05150" y="39306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7"/>
                </a:moveTo>
                <a:lnTo>
                  <a:pt x="152400" y="139827"/>
                </a:lnTo>
                <a:lnTo>
                  <a:pt x="266700" y="0"/>
                </a:lnTo>
                <a:lnTo>
                  <a:pt x="381000" y="139827"/>
                </a:lnTo>
                <a:lnTo>
                  <a:pt x="914400" y="139827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7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05150" y="44259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5"/>
                </a:lnTo>
                <a:lnTo>
                  <a:pt x="914400" y="440055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E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05150" y="44259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7"/>
                </a:moveTo>
                <a:lnTo>
                  <a:pt x="152400" y="139827"/>
                </a:lnTo>
                <a:lnTo>
                  <a:pt x="266700" y="0"/>
                </a:lnTo>
                <a:lnTo>
                  <a:pt x="381000" y="139827"/>
                </a:lnTo>
                <a:lnTo>
                  <a:pt x="914400" y="139827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7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084260" y="723900"/>
            <a:ext cx="50609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Alternando em</a:t>
            </a:r>
            <a:r>
              <a:rPr spc="-45" dirty="0"/>
              <a:t> </a:t>
            </a:r>
            <a:r>
              <a:rPr spc="-5" dirty="0"/>
              <a:t>Ramificações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397975" y="5900588"/>
            <a:ext cx="249745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spc="-5" dirty="0">
                <a:latin typeface="Times New Roman"/>
                <a:cs typeface="Times New Roman"/>
              </a:rPr>
              <a:t>Cria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i="1" spc="-5" dirty="0">
                <a:latin typeface="Times New Roman"/>
                <a:cs typeface="Times New Roman"/>
              </a:rPr>
              <a:t>branch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ramo.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92974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4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19975" y="2882900"/>
            <a:ext cx="546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r</a:t>
            </a:r>
            <a:r>
              <a:rPr sz="1800" b="1" dirty="0">
                <a:latin typeface="Times New Roman"/>
                <a:cs typeface="Times New Roman"/>
              </a:rPr>
              <a:t>amo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38959" y="4089400"/>
            <a:ext cx="747395" cy="80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master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73660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H</a:t>
            </a:r>
            <a:r>
              <a:rPr sz="1800" b="1" dirty="0">
                <a:latin typeface="Times New Roman"/>
                <a:cs typeface="Times New Roman"/>
              </a:rPr>
              <a:t>EAD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4250" y="5060950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303530">
              <a:lnSpc>
                <a:spcPct val="100000"/>
              </a:lnSpc>
              <a:spcBef>
                <a:spcPts val="115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branch</a:t>
            </a:r>
            <a:r>
              <a:rPr sz="2400" b="1" spc="-2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ramo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8900" y="3535679"/>
            <a:ext cx="434339" cy="21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65350" y="34480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52650" y="34353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30550" y="34353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80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30550" y="34353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04259" y="3528059"/>
            <a:ext cx="434339" cy="220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05150" y="28638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05150" y="28638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19550" y="39433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5"/>
                </a:lnTo>
                <a:lnTo>
                  <a:pt x="914400" y="440055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19550" y="39433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7"/>
                </a:moveTo>
                <a:lnTo>
                  <a:pt x="152400" y="139827"/>
                </a:lnTo>
                <a:lnTo>
                  <a:pt x="266700" y="0"/>
                </a:lnTo>
                <a:lnTo>
                  <a:pt x="381000" y="139827"/>
                </a:lnTo>
                <a:lnTo>
                  <a:pt x="914400" y="139827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7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95750" y="34353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80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95750" y="34353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000" y="3535679"/>
            <a:ext cx="449579" cy="2133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19550" y="44386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5"/>
                </a:lnTo>
                <a:lnTo>
                  <a:pt x="914400" y="440055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E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19550" y="44386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7"/>
                </a:moveTo>
                <a:lnTo>
                  <a:pt x="152400" y="139827"/>
                </a:lnTo>
                <a:lnTo>
                  <a:pt x="266700" y="0"/>
                </a:lnTo>
                <a:lnTo>
                  <a:pt x="381000" y="139827"/>
                </a:lnTo>
                <a:lnTo>
                  <a:pt x="914400" y="139827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7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084260" y="723900"/>
            <a:ext cx="50609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Alternando em</a:t>
            </a:r>
            <a:r>
              <a:rPr spc="-45" dirty="0"/>
              <a:t> </a:t>
            </a:r>
            <a:r>
              <a:rPr spc="-5" dirty="0"/>
              <a:t>Ramificações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397975" y="5900588"/>
            <a:ext cx="464756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spc="-5" dirty="0">
                <a:latin typeface="Times New Roman"/>
                <a:cs typeface="Times New Roman"/>
              </a:rPr>
              <a:t>Realiza </a:t>
            </a:r>
            <a:r>
              <a:rPr sz="2400" dirty="0">
                <a:latin typeface="Times New Roman"/>
                <a:cs typeface="Times New Roman"/>
              </a:rPr>
              <a:t>um </a:t>
            </a:r>
            <a:r>
              <a:rPr sz="2400" i="1" spc="-5" dirty="0">
                <a:latin typeface="Times New Roman"/>
                <a:cs typeface="Times New Roman"/>
              </a:rPr>
              <a:t>commit </a:t>
            </a:r>
            <a:r>
              <a:rPr sz="2400" dirty="0">
                <a:latin typeface="Times New Roman"/>
                <a:cs typeface="Times New Roman"/>
              </a:rPr>
              <a:t>no </a:t>
            </a:r>
            <a:r>
              <a:rPr sz="2400" i="1" spc="-5" dirty="0">
                <a:latin typeface="Times New Roman"/>
                <a:cs typeface="Times New Roman"/>
              </a:rPr>
              <a:t>branch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master.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92974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5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19975" y="2882900"/>
            <a:ext cx="546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r</a:t>
            </a:r>
            <a:r>
              <a:rPr sz="1800" b="1" dirty="0">
                <a:latin typeface="Times New Roman"/>
                <a:cs typeface="Times New Roman"/>
              </a:rPr>
              <a:t>amo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53611" y="4102100"/>
            <a:ext cx="747395" cy="795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master</a:t>
            </a:r>
            <a:endParaRPr sz="1800">
              <a:latin typeface="Times New Roman"/>
              <a:cs typeface="Times New Roman"/>
            </a:endParaRPr>
          </a:p>
          <a:p>
            <a:pPr marL="73660">
              <a:lnSpc>
                <a:spcPct val="100000"/>
              </a:lnSpc>
              <a:spcBef>
                <a:spcPts val="1739"/>
              </a:spcBef>
            </a:pPr>
            <a:r>
              <a:rPr sz="1800" b="1" spc="-5" dirty="0">
                <a:latin typeface="Times New Roman"/>
                <a:cs typeface="Times New Roman"/>
              </a:rPr>
              <a:t>H</a:t>
            </a:r>
            <a:r>
              <a:rPr sz="1800" b="1" dirty="0">
                <a:latin typeface="Times New Roman"/>
                <a:cs typeface="Times New Roman"/>
              </a:rPr>
              <a:t>EAD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4250" y="5060950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303530">
              <a:lnSpc>
                <a:spcPct val="100000"/>
              </a:lnSpc>
              <a:spcBef>
                <a:spcPts val="115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commit</a:t>
            </a:r>
            <a:r>
              <a:rPr sz="2400" b="1" spc="-2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-a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8900" y="3535679"/>
            <a:ext cx="434339" cy="21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65350" y="34480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52650" y="34353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30550" y="34353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80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30550" y="34353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04259" y="3528059"/>
            <a:ext cx="434339" cy="220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05150" y="28638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05150" y="28638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19550" y="39433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5"/>
                </a:lnTo>
                <a:lnTo>
                  <a:pt x="914400" y="440055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19550" y="39433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7"/>
                </a:moveTo>
                <a:lnTo>
                  <a:pt x="152400" y="139827"/>
                </a:lnTo>
                <a:lnTo>
                  <a:pt x="266700" y="0"/>
                </a:lnTo>
                <a:lnTo>
                  <a:pt x="381000" y="139827"/>
                </a:lnTo>
                <a:lnTo>
                  <a:pt x="914400" y="139827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7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05150" y="2368550"/>
            <a:ext cx="914400" cy="433705"/>
          </a:xfrm>
          <a:custGeom>
            <a:avLst/>
            <a:gdLst/>
            <a:ahLst/>
            <a:cxnLst/>
            <a:rect l="l" t="t" r="r" b="b"/>
            <a:pathLst>
              <a:path w="914400" h="433705">
                <a:moveTo>
                  <a:pt x="381000" y="300227"/>
                </a:moveTo>
                <a:lnTo>
                  <a:pt x="152400" y="300227"/>
                </a:lnTo>
                <a:lnTo>
                  <a:pt x="266700" y="433324"/>
                </a:lnTo>
                <a:lnTo>
                  <a:pt x="381000" y="300227"/>
                </a:lnTo>
                <a:close/>
              </a:path>
              <a:path w="914400" h="433705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E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05150" y="2368550"/>
            <a:ext cx="914400" cy="433705"/>
          </a:xfrm>
          <a:custGeom>
            <a:avLst/>
            <a:gdLst/>
            <a:ahLst/>
            <a:cxnLst/>
            <a:rect l="l" t="t" r="r" b="b"/>
            <a:pathLst>
              <a:path w="914400" h="433705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3332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95750" y="34353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80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95750" y="34353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0" y="3535679"/>
            <a:ext cx="449579" cy="2133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084260" y="723900"/>
            <a:ext cx="50609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Alternando em</a:t>
            </a:r>
            <a:r>
              <a:rPr spc="-45" dirty="0"/>
              <a:t> </a:t>
            </a:r>
            <a:r>
              <a:rPr spc="-5" dirty="0"/>
              <a:t>Ramificações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397975" y="5900588"/>
            <a:ext cx="348742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spc="-5" dirty="0">
                <a:latin typeface="Times New Roman"/>
                <a:cs typeface="Times New Roman"/>
              </a:rPr>
              <a:t>Alterna para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i="1" spc="-5" dirty="0">
                <a:latin typeface="Times New Roman"/>
                <a:cs typeface="Times New Roman"/>
              </a:rPr>
              <a:t>branch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ramo.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92974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5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00178" y="2400300"/>
            <a:ext cx="686435" cy="7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H</a:t>
            </a:r>
            <a:r>
              <a:rPr sz="1800" b="1" dirty="0">
                <a:latin typeface="Times New Roman"/>
                <a:cs typeface="Times New Roman"/>
              </a:rPr>
              <a:t>EAD</a:t>
            </a:r>
            <a:endParaRPr sz="1800">
              <a:latin typeface="Times New Roman"/>
              <a:cs typeface="Times New Roman"/>
            </a:endParaRPr>
          </a:p>
          <a:p>
            <a:pPr marL="32384">
              <a:lnSpc>
                <a:spcPct val="100000"/>
              </a:lnSpc>
              <a:spcBef>
                <a:spcPts val="1640"/>
              </a:spcBef>
            </a:pPr>
            <a:r>
              <a:rPr sz="1800" b="1" spc="-5" dirty="0">
                <a:latin typeface="Times New Roman"/>
                <a:cs typeface="Times New Roman"/>
              </a:rPr>
              <a:t>ramo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53611" y="4102100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mast</a:t>
            </a:r>
            <a:r>
              <a:rPr sz="1800" b="1" spc="-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4250" y="5060950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303530">
              <a:lnSpc>
                <a:spcPct val="100000"/>
              </a:lnSpc>
              <a:spcBef>
                <a:spcPts val="115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checkout</a:t>
            </a:r>
            <a:r>
              <a:rPr sz="2400" b="1" spc="-2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ramo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8900" y="3535679"/>
            <a:ext cx="434339" cy="21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65350" y="34480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52650" y="34353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30550" y="34353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80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30550" y="34353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04259" y="3528059"/>
            <a:ext cx="434339" cy="220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95750" y="20129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95750" y="20129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19550" y="39433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5"/>
                </a:lnTo>
                <a:lnTo>
                  <a:pt x="914400" y="440055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19550" y="39433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7"/>
                </a:moveTo>
                <a:lnTo>
                  <a:pt x="152400" y="139827"/>
                </a:lnTo>
                <a:lnTo>
                  <a:pt x="266700" y="0"/>
                </a:lnTo>
                <a:lnTo>
                  <a:pt x="381000" y="139827"/>
                </a:lnTo>
                <a:lnTo>
                  <a:pt x="914400" y="139827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7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95750" y="1530350"/>
            <a:ext cx="914400" cy="433705"/>
          </a:xfrm>
          <a:custGeom>
            <a:avLst/>
            <a:gdLst/>
            <a:ahLst/>
            <a:cxnLst/>
            <a:rect l="l" t="t" r="r" b="b"/>
            <a:pathLst>
              <a:path w="914400" h="433705">
                <a:moveTo>
                  <a:pt x="381000" y="300227"/>
                </a:moveTo>
                <a:lnTo>
                  <a:pt x="152400" y="300227"/>
                </a:lnTo>
                <a:lnTo>
                  <a:pt x="266700" y="433324"/>
                </a:lnTo>
                <a:lnTo>
                  <a:pt x="381000" y="300227"/>
                </a:lnTo>
                <a:close/>
              </a:path>
              <a:path w="914400" h="433705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E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95750" y="1530350"/>
            <a:ext cx="914400" cy="433705"/>
          </a:xfrm>
          <a:custGeom>
            <a:avLst/>
            <a:gdLst/>
            <a:ahLst/>
            <a:cxnLst/>
            <a:rect l="l" t="t" r="r" b="b"/>
            <a:pathLst>
              <a:path w="914400" h="433705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3332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95750" y="34353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80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95750" y="34353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35679" y="2918460"/>
            <a:ext cx="480060" cy="449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91940" y="2552700"/>
            <a:ext cx="419100" cy="4114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084260" y="723900"/>
            <a:ext cx="50609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Alternando em</a:t>
            </a:r>
            <a:r>
              <a:rPr spc="-45" dirty="0"/>
              <a:t> </a:t>
            </a:r>
            <a:r>
              <a:rPr spc="-5" dirty="0"/>
              <a:t>Ramificações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397975" y="5900588"/>
            <a:ext cx="447802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spc="-5" dirty="0">
                <a:latin typeface="Times New Roman"/>
                <a:cs typeface="Times New Roman"/>
              </a:rPr>
              <a:t>Realiza </a:t>
            </a:r>
            <a:r>
              <a:rPr sz="2400" dirty="0">
                <a:latin typeface="Times New Roman"/>
                <a:cs typeface="Times New Roman"/>
              </a:rPr>
              <a:t>um </a:t>
            </a:r>
            <a:r>
              <a:rPr sz="2400" i="1" spc="-5" dirty="0">
                <a:latin typeface="Times New Roman"/>
                <a:cs typeface="Times New Roman"/>
              </a:rPr>
              <a:t>commit </a:t>
            </a:r>
            <a:r>
              <a:rPr sz="2400" dirty="0">
                <a:latin typeface="Times New Roman"/>
                <a:cs typeface="Times New Roman"/>
              </a:rPr>
              <a:t>no </a:t>
            </a:r>
            <a:r>
              <a:rPr sz="2400" i="1" spc="-5" dirty="0">
                <a:latin typeface="Times New Roman"/>
                <a:cs typeface="Times New Roman"/>
              </a:rPr>
              <a:t>branch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ramo.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92974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6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94451" y="1562100"/>
            <a:ext cx="686435" cy="7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H</a:t>
            </a:r>
            <a:r>
              <a:rPr sz="1800" b="1" dirty="0">
                <a:latin typeface="Times New Roman"/>
                <a:cs typeface="Times New Roman"/>
              </a:rPr>
              <a:t>EAD</a:t>
            </a:r>
            <a:endParaRPr sz="1800">
              <a:latin typeface="Times New Roman"/>
              <a:cs typeface="Times New Roman"/>
            </a:endParaRPr>
          </a:p>
          <a:p>
            <a:pPr marL="32384">
              <a:lnSpc>
                <a:spcPct val="100000"/>
              </a:lnSpc>
              <a:spcBef>
                <a:spcPts val="1640"/>
              </a:spcBef>
            </a:pPr>
            <a:r>
              <a:rPr sz="1800" b="1" spc="-5" dirty="0">
                <a:latin typeface="Times New Roman"/>
                <a:cs typeface="Times New Roman"/>
              </a:rPr>
              <a:t>ramo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53611" y="4102100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mast</a:t>
            </a:r>
            <a:r>
              <a:rPr sz="1800" b="1" spc="-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84250" y="5060950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303530">
              <a:lnSpc>
                <a:spcPct val="100000"/>
              </a:lnSpc>
              <a:spcBef>
                <a:spcPts val="115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commit</a:t>
            </a:r>
            <a:r>
              <a:rPr sz="2400" b="1" spc="-2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-a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8900" y="3535679"/>
            <a:ext cx="434339" cy="21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65350" y="34480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52650" y="34353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30550" y="34353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80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30550" y="34353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04259" y="3528059"/>
            <a:ext cx="434339" cy="220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19550" y="39433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5"/>
                </a:lnTo>
                <a:lnTo>
                  <a:pt x="914400" y="440055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19550" y="39433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7"/>
                </a:moveTo>
                <a:lnTo>
                  <a:pt x="152400" y="139827"/>
                </a:lnTo>
                <a:lnTo>
                  <a:pt x="266700" y="0"/>
                </a:lnTo>
                <a:lnTo>
                  <a:pt x="381000" y="139827"/>
                </a:lnTo>
                <a:lnTo>
                  <a:pt x="914400" y="139827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7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95750" y="34353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80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95750" y="34353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35679" y="2918460"/>
            <a:ext cx="480060" cy="449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91940" y="2552700"/>
            <a:ext cx="419100" cy="4114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000" y="2667000"/>
            <a:ext cx="449579" cy="2057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86350" y="19875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86350" y="19875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86350" y="1504950"/>
            <a:ext cx="914400" cy="433705"/>
          </a:xfrm>
          <a:custGeom>
            <a:avLst/>
            <a:gdLst/>
            <a:ahLst/>
            <a:cxnLst/>
            <a:rect l="l" t="t" r="r" b="b"/>
            <a:pathLst>
              <a:path w="914400" h="433705">
                <a:moveTo>
                  <a:pt x="381000" y="300227"/>
                </a:moveTo>
                <a:lnTo>
                  <a:pt x="152400" y="300227"/>
                </a:lnTo>
                <a:lnTo>
                  <a:pt x="266700" y="433324"/>
                </a:lnTo>
                <a:lnTo>
                  <a:pt x="381000" y="300227"/>
                </a:lnTo>
                <a:close/>
              </a:path>
              <a:path w="914400" h="433705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E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86350" y="1504950"/>
            <a:ext cx="914400" cy="433705"/>
          </a:xfrm>
          <a:custGeom>
            <a:avLst/>
            <a:gdLst/>
            <a:ahLst/>
            <a:cxnLst/>
            <a:rect l="l" t="t" r="r" b="b"/>
            <a:pathLst>
              <a:path w="914400" h="433705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3332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82540" y="2529839"/>
            <a:ext cx="419100" cy="419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084260" y="723900"/>
            <a:ext cx="50609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Alternando em</a:t>
            </a:r>
            <a:r>
              <a:rPr spc="-45" dirty="0"/>
              <a:t> </a:t>
            </a:r>
            <a:r>
              <a:rPr spc="-5" dirty="0"/>
              <a:t>Ramificações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397975" y="5900588"/>
            <a:ext cx="447802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spc="-5" dirty="0">
                <a:latin typeface="Times New Roman"/>
                <a:cs typeface="Times New Roman"/>
              </a:rPr>
              <a:t>Realiza </a:t>
            </a:r>
            <a:r>
              <a:rPr sz="2400" dirty="0">
                <a:latin typeface="Times New Roman"/>
                <a:cs typeface="Times New Roman"/>
              </a:rPr>
              <a:t>um </a:t>
            </a:r>
            <a:r>
              <a:rPr sz="2400" i="1" spc="-5" dirty="0">
                <a:latin typeface="Times New Roman"/>
                <a:cs typeface="Times New Roman"/>
              </a:rPr>
              <a:t>commit </a:t>
            </a:r>
            <a:r>
              <a:rPr sz="2400" dirty="0">
                <a:latin typeface="Times New Roman"/>
                <a:cs typeface="Times New Roman"/>
              </a:rPr>
              <a:t>no </a:t>
            </a:r>
            <a:r>
              <a:rPr sz="2400" i="1" spc="-5" dirty="0">
                <a:latin typeface="Times New Roman"/>
                <a:cs typeface="Times New Roman"/>
              </a:rPr>
              <a:t>branch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ramo.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92974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8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83786" y="1524000"/>
            <a:ext cx="686435" cy="795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H</a:t>
            </a:r>
            <a:r>
              <a:rPr sz="1800" b="1" dirty="0">
                <a:latin typeface="Times New Roman"/>
                <a:cs typeface="Times New Roman"/>
              </a:rPr>
              <a:t>EAD</a:t>
            </a:r>
            <a:endParaRPr sz="1800">
              <a:latin typeface="Times New Roman"/>
              <a:cs typeface="Times New Roman"/>
            </a:endParaRPr>
          </a:p>
          <a:p>
            <a:pPr marL="32384">
              <a:lnSpc>
                <a:spcPct val="100000"/>
              </a:lnSpc>
              <a:spcBef>
                <a:spcPts val="1740"/>
              </a:spcBef>
            </a:pPr>
            <a:r>
              <a:rPr sz="1800" b="1" spc="-5" dirty="0">
                <a:latin typeface="Times New Roman"/>
                <a:cs typeface="Times New Roman"/>
              </a:rPr>
              <a:t>ramo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53611" y="4102100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mast</a:t>
            </a:r>
            <a:r>
              <a:rPr sz="1800" b="1" spc="-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4250" y="5060950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303530">
              <a:lnSpc>
                <a:spcPct val="100000"/>
              </a:lnSpc>
              <a:spcBef>
                <a:spcPts val="115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commit</a:t>
            </a:r>
            <a:r>
              <a:rPr sz="2400" b="1" spc="-2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-a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5850" y="21018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55850" y="21018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2" y="85090"/>
                </a:lnTo>
                <a:lnTo>
                  <a:pt x="6039612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55850" y="3879850"/>
            <a:ext cx="6040120" cy="512445"/>
          </a:xfrm>
          <a:custGeom>
            <a:avLst/>
            <a:gdLst/>
            <a:ahLst/>
            <a:cxnLst/>
            <a:rect l="l" t="t" r="r" b="b"/>
            <a:pathLst>
              <a:path w="6040120" h="512445">
                <a:moveTo>
                  <a:pt x="5954268" y="0"/>
                </a:moveTo>
                <a:lnTo>
                  <a:pt x="85343" y="0"/>
                </a:lnTo>
                <a:lnTo>
                  <a:pt x="52131" y="6709"/>
                </a:lnTo>
                <a:lnTo>
                  <a:pt x="25003" y="25003"/>
                </a:lnTo>
                <a:lnTo>
                  <a:pt x="6709" y="52131"/>
                </a:lnTo>
                <a:lnTo>
                  <a:pt x="0" y="85343"/>
                </a:lnTo>
                <a:lnTo>
                  <a:pt x="0" y="426719"/>
                </a:lnTo>
                <a:lnTo>
                  <a:pt x="6709" y="459932"/>
                </a:lnTo>
                <a:lnTo>
                  <a:pt x="25003" y="487060"/>
                </a:lnTo>
                <a:lnTo>
                  <a:pt x="52131" y="505354"/>
                </a:lnTo>
                <a:lnTo>
                  <a:pt x="85343" y="512063"/>
                </a:lnTo>
                <a:lnTo>
                  <a:pt x="5954268" y="512063"/>
                </a:lnTo>
                <a:lnTo>
                  <a:pt x="5987480" y="505354"/>
                </a:lnTo>
                <a:lnTo>
                  <a:pt x="6014608" y="487060"/>
                </a:lnTo>
                <a:lnTo>
                  <a:pt x="6032902" y="459932"/>
                </a:lnTo>
                <a:lnTo>
                  <a:pt x="6039611" y="426719"/>
                </a:lnTo>
                <a:lnTo>
                  <a:pt x="6039611" y="85343"/>
                </a:lnTo>
                <a:lnTo>
                  <a:pt x="6032902" y="52131"/>
                </a:lnTo>
                <a:lnTo>
                  <a:pt x="6014608" y="25003"/>
                </a:lnTo>
                <a:lnTo>
                  <a:pt x="5987480" y="6709"/>
                </a:lnTo>
                <a:lnTo>
                  <a:pt x="5954268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55850" y="3879850"/>
            <a:ext cx="6040120" cy="512445"/>
          </a:xfrm>
          <a:custGeom>
            <a:avLst/>
            <a:gdLst/>
            <a:ahLst/>
            <a:cxnLst/>
            <a:rect l="l" t="t" r="r" b="b"/>
            <a:pathLst>
              <a:path w="6040120" h="512445">
                <a:moveTo>
                  <a:pt x="0" y="85344"/>
                </a:moveTo>
                <a:lnTo>
                  <a:pt x="6709" y="52131"/>
                </a:lnTo>
                <a:lnTo>
                  <a:pt x="25003" y="25003"/>
                </a:lnTo>
                <a:lnTo>
                  <a:pt x="52131" y="6709"/>
                </a:lnTo>
                <a:lnTo>
                  <a:pt x="85343" y="0"/>
                </a:lnTo>
                <a:lnTo>
                  <a:pt x="5954268" y="0"/>
                </a:lnTo>
                <a:lnTo>
                  <a:pt x="5987480" y="6709"/>
                </a:lnTo>
                <a:lnTo>
                  <a:pt x="6014608" y="25003"/>
                </a:lnTo>
                <a:lnTo>
                  <a:pt x="6032902" y="52131"/>
                </a:lnTo>
                <a:lnTo>
                  <a:pt x="6039612" y="85344"/>
                </a:lnTo>
                <a:lnTo>
                  <a:pt x="6039612" y="426720"/>
                </a:lnTo>
                <a:lnTo>
                  <a:pt x="6032902" y="459932"/>
                </a:lnTo>
                <a:lnTo>
                  <a:pt x="6014608" y="487060"/>
                </a:lnTo>
                <a:lnTo>
                  <a:pt x="5987480" y="505354"/>
                </a:lnTo>
                <a:lnTo>
                  <a:pt x="5954268" y="512064"/>
                </a:lnTo>
                <a:lnTo>
                  <a:pt x="85343" y="512064"/>
                </a:lnTo>
                <a:lnTo>
                  <a:pt x="52131" y="505354"/>
                </a:lnTo>
                <a:lnTo>
                  <a:pt x="25003" y="487060"/>
                </a:lnTo>
                <a:lnTo>
                  <a:pt x="6709" y="459932"/>
                </a:lnTo>
                <a:lnTo>
                  <a:pt x="0" y="426720"/>
                </a:lnTo>
                <a:lnTo>
                  <a:pt x="0" y="85344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" y="3726179"/>
            <a:ext cx="441959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7850" y="36512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186690" y="0"/>
                </a:moveTo>
                <a:lnTo>
                  <a:pt x="137058" y="6697"/>
                </a:lnTo>
                <a:lnTo>
                  <a:pt x="92461" y="25597"/>
                </a:lnTo>
                <a:lnTo>
                  <a:pt x="54678" y="54911"/>
                </a:lnTo>
                <a:lnTo>
                  <a:pt x="25487" y="92851"/>
                </a:lnTo>
                <a:lnTo>
                  <a:pt x="6668" y="137627"/>
                </a:lnTo>
                <a:lnTo>
                  <a:pt x="0" y="187451"/>
                </a:lnTo>
                <a:lnTo>
                  <a:pt x="6668" y="237276"/>
                </a:lnTo>
                <a:lnTo>
                  <a:pt x="25487" y="282052"/>
                </a:lnTo>
                <a:lnTo>
                  <a:pt x="54678" y="319992"/>
                </a:lnTo>
                <a:lnTo>
                  <a:pt x="92461" y="349306"/>
                </a:lnTo>
                <a:lnTo>
                  <a:pt x="137058" y="368206"/>
                </a:lnTo>
                <a:lnTo>
                  <a:pt x="186690" y="374904"/>
                </a:lnTo>
                <a:lnTo>
                  <a:pt x="236321" y="368206"/>
                </a:lnTo>
                <a:lnTo>
                  <a:pt x="280918" y="349306"/>
                </a:lnTo>
                <a:lnTo>
                  <a:pt x="318701" y="319992"/>
                </a:lnTo>
                <a:lnTo>
                  <a:pt x="347892" y="282052"/>
                </a:lnTo>
                <a:lnTo>
                  <a:pt x="366711" y="237276"/>
                </a:lnTo>
                <a:lnTo>
                  <a:pt x="373380" y="187451"/>
                </a:lnTo>
                <a:lnTo>
                  <a:pt x="366711" y="137627"/>
                </a:lnTo>
                <a:lnTo>
                  <a:pt x="347892" y="92851"/>
                </a:lnTo>
                <a:lnTo>
                  <a:pt x="318701" y="54911"/>
                </a:lnTo>
                <a:lnTo>
                  <a:pt x="280918" y="25597"/>
                </a:lnTo>
                <a:lnTo>
                  <a:pt x="236321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5150" y="36385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0" y="187452"/>
                </a:moveTo>
                <a:lnTo>
                  <a:pt x="6668" y="137627"/>
                </a:lnTo>
                <a:lnTo>
                  <a:pt x="25487" y="92851"/>
                </a:lnTo>
                <a:lnTo>
                  <a:pt x="54678" y="54911"/>
                </a:lnTo>
                <a:lnTo>
                  <a:pt x="92461" y="25597"/>
                </a:lnTo>
                <a:lnTo>
                  <a:pt x="137058" y="6697"/>
                </a:lnTo>
                <a:lnTo>
                  <a:pt x="186690" y="0"/>
                </a:lnTo>
                <a:lnTo>
                  <a:pt x="236321" y="6697"/>
                </a:lnTo>
                <a:lnTo>
                  <a:pt x="280918" y="25597"/>
                </a:lnTo>
                <a:lnTo>
                  <a:pt x="318701" y="54911"/>
                </a:lnTo>
                <a:lnTo>
                  <a:pt x="347892" y="92851"/>
                </a:lnTo>
                <a:lnTo>
                  <a:pt x="366711" y="137627"/>
                </a:lnTo>
                <a:lnTo>
                  <a:pt x="373380" y="187452"/>
                </a:lnTo>
                <a:lnTo>
                  <a:pt x="366711" y="237276"/>
                </a:lnTo>
                <a:lnTo>
                  <a:pt x="347892" y="282052"/>
                </a:lnTo>
                <a:lnTo>
                  <a:pt x="318701" y="319992"/>
                </a:lnTo>
                <a:lnTo>
                  <a:pt x="280918" y="349306"/>
                </a:lnTo>
                <a:lnTo>
                  <a:pt x="236321" y="368206"/>
                </a:lnTo>
                <a:lnTo>
                  <a:pt x="186690" y="374904"/>
                </a:lnTo>
                <a:lnTo>
                  <a:pt x="137058" y="368206"/>
                </a:lnTo>
                <a:lnTo>
                  <a:pt x="92461" y="349306"/>
                </a:lnTo>
                <a:lnTo>
                  <a:pt x="54678" y="319992"/>
                </a:lnTo>
                <a:lnTo>
                  <a:pt x="25487" y="282052"/>
                </a:lnTo>
                <a:lnTo>
                  <a:pt x="6668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3939" y="3733800"/>
            <a:ext cx="441960" cy="220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43050" y="36385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186689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43050" y="36385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75360" y="3116579"/>
            <a:ext cx="487679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39239" y="2758439"/>
            <a:ext cx="419099" cy="419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96950" y="21780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762000" y="300227"/>
                </a:moveTo>
                <a:lnTo>
                  <a:pt x="533400" y="300227"/>
                </a:lnTo>
                <a:lnTo>
                  <a:pt x="650748" y="446913"/>
                </a:lnTo>
                <a:lnTo>
                  <a:pt x="762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6950" y="21780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533400" y="0"/>
                </a:lnTo>
                <a:lnTo>
                  <a:pt x="762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762000" y="300228"/>
                </a:lnTo>
                <a:lnTo>
                  <a:pt x="650748" y="446913"/>
                </a:lnTo>
                <a:lnTo>
                  <a:pt x="533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38250" y="2051050"/>
            <a:ext cx="494030" cy="545465"/>
          </a:xfrm>
          <a:custGeom>
            <a:avLst/>
            <a:gdLst/>
            <a:ahLst/>
            <a:cxnLst/>
            <a:rect l="l" t="t" r="r" b="b"/>
            <a:pathLst>
              <a:path w="494030" h="545464">
                <a:moveTo>
                  <a:pt x="77711" y="0"/>
                </a:moveTo>
                <a:lnTo>
                  <a:pt x="0" y="67690"/>
                </a:lnTo>
                <a:lnTo>
                  <a:pt x="178422" y="272669"/>
                </a:lnTo>
                <a:lnTo>
                  <a:pt x="0" y="477647"/>
                </a:lnTo>
                <a:lnTo>
                  <a:pt x="77711" y="545338"/>
                </a:lnTo>
                <a:lnTo>
                  <a:pt x="246748" y="351154"/>
                </a:lnTo>
                <a:lnTo>
                  <a:pt x="383396" y="351154"/>
                </a:lnTo>
                <a:lnTo>
                  <a:pt x="315074" y="272669"/>
                </a:lnTo>
                <a:lnTo>
                  <a:pt x="383396" y="194183"/>
                </a:lnTo>
                <a:lnTo>
                  <a:pt x="246748" y="194183"/>
                </a:lnTo>
                <a:lnTo>
                  <a:pt x="77711" y="0"/>
                </a:lnTo>
                <a:close/>
              </a:path>
              <a:path w="494030" h="545464">
                <a:moveTo>
                  <a:pt x="383396" y="351154"/>
                </a:moveTo>
                <a:lnTo>
                  <a:pt x="246748" y="351154"/>
                </a:lnTo>
                <a:lnTo>
                  <a:pt x="415785" y="545338"/>
                </a:lnTo>
                <a:lnTo>
                  <a:pt x="493509" y="477647"/>
                </a:lnTo>
                <a:lnTo>
                  <a:pt x="383396" y="351154"/>
                </a:lnTo>
                <a:close/>
              </a:path>
              <a:path w="494030" h="545464">
                <a:moveTo>
                  <a:pt x="415785" y="0"/>
                </a:moveTo>
                <a:lnTo>
                  <a:pt x="246748" y="194183"/>
                </a:lnTo>
                <a:lnTo>
                  <a:pt x="383396" y="194183"/>
                </a:lnTo>
                <a:lnTo>
                  <a:pt x="493509" y="67690"/>
                </a:lnTo>
                <a:lnTo>
                  <a:pt x="415785" y="0"/>
                </a:lnTo>
                <a:close/>
              </a:path>
            </a:pathLst>
          </a:custGeom>
          <a:solidFill>
            <a:srgbClr val="D16E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38250" y="2051050"/>
            <a:ext cx="494030" cy="545465"/>
          </a:xfrm>
          <a:custGeom>
            <a:avLst/>
            <a:gdLst/>
            <a:ahLst/>
            <a:cxnLst/>
            <a:rect l="l" t="t" r="r" b="b"/>
            <a:pathLst>
              <a:path w="494030" h="545464">
                <a:moveTo>
                  <a:pt x="0" y="67690"/>
                </a:moveTo>
                <a:lnTo>
                  <a:pt x="77711" y="0"/>
                </a:lnTo>
                <a:lnTo>
                  <a:pt x="246748" y="194183"/>
                </a:lnTo>
                <a:lnTo>
                  <a:pt x="415785" y="0"/>
                </a:lnTo>
                <a:lnTo>
                  <a:pt x="493509" y="67690"/>
                </a:lnTo>
                <a:lnTo>
                  <a:pt x="315074" y="272669"/>
                </a:lnTo>
                <a:lnTo>
                  <a:pt x="493509" y="477647"/>
                </a:lnTo>
                <a:lnTo>
                  <a:pt x="415785" y="545338"/>
                </a:lnTo>
                <a:lnTo>
                  <a:pt x="246748" y="351155"/>
                </a:lnTo>
                <a:lnTo>
                  <a:pt x="77711" y="545338"/>
                </a:lnTo>
                <a:lnTo>
                  <a:pt x="0" y="477647"/>
                </a:lnTo>
                <a:lnTo>
                  <a:pt x="178422" y="272669"/>
                </a:lnTo>
                <a:lnTo>
                  <a:pt x="0" y="67690"/>
                </a:lnTo>
                <a:close/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76350" y="2197100"/>
            <a:ext cx="546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r</a:t>
            </a:r>
            <a:r>
              <a:rPr sz="1800" b="1" dirty="0">
                <a:latin typeface="Times New Roman"/>
                <a:cs typeface="Times New Roman"/>
              </a:rPr>
              <a:t>amo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5475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6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584450" y="723900"/>
            <a:ext cx="42576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Excluindo</a:t>
            </a:r>
            <a:r>
              <a:rPr spc="-50" dirty="0"/>
              <a:t> </a:t>
            </a:r>
            <a:r>
              <a:rPr spc="-5" dirty="0"/>
              <a:t>Ramificações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659410" y="2159000"/>
            <a:ext cx="4415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branch -d</a:t>
            </a:r>
            <a:r>
              <a:rPr sz="2400" b="1" spc="-9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&lt;branch&gt;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28900" y="2806700"/>
            <a:ext cx="6202045" cy="2537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157480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latin typeface="Times New Roman"/>
                <a:cs typeface="Times New Roman"/>
              </a:rPr>
              <a:t>Exclui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i="1" spc="-5" dirty="0">
                <a:latin typeface="Times New Roman"/>
                <a:cs typeface="Times New Roman"/>
              </a:rPr>
              <a:t>branch </a:t>
            </a: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spc="-5" dirty="0">
                <a:latin typeface="Times New Roman"/>
                <a:cs typeface="Times New Roman"/>
              </a:rPr>
              <a:t>branch </a:t>
            </a:r>
            <a:r>
              <a:rPr sz="2400" dirty="0">
                <a:latin typeface="Times New Roman"/>
                <a:cs typeface="Times New Roman"/>
              </a:rPr>
              <a:t>&gt;. O </a:t>
            </a:r>
            <a:r>
              <a:rPr sz="2400" i="1" spc="-5" dirty="0">
                <a:latin typeface="Times New Roman"/>
                <a:cs typeface="Times New Roman"/>
              </a:rPr>
              <a:t>branch </a:t>
            </a:r>
            <a:r>
              <a:rPr sz="2400" spc="-5" dirty="0">
                <a:latin typeface="Times New Roman"/>
                <a:cs typeface="Times New Roman"/>
              </a:rPr>
              <a:t>já deve ter  sido mesclado.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branch -D</a:t>
            </a:r>
            <a:r>
              <a:rPr sz="2400" b="1" spc="-3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&lt;branch&gt;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  <a:spcBef>
                <a:spcPts val="2200"/>
              </a:spcBef>
            </a:pPr>
            <a:r>
              <a:rPr sz="2400" spc="-5" dirty="0">
                <a:latin typeface="Times New Roman"/>
                <a:cs typeface="Times New Roman"/>
              </a:rPr>
              <a:t>Exclui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i="1" spc="-5" dirty="0">
                <a:latin typeface="Times New Roman"/>
                <a:cs typeface="Times New Roman"/>
              </a:rPr>
              <a:t>branch </a:t>
            </a: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spc="-5" dirty="0">
                <a:latin typeface="Times New Roman"/>
                <a:cs typeface="Times New Roman"/>
              </a:rPr>
              <a:t>branch </a:t>
            </a:r>
            <a:r>
              <a:rPr sz="2400" dirty="0">
                <a:latin typeface="Times New Roman"/>
                <a:cs typeface="Times New Roman"/>
              </a:rPr>
              <a:t>&gt; </a:t>
            </a:r>
            <a:r>
              <a:rPr sz="2400" spc="-5" dirty="0">
                <a:latin typeface="Times New Roman"/>
                <a:cs typeface="Times New Roman"/>
              </a:rPr>
              <a:t>mesmo não tendo sido  mesclado.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5850" y="21018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55850" y="21018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2" y="85090"/>
                </a:lnTo>
                <a:lnTo>
                  <a:pt x="6039612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55850" y="40068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55850" y="40068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2" y="85090"/>
                </a:lnTo>
                <a:lnTo>
                  <a:pt x="6039612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9450" y="30289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186690" y="0"/>
                </a:moveTo>
                <a:lnTo>
                  <a:pt x="137058" y="6697"/>
                </a:lnTo>
                <a:lnTo>
                  <a:pt x="92461" y="25597"/>
                </a:lnTo>
                <a:lnTo>
                  <a:pt x="54678" y="54911"/>
                </a:lnTo>
                <a:lnTo>
                  <a:pt x="25487" y="92851"/>
                </a:lnTo>
                <a:lnTo>
                  <a:pt x="6668" y="137627"/>
                </a:lnTo>
                <a:lnTo>
                  <a:pt x="0" y="187451"/>
                </a:lnTo>
                <a:lnTo>
                  <a:pt x="6668" y="237276"/>
                </a:lnTo>
                <a:lnTo>
                  <a:pt x="25487" y="282052"/>
                </a:lnTo>
                <a:lnTo>
                  <a:pt x="54678" y="319992"/>
                </a:lnTo>
                <a:lnTo>
                  <a:pt x="92461" y="349306"/>
                </a:lnTo>
                <a:lnTo>
                  <a:pt x="137058" y="368206"/>
                </a:lnTo>
                <a:lnTo>
                  <a:pt x="186690" y="374903"/>
                </a:lnTo>
                <a:lnTo>
                  <a:pt x="236321" y="368206"/>
                </a:lnTo>
                <a:lnTo>
                  <a:pt x="280918" y="349306"/>
                </a:lnTo>
                <a:lnTo>
                  <a:pt x="318701" y="319992"/>
                </a:lnTo>
                <a:lnTo>
                  <a:pt x="347892" y="282052"/>
                </a:lnTo>
                <a:lnTo>
                  <a:pt x="366711" y="237276"/>
                </a:lnTo>
                <a:lnTo>
                  <a:pt x="373380" y="187451"/>
                </a:lnTo>
                <a:lnTo>
                  <a:pt x="366711" y="137627"/>
                </a:lnTo>
                <a:lnTo>
                  <a:pt x="347892" y="92851"/>
                </a:lnTo>
                <a:lnTo>
                  <a:pt x="318701" y="54911"/>
                </a:lnTo>
                <a:lnTo>
                  <a:pt x="280918" y="25597"/>
                </a:lnTo>
                <a:lnTo>
                  <a:pt x="236321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6750" y="30162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0" y="187452"/>
                </a:moveTo>
                <a:lnTo>
                  <a:pt x="6668" y="137627"/>
                </a:lnTo>
                <a:lnTo>
                  <a:pt x="25487" y="92851"/>
                </a:lnTo>
                <a:lnTo>
                  <a:pt x="54678" y="54911"/>
                </a:lnTo>
                <a:lnTo>
                  <a:pt x="92461" y="25597"/>
                </a:lnTo>
                <a:lnTo>
                  <a:pt x="137058" y="6697"/>
                </a:lnTo>
                <a:lnTo>
                  <a:pt x="186690" y="0"/>
                </a:lnTo>
                <a:lnTo>
                  <a:pt x="236321" y="6697"/>
                </a:lnTo>
                <a:lnTo>
                  <a:pt x="280918" y="25597"/>
                </a:lnTo>
                <a:lnTo>
                  <a:pt x="318701" y="54911"/>
                </a:lnTo>
                <a:lnTo>
                  <a:pt x="347892" y="92851"/>
                </a:lnTo>
                <a:lnTo>
                  <a:pt x="366711" y="137627"/>
                </a:lnTo>
                <a:lnTo>
                  <a:pt x="373380" y="187452"/>
                </a:lnTo>
                <a:lnTo>
                  <a:pt x="366711" y="237276"/>
                </a:lnTo>
                <a:lnTo>
                  <a:pt x="347892" y="282052"/>
                </a:lnTo>
                <a:lnTo>
                  <a:pt x="318701" y="319992"/>
                </a:lnTo>
                <a:lnTo>
                  <a:pt x="280918" y="349306"/>
                </a:lnTo>
                <a:lnTo>
                  <a:pt x="236321" y="368206"/>
                </a:lnTo>
                <a:lnTo>
                  <a:pt x="186690" y="374904"/>
                </a:lnTo>
                <a:lnTo>
                  <a:pt x="137058" y="368206"/>
                </a:lnTo>
                <a:lnTo>
                  <a:pt x="92461" y="349306"/>
                </a:lnTo>
                <a:lnTo>
                  <a:pt x="54678" y="319992"/>
                </a:lnTo>
                <a:lnTo>
                  <a:pt x="25487" y="282052"/>
                </a:lnTo>
                <a:lnTo>
                  <a:pt x="6668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940" y="2110739"/>
            <a:ext cx="419100" cy="41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3000" y="3116579"/>
            <a:ext cx="358140" cy="213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27760" y="2522220"/>
            <a:ext cx="487679" cy="4495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55750" y="30035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55750" y="30035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0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0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7639" y="3116579"/>
            <a:ext cx="441959" cy="2133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7639" y="2202179"/>
            <a:ext cx="441959" cy="236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692400" y="723900"/>
            <a:ext cx="35636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Mesclando</a:t>
            </a:r>
            <a:r>
              <a:rPr spc="-45" dirty="0"/>
              <a:t> </a:t>
            </a:r>
            <a:r>
              <a:rPr i="1" spc="-5" dirty="0">
                <a:latin typeface="Times New Roman"/>
                <a:cs typeface="Times New Roman"/>
              </a:rPr>
              <a:t>Commits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25475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7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28900" y="2159000"/>
            <a:ext cx="5896610" cy="331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merge</a:t>
            </a:r>
            <a:r>
              <a:rPr sz="2400" b="1" spc="-3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&lt;branch&gt;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  <a:spcBef>
                <a:spcPts val="2200"/>
              </a:spcBef>
            </a:pPr>
            <a:r>
              <a:rPr sz="2400" spc="-5" dirty="0">
                <a:latin typeface="Times New Roman"/>
                <a:cs typeface="Times New Roman"/>
              </a:rPr>
              <a:t>Mescla </a:t>
            </a:r>
            <a:r>
              <a:rPr sz="2400" dirty="0">
                <a:latin typeface="Times New Roman"/>
                <a:cs typeface="Times New Roman"/>
              </a:rPr>
              <a:t>os </a:t>
            </a:r>
            <a:r>
              <a:rPr sz="2400" i="1" spc="-5" dirty="0">
                <a:latin typeface="Times New Roman"/>
                <a:cs typeface="Times New Roman"/>
              </a:rPr>
              <a:t>commits </a:t>
            </a:r>
            <a:r>
              <a:rPr sz="2400" dirty="0">
                <a:latin typeface="Times New Roman"/>
                <a:cs typeface="Times New Roman"/>
              </a:rPr>
              <a:t>do </a:t>
            </a:r>
            <a:r>
              <a:rPr sz="2400" i="1" spc="-5" dirty="0">
                <a:latin typeface="Times New Roman"/>
                <a:cs typeface="Times New Roman"/>
              </a:rPr>
              <a:t>branch </a:t>
            </a: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spc="-5" dirty="0">
                <a:latin typeface="Times New Roman"/>
                <a:cs typeface="Times New Roman"/>
              </a:rPr>
              <a:t>branch </a:t>
            </a:r>
            <a:r>
              <a:rPr sz="2400" dirty="0">
                <a:latin typeface="Times New Roman"/>
                <a:cs typeface="Times New Roman"/>
              </a:rPr>
              <a:t>&gt; </a:t>
            </a:r>
            <a:r>
              <a:rPr sz="2400" spc="-5" dirty="0">
                <a:latin typeface="Times New Roman"/>
                <a:cs typeface="Times New Roman"/>
              </a:rPr>
              <a:t>para </a:t>
            </a:r>
            <a:r>
              <a:rPr sz="2400" dirty="0">
                <a:latin typeface="Times New Roman"/>
                <a:cs typeface="Times New Roman"/>
              </a:rPr>
              <a:t>o  </a:t>
            </a:r>
            <a:r>
              <a:rPr sz="2400" spc="-5" dirty="0">
                <a:latin typeface="Times New Roman"/>
                <a:cs typeface="Times New Roman"/>
              </a:rPr>
              <a:t>branch atual.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5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merge &lt;branch&gt;</a:t>
            </a:r>
            <a:r>
              <a:rPr sz="2400" b="1" spc="-5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--no-ff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  <a:spcBef>
                <a:spcPts val="2200"/>
              </a:spcBef>
            </a:pPr>
            <a:r>
              <a:rPr sz="2400" spc="-5" dirty="0">
                <a:latin typeface="Times New Roman"/>
                <a:cs typeface="Times New Roman"/>
              </a:rPr>
              <a:t>Mescla </a:t>
            </a:r>
            <a:r>
              <a:rPr sz="2400" dirty="0">
                <a:latin typeface="Times New Roman"/>
                <a:cs typeface="Times New Roman"/>
              </a:rPr>
              <a:t>os </a:t>
            </a:r>
            <a:r>
              <a:rPr sz="2400" i="1" spc="-5" dirty="0">
                <a:latin typeface="Times New Roman"/>
                <a:cs typeface="Times New Roman"/>
              </a:rPr>
              <a:t>commits </a:t>
            </a:r>
            <a:r>
              <a:rPr sz="2400" dirty="0">
                <a:latin typeface="Times New Roman"/>
                <a:cs typeface="Times New Roman"/>
              </a:rPr>
              <a:t>do </a:t>
            </a:r>
            <a:r>
              <a:rPr sz="2400" i="1" spc="-5" dirty="0">
                <a:latin typeface="Times New Roman"/>
                <a:cs typeface="Times New Roman"/>
              </a:rPr>
              <a:t>branch </a:t>
            </a: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spc="-5" dirty="0">
                <a:latin typeface="Times New Roman"/>
                <a:cs typeface="Times New Roman"/>
              </a:rPr>
              <a:t>branch </a:t>
            </a:r>
            <a:r>
              <a:rPr sz="2400" dirty="0">
                <a:latin typeface="Times New Roman"/>
                <a:cs typeface="Times New Roman"/>
              </a:rPr>
              <a:t>&gt; </a:t>
            </a:r>
            <a:r>
              <a:rPr sz="2400" spc="-5" dirty="0">
                <a:latin typeface="Times New Roman"/>
                <a:cs typeface="Times New Roman"/>
              </a:rPr>
              <a:t>para </a:t>
            </a:r>
            <a:r>
              <a:rPr sz="2400" dirty="0">
                <a:latin typeface="Times New Roman"/>
                <a:cs typeface="Times New Roman"/>
              </a:rPr>
              <a:t>o  </a:t>
            </a:r>
            <a:r>
              <a:rPr sz="2400" spc="-5" dirty="0">
                <a:latin typeface="Times New Roman"/>
                <a:cs typeface="Times New Roman"/>
              </a:rPr>
              <a:t>branch atual sem </a:t>
            </a:r>
            <a:r>
              <a:rPr sz="2400" i="1" spc="-5" dirty="0">
                <a:latin typeface="Times New Roman"/>
                <a:cs typeface="Times New Roman"/>
              </a:rPr>
              <a:t>fast </a:t>
            </a:r>
            <a:r>
              <a:rPr sz="2400" i="1" spc="-15" dirty="0">
                <a:latin typeface="Times New Roman"/>
                <a:cs typeface="Times New Roman"/>
              </a:rPr>
              <a:t>-foward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8900" y="3535679"/>
            <a:ext cx="434339" cy="21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65350" y="34480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52650" y="34353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30550" y="34353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80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30550" y="34353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04259" y="3528059"/>
            <a:ext cx="434339" cy="220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19550" y="39433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5"/>
                </a:lnTo>
                <a:lnTo>
                  <a:pt x="914400" y="440055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19550" y="39433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7"/>
                </a:moveTo>
                <a:lnTo>
                  <a:pt x="152400" y="139827"/>
                </a:lnTo>
                <a:lnTo>
                  <a:pt x="266700" y="0"/>
                </a:lnTo>
                <a:lnTo>
                  <a:pt x="381000" y="139827"/>
                </a:lnTo>
                <a:lnTo>
                  <a:pt x="914400" y="139827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7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95750" y="34353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80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95750" y="34353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35679" y="2918460"/>
            <a:ext cx="480060" cy="449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91940" y="2552700"/>
            <a:ext cx="419100" cy="4114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000" y="2667000"/>
            <a:ext cx="449579" cy="2057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86350" y="19875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86350" y="19875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86350" y="1504950"/>
            <a:ext cx="914400" cy="433705"/>
          </a:xfrm>
          <a:custGeom>
            <a:avLst/>
            <a:gdLst/>
            <a:ahLst/>
            <a:cxnLst/>
            <a:rect l="l" t="t" r="r" b="b"/>
            <a:pathLst>
              <a:path w="914400" h="433705">
                <a:moveTo>
                  <a:pt x="381000" y="300227"/>
                </a:moveTo>
                <a:lnTo>
                  <a:pt x="152400" y="300227"/>
                </a:lnTo>
                <a:lnTo>
                  <a:pt x="266700" y="433324"/>
                </a:lnTo>
                <a:lnTo>
                  <a:pt x="381000" y="300227"/>
                </a:lnTo>
                <a:close/>
              </a:path>
              <a:path w="914400" h="433705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E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86350" y="1504950"/>
            <a:ext cx="914400" cy="433705"/>
          </a:xfrm>
          <a:custGeom>
            <a:avLst/>
            <a:gdLst/>
            <a:ahLst/>
            <a:cxnLst/>
            <a:rect l="l" t="t" r="r" b="b"/>
            <a:pathLst>
              <a:path w="914400" h="433705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3332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82540" y="2529839"/>
            <a:ext cx="419100" cy="419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901950" y="723900"/>
            <a:ext cx="35636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Mesclando</a:t>
            </a:r>
            <a:r>
              <a:rPr spc="-45" dirty="0"/>
              <a:t> </a:t>
            </a:r>
            <a:r>
              <a:rPr i="1" spc="-5" dirty="0">
                <a:latin typeface="Times New Roman"/>
                <a:cs typeface="Times New Roman"/>
              </a:rPr>
              <a:t>Commits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25475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8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80276" y="1524000"/>
            <a:ext cx="686435" cy="795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H</a:t>
            </a:r>
            <a:r>
              <a:rPr sz="1800" b="1" dirty="0">
                <a:latin typeface="Times New Roman"/>
                <a:cs typeface="Times New Roman"/>
              </a:rPr>
              <a:t>EAD</a:t>
            </a:r>
            <a:endParaRPr sz="1800">
              <a:latin typeface="Times New Roman"/>
              <a:cs typeface="Times New Roman"/>
            </a:endParaRPr>
          </a:p>
          <a:p>
            <a:pPr marL="32384">
              <a:lnSpc>
                <a:spcPct val="100000"/>
              </a:lnSpc>
              <a:spcBef>
                <a:spcPts val="1740"/>
              </a:spcBef>
            </a:pPr>
            <a:r>
              <a:rPr sz="1800" b="1" spc="-5" dirty="0">
                <a:latin typeface="Times New Roman"/>
                <a:cs typeface="Times New Roman"/>
              </a:rPr>
              <a:t>ramo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50100" y="4102100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mast</a:t>
            </a:r>
            <a:r>
              <a:rPr sz="1800" b="1" spc="-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8900" y="3535679"/>
            <a:ext cx="434339" cy="21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65350" y="34480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52650" y="34353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30550" y="34353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80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30550" y="34353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04259" y="3528059"/>
            <a:ext cx="434339" cy="220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19550" y="39433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5"/>
                </a:lnTo>
                <a:lnTo>
                  <a:pt x="914400" y="440055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19550" y="39433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7"/>
                </a:moveTo>
                <a:lnTo>
                  <a:pt x="152400" y="139827"/>
                </a:lnTo>
                <a:lnTo>
                  <a:pt x="266700" y="0"/>
                </a:lnTo>
                <a:lnTo>
                  <a:pt x="381000" y="139827"/>
                </a:lnTo>
                <a:lnTo>
                  <a:pt x="914400" y="139827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7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95750" y="34353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80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95750" y="34353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35679" y="2918460"/>
            <a:ext cx="480060" cy="449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91940" y="2552700"/>
            <a:ext cx="419100" cy="4114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000" y="2667000"/>
            <a:ext cx="449579" cy="2057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86350" y="19875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86350" y="19875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82540" y="2529839"/>
            <a:ext cx="419100" cy="419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19550" y="44386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5"/>
                </a:lnTo>
                <a:lnTo>
                  <a:pt x="914400" y="440055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E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19550" y="44386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7"/>
                </a:moveTo>
                <a:lnTo>
                  <a:pt x="152400" y="139827"/>
                </a:lnTo>
                <a:lnTo>
                  <a:pt x="266700" y="0"/>
                </a:lnTo>
                <a:lnTo>
                  <a:pt x="381000" y="139827"/>
                </a:lnTo>
                <a:lnTo>
                  <a:pt x="914400" y="139827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7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797507" y="723900"/>
            <a:ext cx="35636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Mesclando</a:t>
            </a:r>
            <a:r>
              <a:rPr spc="-45" dirty="0"/>
              <a:t> </a:t>
            </a:r>
            <a:r>
              <a:rPr i="1" spc="-5" dirty="0">
                <a:latin typeface="Times New Roman"/>
                <a:cs typeface="Times New Roman"/>
              </a:rPr>
              <a:t>Commits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25475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8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03606" y="2019300"/>
            <a:ext cx="546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r</a:t>
            </a:r>
            <a:r>
              <a:rPr sz="1800" b="1" dirty="0">
                <a:latin typeface="Times New Roman"/>
                <a:cs typeface="Times New Roman"/>
              </a:rPr>
              <a:t>amo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53611" y="4102100"/>
            <a:ext cx="747395" cy="795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master</a:t>
            </a:r>
            <a:endParaRPr sz="1800">
              <a:latin typeface="Times New Roman"/>
              <a:cs typeface="Times New Roman"/>
            </a:endParaRPr>
          </a:p>
          <a:p>
            <a:pPr marL="73660">
              <a:lnSpc>
                <a:spcPct val="100000"/>
              </a:lnSpc>
              <a:spcBef>
                <a:spcPts val="1739"/>
              </a:spcBef>
            </a:pPr>
            <a:r>
              <a:rPr sz="1800" b="1" spc="-5" dirty="0">
                <a:latin typeface="Times New Roman"/>
                <a:cs typeface="Times New Roman"/>
              </a:rPr>
              <a:t>H</a:t>
            </a:r>
            <a:r>
              <a:rPr sz="1800" b="1" dirty="0">
                <a:latin typeface="Times New Roman"/>
                <a:cs typeface="Times New Roman"/>
              </a:rPr>
              <a:t>EAD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4250" y="5060950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303530">
              <a:lnSpc>
                <a:spcPct val="100000"/>
              </a:lnSpc>
              <a:spcBef>
                <a:spcPts val="115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checkout</a:t>
            </a:r>
            <a:r>
              <a:rPr sz="2400" b="1" spc="-2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master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97975" y="5867400"/>
            <a:ext cx="3656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Alterna para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i="1" spc="-5" dirty="0">
                <a:latin typeface="Times New Roman"/>
                <a:cs typeface="Times New Roman"/>
              </a:rPr>
              <a:t>branch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master.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2450" y="2355850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39" h="859789">
                <a:moveTo>
                  <a:pt x="713232" y="0"/>
                </a:moveTo>
                <a:lnTo>
                  <a:pt x="182879" y="0"/>
                </a:lnTo>
                <a:lnTo>
                  <a:pt x="0" y="182879"/>
                </a:lnTo>
                <a:lnTo>
                  <a:pt x="0" y="859536"/>
                </a:lnTo>
                <a:lnTo>
                  <a:pt x="713232" y="859536"/>
                </a:lnTo>
                <a:lnTo>
                  <a:pt x="713232" y="0"/>
                </a:lnTo>
                <a:close/>
              </a:path>
            </a:pathLst>
          </a:custGeom>
          <a:solidFill>
            <a:srgbClr val="CEE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92450" y="235585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80">
                <a:moveTo>
                  <a:pt x="182879" y="0"/>
                </a:moveTo>
                <a:lnTo>
                  <a:pt x="0" y="182879"/>
                </a:lnTo>
                <a:lnTo>
                  <a:pt x="146304" y="146303"/>
                </a:lnTo>
                <a:lnTo>
                  <a:pt x="182879" y="0"/>
                </a:lnTo>
                <a:close/>
              </a:path>
            </a:pathLst>
          </a:custGeom>
          <a:solidFill>
            <a:srgbClr val="ACBF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79750" y="2343150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39" h="859789">
                <a:moveTo>
                  <a:pt x="182880" y="0"/>
                </a:moveTo>
                <a:lnTo>
                  <a:pt x="146304" y="146304"/>
                </a:lnTo>
                <a:lnTo>
                  <a:pt x="0" y="182880"/>
                </a:lnTo>
                <a:lnTo>
                  <a:pt x="182880" y="0"/>
                </a:lnTo>
                <a:lnTo>
                  <a:pt x="713232" y="0"/>
                </a:lnTo>
                <a:lnTo>
                  <a:pt x="713232" y="859536"/>
                </a:lnTo>
                <a:lnTo>
                  <a:pt x="0" y="859536"/>
                </a:lnTo>
                <a:lnTo>
                  <a:pt x="0" y="182880"/>
                </a:lnTo>
                <a:lnTo>
                  <a:pt x="182880" y="0"/>
                </a:lnTo>
                <a:close/>
              </a:path>
            </a:pathLst>
          </a:custGeom>
          <a:ln w="38100">
            <a:solidFill>
              <a:srgbClr val="6391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79750" y="36131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60">
                <a:moveTo>
                  <a:pt x="713232" y="0"/>
                </a:moveTo>
                <a:lnTo>
                  <a:pt x="182879" y="0"/>
                </a:lnTo>
                <a:lnTo>
                  <a:pt x="0" y="182880"/>
                </a:lnTo>
                <a:lnTo>
                  <a:pt x="0" y="861060"/>
                </a:lnTo>
                <a:lnTo>
                  <a:pt x="713232" y="861060"/>
                </a:lnTo>
                <a:lnTo>
                  <a:pt x="713232" y="0"/>
                </a:lnTo>
                <a:close/>
              </a:path>
            </a:pathLst>
          </a:custGeom>
          <a:solidFill>
            <a:srgbClr val="FFE9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9750" y="361315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879" y="0"/>
                </a:moveTo>
                <a:lnTo>
                  <a:pt x="0" y="182880"/>
                </a:lnTo>
                <a:lnTo>
                  <a:pt x="146304" y="146304"/>
                </a:lnTo>
                <a:lnTo>
                  <a:pt x="182879" y="0"/>
                </a:lnTo>
                <a:close/>
              </a:path>
            </a:pathLst>
          </a:custGeom>
          <a:solidFill>
            <a:srgbClr val="D6C3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79750" y="36131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60">
                <a:moveTo>
                  <a:pt x="182880" y="0"/>
                </a:moveTo>
                <a:lnTo>
                  <a:pt x="146304" y="146304"/>
                </a:lnTo>
                <a:lnTo>
                  <a:pt x="0" y="182880"/>
                </a:lnTo>
                <a:lnTo>
                  <a:pt x="182880" y="0"/>
                </a:lnTo>
                <a:lnTo>
                  <a:pt x="713232" y="0"/>
                </a:lnTo>
                <a:lnTo>
                  <a:pt x="713232" y="861060"/>
                </a:lnTo>
                <a:lnTo>
                  <a:pt x="0" y="861060"/>
                </a:lnTo>
                <a:lnTo>
                  <a:pt x="0" y="182880"/>
                </a:lnTo>
                <a:lnTo>
                  <a:pt x="182880" y="0"/>
                </a:lnTo>
                <a:close/>
              </a:path>
            </a:pathLst>
          </a:custGeom>
          <a:ln w="38100">
            <a:solidFill>
              <a:srgbClr val="CA9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21250" y="48831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60">
                <a:moveTo>
                  <a:pt x="713232" y="0"/>
                </a:moveTo>
                <a:lnTo>
                  <a:pt x="182879" y="0"/>
                </a:lnTo>
                <a:lnTo>
                  <a:pt x="0" y="182880"/>
                </a:lnTo>
                <a:lnTo>
                  <a:pt x="0" y="861060"/>
                </a:lnTo>
                <a:lnTo>
                  <a:pt x="713232" y="861060"/>
                </a:lnTo>
                <a:lnTo>
                  <a:pt x="713232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21250" y="488315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879" y="0"/>
                </a:moveTo>
                <a:lnTo>
                  <a:pt x="0" y="182880"/>
                </a:lnTo>
                <a:lnTo>
                  <a:pt x="146303" y="146304"/>
                </a:lnTo>
                <a:lnTo>
                  <a:pt x="182879" y="0"/>
                </a:lnTo>
                <a:close/>
              </a:path>
            </a:pathLst>
          </a:custGeom>
          <a:solidFill>
            <a:srgbClr val="A6B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21250" y="48831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60">
                <a:moveTo>
                  <a:pt x="182880" y="0"/>
                </a:moveTo>
                <a:lnTo>
                  <a:pt x="146304" y="146304"/>
                </a:lnTo>
                <a:lnTo>
                  <a:pt x="0" y="182880"/>
                </a:lnTo>
                <a:lnTo>
                  <a:pt x="182880" y="0"/>
                </a:lnTo>
                <a:lnTo>
                  <a:pt x="713232" y="0"/>
                </a:lnTo>
                <a:lnTo>
                  <a:pt x="713232" y="861060"/>
                </a:lnTo>
                <a:lnTo>
                  <a:pt x="0" y="861060"/>
                </a:lnTo>
                <a:lnTo>
                  <a:pt x="0" y="182880"/>
                </a:lnTo>
                <a:lnTo>
                  <a:pt x="182880" y="0"/>
                </a:lnTo>
                <a:close/>
              </a:path>
            </a:pathLst>
          </a:custGeom>
          <a:ln w="38100">
            <a:solidFill>
              <a:srgbClr val="3788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21250" y="3587750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39" h="859789">
                <a:moveTo>
                  <a:pt x="713232" y="0"/>
                </a:moveTo>
                <a:lnTo>
                  <a:pt x="182879" y="0"/>
                </a:lnTo>
                <a:lnTo>
                  <a:pt x="0" y="182880"/>
                </a:lnTo>
                <a:lnTo>
                  <a:pt x="0" y="859536"/>
                </a:lnTo>
                <a:lnTo>
                  <a:pt x="713232" y="859536"/>
                </a:lnTo>
                <a:lnTo>
                  <a:pt x="713232" y="0"/>
                </a:lnTo>
                <a:close/>
              </a:path>
            </a:pathLst>
          </a:custGeom>
          <a:solidFill>
            <a:srgbClr val="FFE9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21250" y="358775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879" y="0"/>
                </a:moveTo>
                <a:lnTo>
                  <a:pt x="0" y="182880"/>
                </a:lnTo>
                <a:lnTo>
                  <a:pt x="146303" y="146304"/>
                </a:lnTo>
                <a:lnTo>
                  <a:pt x="182879" y="0"/>
                </a:lnTo>
                <a:close/>
              </a:path>
            </a:pathLst>
          </a:custGeom>
          <a:solidFill>
            <a:srgbClr val="D6C3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21250" y="3587750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39" h="859789">
                <a:moveTo>
                  <a:pt x="182880" y="0"/>
                </a:moveTo>
                <a:lnTo>
                  <a:pt x="146304" y="146304"/>
                </a:lnTo>
                <a:lnTo>
                  <a:pt x="0" y="182880"/>
                </a:lnTo>
                <a:lnTo>
                  <a:pt x="182880" y="0"/>
                </a:lnTo>
                <a:lnTo>
                  <a:pt x="713232" y="0"/>
                </a:lnTo>
                <a:lnTo>
                  <a:pt x="713232" y="859536"/>
                </a:lnTo>
                <a:lnTo>
                  <a:pt x="0" y="859536"/>
                </a:lnTo>
                <a:lnTo>
                  <a:pt x="0" y="182880"/>
                </a:lnTo>
                <a:lnTo>
                  <a:pt x="182880" y="0"/>
                </a:lnTo>
                <a:close/>
              </a:path>
            </a:pathLst>
          </a:custGeom>
          <a:ln w="38100">
            <a:solidFill>
              <a:srgbClr val="CA9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50050" y="2343150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40" h="859789">
                <a:moveTo>
                  <a:pt x="713231" y="0"/>
                </a:moveTo>
                <a:lnTo>
                  <a:pt x="182879" y="0"/>
                </a:lnTo>
                <a:lnTo>
                  <a:pt x="0" y="182879"/>
                </a:lnTo>
                <a:lnTo>
                  <a:pt x="0" y="859536"/>
                </a:lnTo>
                <a:lnTo>
                  <a:pt x="713231" y="859536"/>
                </a:lnTo>
                <a:lnTo>
                  <a:pt x="713231" y="0"/>
                </a:lnTo>
                <a:close/>
              </a:path>
            </a:pathLst>
          </a:custGeom>
          <a:solidFill>
            <a:srgbClr val="CEE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50050" y="234315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80">
                <a:moveTo>
                  <a:pt x="182879" y="0"/>
                </a:moveTo>
                <a:lnTo>
                  <a:pt x="0" y="182879"/>
                </a:lnTo>
                <a:lnTo>
                  <a:pt x="146303" y="146303"/>
                </a:lnTo>
                <a:lnTo>
                  <a:pt x="182879" y="0"/>
                </a:lnTo>
                <a:close/>
              </a:path>
            </a:pathLst>
          </a:custGeom>
          <a:solidFill>
            <a:srgbClr val="ACBF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50050" y="2343150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40" h="859789">
                <a:moveTo>
                  <a:pt x="182880" y="0"/>
                </a:moveTo>
                <a:lnTo>
                  <a:pt x="146304" y="146304"/>
                </a:lnTo>
                <a:lnTo>
                  <a:pt x="0" y="182880"/>
                </a:lnTo>
                <a:lnTo>
                  <a:pt x="182880" y="0"/>
                </a:lnTo>
                <a:lnTo>
                  <a:pt x="713232" y="0"/>
                </a:lnTo>
                <a:lnTo>
                  <a:pt x="713232" y="859536"/>
                </a:lnTo>
                <a:lnTo>
                  <a:pt x="0" y="859536"/>
                </a:lnTo>
                <a:lnTo>
                  <a:pt x="0" y="182880"/>
                </a:lnTo>
                <a:lnTo>
                  <a:pt x="182880" y="0"/>
                </a:lnTo>
                <a:close/>
              </a:path>
            </a:pathLst>
          </a:custGeom>
          <a:ln w="38100">
            <a:solidFill>
              <a:srgbClr val="6391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44979" y="2651760"/>
            <a:ext cx="1371600" cy="281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02379" y="2651760"/>
            <a:ext cx="2979420" cy="281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44979" y="3916679"/>
            <a:ext cx="1371600" cy="289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02379" y="3893820"/>
            <a:ext cx="1143000" cy="2895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44979" y="5189220"/>
            <a:ext cx="3200399" cy="2743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87650" y="1619250"/>
            <a:ext cx="1316990" cy="368935"/>
          </a:xfrm>
          <a:custGeom>
            <a:avLst/>
            <a:gdLst/>
            <a:ahLst/>
            <a:cxnLst/>
            <a:rect l="l" t="t" r="r" b="b"/>
            <a:pathLst>
              <a:path w="1316989" h="368935">
                <a:moveTo>
                  <a:pt x="0" y="368808"/>
                </a:moveTo>
                <a:lnTo>
                  <a:pt x="1316736" y="368808"/>
                </a:lnTo>
                <a:lnTo>
                  <a:pt x="1316736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87650" y="1619250"/>
            <a:ext cx="1316990" cy="368935"/>
          </a:xfrm>
          <a:custGeom>
            <a:avLst/>
            <a:gdLst/>
            <a:ahLst/>
            <a:cxnLst/>
            <a:rect l="l" t="t" r="r" b="b"/>
            <a:pathLst>
              <a:path w="1316989" h="368935">
                <a:moveTo>
                  <a:pt x="0" y="368808"/>
                </a:moveTo>
                <a:lnTo>
                  <a:pt x="1316736" y="368808"/>
                </a:lnTo>
                <a:lnTo>
                  <a:pt x="1316736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16450" y="1631950"/>
            <a:ext cx="1318260" cy="368935"/>
          </a:xfrm>
          <a:custGeom>
            <a:avLst/>
            <a:gdLst/>
            <a:ahLst/>
            <a:cxnLst/>
            <a:rect l="l" t="t" r="r" b="b"/>
            <a:pathLst>
              <a:path w="1318260" h="368935">
                <a:moveTo>
                  <a:pt x="0" y="368808"/>
                </a:moveTo>
                <a:lnTo>
                  <a:pt x="1318260" y="368808"/>
                </a:lnTo>
                <a:lnTo>
                  <a:pt x="1318260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16450" y="1631950"/>
            <a:ext cx="1318260" cy="368935"/>
          </a:xfrm>
          <a:custGeom>
            <a:avLst/>
            <a:gdLst/>
            <a:ahLst/>
            <a:cxnLst/>
            <a:rect l="l" t="t" r="r" b="b"/>
            <a:pathLst>
              <a:path w="1318260" h="368935">
                <a:moveTo>
                  <a:pt x="0" y="368808"/>
                </a:moveTo>
                <a:lnTo>
                  <a:pt x="1318260" y="368808"/>
                </a:lnTo>
                <a:lnTo>
                  <a:pt x="1318260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45250" y="1619250"/>
            <a:ext cx="1316990" cy="368935"/>
          </a:xfrm>
          <a:custGeom>
            <a:avLst/>
            <a:gdLst/>
            <a:ahLst/>
            <a:cxnLst/>
            <a:rect l="l" t="t" r="r" b="b"/>
            <a:pathLst>
              <a:path w="1316990" h="368935">
                <a:moveTo>
                  <a:pt x="0" y="368808"/>
                </a:moveTo>
                <a:lnTo>
                  <a:pt x="1316735" y="368808"/>
                </a:lnTo>
                <a:lnTo>
                  <a:pt x="1316735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45250" y="1619250"/>
            <a:ext cx="1316990" cy="368935"/>
          </a:xfrm>
          <a:custGeom>
            <a:avLst/>
            <a:gdLst/>
            <a:ahLst/>
            <a:cxnLst/>
            <a:rect l="l" t="t" r="r" b="b"/>
            <a:pathLst>
              <a:path w="1316990" h="368935">
                <a:moveTo>
                  <a:pt x="0" y="368808"/>
                </a:moveTo>
                <a:lnTo>
                  <a:pt x="1316736" y="368808"/>
                </a:lnTo>
                <a:lnTo>
                  <a:pt x="1316736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50950" y="3613150"/>
            <a:ext cx="711835" cy="859790"/>
          </a:xfrm>
          <a:custGeom>
            <a:avLst/>
            <a:gdLst/>
            <a:ahLst/>
            <a:cxnLst/>
            <a:rect l="l" t="t" r="r" b="b"/>
            <a:pathLst>
              <a:path w="711835" h="859789">
                <a:moveTo>
                  <a:pt x="711707" y="0"/>
                </a:moveTo>
                <a:lnTo>
                  <a:pt x="182499" y="0"/>
                </a:lnTo>
                <a:lnTo>
                  <a:pt x="0" y="182499"/>
                </a:lnTo>
                <a:lnTo>
                  <a:pt x="0" y="859536"/>
                </a:lnTo>
                <a:lnTo>
                  <a:pt x="711707" y="859536"/>
                </a:lnTo>
                <a:lnTo>
                  <a:pt x="711707" y="0"/>
                </a:lnTo>
                <a:close/>
              </a:path>
            </a:pathLst>
          </a:custGeom>
          <a:solidFill>
            <a:srgbClr val="FFE9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50950" y="361315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79">
                <a:moveTo>
                  <a:pt x="182499" y="0"/>
                </a:moveTo>
                <a:lnTo>
                  <a:pt x="0" y="182499"/>
                </a:lnTo>
                <a:lnTo>
                  <a:pt x="146050" y="146050"/>
                </a:lnTo>
                <a:lnTo>
                  <a:pt x="182499" y="0"/>
                </a:lnTo>
                <a:close/>
              </a:path>
            </a:pathLst>
          </a:custGeom>
          <a:solidFill>
            <a:srgbClr val="D6C3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50950" y="3613150"/>
            <a:ext cx="711835" cy="859790"/>
          </a:xfrm>
          <a:custGeom>
            <a:avLst/>
            <a:gdLst/>
            <a:ahLst/>
            <a:cxnLst/>
            <a:rect l="l" t="t" r="r" b="b"/>
            <a:pathLst>
              <a:path w="711835" h="859789">
                <a:moveTo>
                  <a:pt x="182499" y="0"/>
                </a:moveTo>
                <a:lnTo>
                  <a:pt x="146050" y="146050"/>
                </a:lnTo>
                <a:lnTo>
                  <a:pt x="0" y="182499"/>
                </a:lnTo>
                <a:lnTo>
                  <a:pt x="182499" y="0"/>
                </a:lnTo>
                <a:lnTo>
                  <a:pt x="711708" y="0"/>
                </a:lnTo>
                <a:lnTo>
                  <a:pt x="711708" y="859536"/>
                </a:lnTo>
                <a:lnTo>
                  <a:pt x="0" y="859536"/>
                </a:lnTo>
                <a:lnTo>
                  <a:pt x="0" y="182499"/>
                </a:lnTo>
                <a:lnTo>
                  <a:pt x="182499" y="0"/>
                </a:lnTo>
                <a:close/>
              </a:path>
            </a:pathLst>
          </a:custGeom>
          <a:ln w="38100">
            <a:solidFill>
              <a:srgbClr val="CA9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50950" y="4870450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5" h="861060">
                <a:moveTo>
                  <a:pt x="711707" y="0"/>
                </a:moveTo>
                <a:lnTo>
                  <a:pt x="182499" y="0"/>
                </a:lnTo>
                <a:lnTo>
                  <a:pt x="0" y="182499"/>
                </a:lnTo>
                <a:lnTo>
                  <a:pt x="0" y="861060"/>
                </a:lnTo>
                <a:lnTo>
                  <a:pt x="711707" y="861060"/>
                </a:lnTo>
                <a:lnTo>
                  <a:pt x="711707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50950" y="487045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79">
                <a:moveTo>
                  <a:pt x="182499" y="0"/>
                </a:moveTo>
                <a:lnTo>
                  <a:pt x="0" y="182499"/>
                </a:lnTo>
                <a:lnTo>
                  <a:pt x="146050" y="146050"/>
                </a:lnTo>
                <a:lnTo>
                  <a:pt x="182499" y="0"/>
                </a:lnTo>
                <a:close/>
              </a:path>
            </a:pathLst>
          </a:custGeom>
          <a:solidFill>
            <a:srgbClr val="A6B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50950" y="4870450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5" h="861060">
                <a:moveTo>
                  <a:pt x="182499" y="0"/>
                </a:moveTo>
                <a:lnTo>
                  <a:pt x="146050" y="146050"/>
                </a:lnTo>
                <a:lnTo>
                  <a:pt x="0" y="182499"/>
                </a:lnTo>
                <a:lnTo>
                  <a:pt x="182499" y="0"/>
                </a:lnTo>
                <a:lnTo>
                  <a:pt x="711708" y="0"/>
                </a:lnTo>
                <a:lnTo>
                  <a:pt x="711708" y="861060"/>
                </a:lnTo>
                <a:lnTo>
                  <a:pt x="0" y="861060"/>
                </a:lnTo>
                <a:lnTo>
                  <a:pt x="0" y="182499"/>
                </a:lnTo>
                <a:lnTo>
                  <a:pt x="182499" y="0"/>
                </a:lnTo>
                <a:close/>
              </a:path>
            </a:pathLst>
          </a:custGeom>
          <a:ln w="38100">
            <a:solidFill>
              <a:srgbClr val="3788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50950" y="2343150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5" h="861060">
                <a:moveTo>
                  <a:pt x="711707" y="0"/>
                </a:moveTo>
                <a:lnTo>
                  <a:pt x="182499" y="0"/>
                </a:lnTo>
                <a:lnTo>
                  <a:pt x="0" y="182499"/>
                </a:lnTo>
                <a:lnTo>
                  <a:pt x="0" y="861060"/>
                </a:lnTo>
                <a:lnTo>
                  <a:pt x="711707" y="861060"/>
                </a:lnTo>
                <a:lnTo>
                  <a:pt x="711707" y="0"/>
                </a:lnTo>
                <a:close/>
              </a:path>
            </a:pathLst>
          </a:custGeom>
          <a:solidFill>
            <a:srgbClr val="CEE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50950" y="234315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182499" y="0"/>
                </a:moveTo>
                <a:lnTo>
                  <a:pt x="0" y="182499"/>
                </a:lnTo>
                <a:lnTo>
                  <a:pt x="146050" y="146050"/>
                </a:lnTo>
                <a:lnTo>
                  <a:pt x="182499" y="0"/>
                </a:lnTo>
                <a:close/>
              </a:path>
            </a:pathLst>
          </a:custGeom>
          <a:solidFill>
            <a:srgbClr val="ACBF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50950" y="2343150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5" h="861060">
                <a:moveTo>
                  <a:pt x="182499" y="0"/>
                </a:moveTo>
                <a:lnTo>
                  <a:pt x="146050" y="146050"/>
                </a:lnTo>
                <a:lnTo>
                  <a:pt x="0" y="182499"/>
                </a:lnTo>
                <a:lnTo>
                  <a:pt x="182499" y="0"/>
                </a:lnTo>
                <a:lnTo>
                  <a:pt x="711708" y="0"/>
                </a:lnTo>
                <a:lnTo>
                  <a:pt x="711708" y="861060"/>
                </a:lnTo>
                <a:lnTo>
                  <a:pt x="0" y="861060"/>
                </a:lnTo>
                <a:lnTo>
                  <a:pt x="0" y="182499"/>
                </a:lnTo>
                <a:lnTo>
                  <a:pt x="182499" y="0"/>
                </a:lnTo>
                <a:close/>
              </a:path>
            </a:pathLst>
          </a:custGeom>
          <a:ln w="38100">
            <a:solidFill>
              <a:srgbClr val="6391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46150" y="1606550"/>
            <a:ext cx="1316990" cy="368935"/>
          </a:xfrm>
          <a:custGeom>
            <a:avLst/>
            <a:gdLst/>
            <a:ahLst/>
            <a:cxnLst/>
            <a:rect l="l" t="t" r="r" b="b"/>
            <a:pathLst>
              <a:path w="1316989" h="368935">
                <a:moveTo>
                  <a:pt x="0" y="368808"/>
                </a:moveTo>
                <a:lnTo>
                  <a:pt x="1316736" y="368808"/>
                </a:lnTo>
                <a:lnTo>
                  <a:pt x="1316736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46150" y="1606550"/>
            <a:ext cx="1316990" cy="368935"/>
          </a:xfrm>
          <a:custGeom>
            <a:avLst/>
            <a:gdLst/>
            <a:ahLst/>
            <a:cxnLst/>
            <a:rect l="l" t="t" r="r" b="b"/>
            <a:pathLst>
              <a:path w="1316989" h="368935">
                <a:moveTo>
                  <a:pt x="0" y="368808"/>
                </a:moveTo>
                <a:lnTo>
                  <a:pt x="1316736" y="368808"/>
                </a:lnTo>
                <a:lnTo>
                  <a:pt x="1316736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1720850" y="723900"/>
            <a:ext cx="60331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Sistema </a:t>
            </a:r>
            <a:r>
              <a:rPr dirty="0"/>
              <a:t>de </a:t>
            </a:r>
            <a:r>
              <a:rPr spc="-5" dirty="0"/>
              <a:t>Controle</a:t>
            </a:r>
            <a:r>
              <a:rPr spc="-25" dirty="0"/>
              <a:t> </a:t>
            </a:r>
            <a:r>
              <a:rPr spc="-5" dirty="0"/>
              <a:t>Convencional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6192654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7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97000" y="3822700"/>
            <a:ext cx="2628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303030"/>
                </a:solidFill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97000" y="5092700"/>
            <a:ext cx="2825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303030"/>
                </a:solidFill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206170" y="3822700"/>
            <a:ext cx="4324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Δ1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034970" y="3797300"/>
            <a:ext cx="4324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Δ2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34970" y="5092700"/>
            <a:ext cx="4324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Δ1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272212" y="1676400"/>
            <a:ext cx="6360795" cy="1328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864" algn="l"/>
                <a:tab pos="3669665" algn="l"/>
                <a:tab pos="5511165" algn="l"/>
              </a:tabLst>
            </a:pPr>
            <a:r>
              <a:rPr sz="2700" b="1" spc="-44" baseline="3086" dirty="0">
                <a:latin typeface="Times New Roman"/>
                <a:cs typeface="Times New Roman"/>
              </a:rPr>
              <a:t>Versão</a:t>
            </a:r>
            <a:r>
              <a:rPr sz="2700" b="1" baseline="3086" dirty="0">
                <a:latin typeface="Times New Roman"/>
                <a:cs typeface="Times New Roman"/>
              </a:rPr>
              <a:t> 1	</a:t>
            </a:r>
            <a:r>
              <a:rPr sz="1800" b="1" spc="-30" dirty="0">
                <a:latin typeface="Times New Roman"/>
                <a:cs typeface="Times New Roman"/>
              </a:rPr>
              <a:t>Versão</a:t>
            </a:r>
            <a:r>
              <a:rPr sz="1800" b="1" dirty="0">
                <a:latin typeface="Times New Roman"/>
                <a:cs typeface="Times New Roman"/>
              </a:rPr>
              <a:t> 2	</a:t>
            </a:r>
            <a:r>
              <a:rPr sz="2700" b="1" spc="-44" baseline="-3086" dirty="0">
                <a:latin typeface="Times New Roman"/>
                <a:cs typeface="Times New Roman"/>
              </a:rPr>
              <a:t>Versão</a:t>
            </a:r>
            <a:r>
              <a:rPr sz="2700" b="1" baseline="-3086" dirty="0">
                <a:latin typeface="Times New Roman"/>
                <a:cs typeface="Times New Roman"/>
              </a:rPr>
              <a:t> 3	</a:t>
            </a:r>
            <a:r>
              <a:rPr sz="1800" b="1" spc="-30" dirty="0">
                <a:latin typeface="Times New Roman"/>
                <a:cs typeface="Times New Roman"/>
              </a:rPr>
              <a:t>Versão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marL="117475">
              <a:lnSpc>
                <a:spcPct val="100000"/>
              </a:lnSpc>
              <a:tabLst>
                <a:tab pos="1946275" algn="l"/>
                <a:tab pos="5616575" algn="l"/>
              </a:tabLst>
            </a:pPr>
            <a:r>
              <a:rPr sz="2800" b="1" dirty="0">
                <a:solidFill>
                  <a:srgbClr val="303030"/>
                </a:solidFill>
                <a:latin typeface="Times New Roman"/>
                <a:cs typeface="Times New Roman"/>
              </a:rPr>
              <a:t>A	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Δ1	Δ2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8900" y="3535679"/>
            <a:ext cx="434339" cy="21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65350" y="34480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52650" y="34353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30550" y="34353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80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30550" y="34353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04259" y="3528059"/>
            <a:ext cx="434339" cy="220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95750" y="34353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80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95750" y="34353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35679" y="2918460"/>
            <a:ext cx="480060" cy="449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91940" y="2552700"/>
            <a:ext cx="419100" cy="4114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0" y="2667000"/>
            <a:ext cx="449579" cy="2057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86350" y="19875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86350" y="19875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82540" y="2529839"/>
            <a:ext cx="419100" cy="419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99150" y="38925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5"/>
                </a:lnTo>
                <a:lnTo>
                  <a:pt x="914400" y="440055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99150" y="38925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7"/>
                </a:moveTo>
                <a:lnTo>
                  <a:pt x="152400" y="139827"/>
                </a:lnTo>
                <a:lnTo>
                  <a:pt x="266700" y="0"/>
                </a:lnTo>
                <a:lnTo>
                  <a:pt x="381000" y="139827"/>
                </a:lnTo>
                <a:lnTo>
                  <a:pt x="914400" y="139827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7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86450" y="43878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5"/>
                </a:lnTo>
                <a:lnTo>
                  <a:pt x="914400" y="440055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E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86450" y="43878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7"/>
                </a:moveTo>
                <a:lnTo>
                  <a:pt x="152400" y="139827"/>
                </a:lnTo>
                <a:lnTo>
                  <a:pt x="266700" y="0"/>
                </a:lnTo>
                <a:lnTo>
                  <a:pt x="381000" y="139827"/>
                </a:lnTo>
                <a:lnTo>
                  <a:pt x="914400" y="139827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7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87240" y="3543300"/>
            <a:ext cx="1356359" cy="2057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54979" y="2933700"/>
            <a:ext cx="480060" cy="4495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75350" y="34226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75350" y="34226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5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5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797507" y="723900"/>
            <a:ext cx="35636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Mesclando</a:t>
            </a:r>
            <a:r>
              <a:rPr spc="-45" dirty="0"/>
              <a:t> </a:t>
            </a:r>
            <a:r>
              <a:rPr i="1" spc="-5" dirty="0">
                <a:latin typeface="Times New Roman"/>
                <a:cs typeface="Times New Roman"/>
              </a:rPr>
              <a:t>Commits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303606" y="2019300"/>
            <a:ext cx="546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r</a:t>
            </a:r>
            <a:r>
              <a:rPr sz="1800" b="1" dirty="0">
                <a:latin typeface="Times New Roman"/>
                <a:cs typeface="Times New Roman"/>
              </a:rPr>
              <a:t>amo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41207" y="4064000"/>
            <a:ext cx="726440" cy="795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master</a:t>
            </a:r>
            <a:endParaRPr sz="1800">
              <a:latin typeface="Times New Roman"/>
              <a:cs typeface="Times New Roman"/>
            </a:endParaRPr>
          </a:p>
          <a:p>
            <a:pPr marL="52705">
              <a:lnSpc>
                <a:spcPct val="100000"/>
              </a:lnSpc>
              <a:spcBef>
                <a:spcPts val="1739"/>
              </a:spcBef>
            </a:pPr>
            <a:r>
              <a:rPr sz="1800" b="1" spc="-5" dirty="0">
                <a:latin typeface="Times New Roman"/>
                <a:cs typeface="Times New Roman"/>
              </a:rPr>
              <a:t>H</a:t>
            </a:r>
            <a:r>
              <a:rPr sz="1800" b="1" dirty="0">
                <a:latin typeface="Times New Roman"/>
                <a:cs typeface="Times New Roman"/>
              </a:rPr>
              <a:t>EAD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84250" y="5060950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303530">
              <a:lnSpc>
                <a:spcPct val="100000"/>
              </a:lnSpc>
              <a:spcBef>
                <a:spcPts val="115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merge</a:t>
            </a:r>
            <a:r>
              <a:rPr sz="2400" b="1" spc="-2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ramo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97975" y="5867400"/>
            <a:ext cx="67094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Realiza </a:t>
            </a:r>
            <a:r>
              <a:rPr sz="2400" dirty="0">
                <a:latin typeface="Times New Roman"/>
                <a:cs typeface="Times New Roman"/>
              </a:rPr>
              <a:t>um </a:t>
            </a:r>
            <a:r>
              <a:rPr sz="2400" i="1" spc="-20" dirty="0">
                <a:latin typeface="Times New Roman"/>
                <a:cs typeface="Times New Roman"/>
              </a:rPr>
              <a:t>merge </a:t>
            </a:r>
            <a:r>
              <a:rPr sz="2400" dirty="0">
                <a:latin typeface="Times New Roman"/>
                <a:cs typeface="Times New Roman"/>
              </a:rPr>
              <a:t>no </a:t>
            </a:r>
            <a:r>
              <a:rPr sz="2400" i="1" spc="-5" dirty="0">
                <a:latin typeface="Times New Roman"/>
                <a:cs typeface="Times New Roman"/>
              </a:rPr>
              <a:t>branch </a:t>
            </a:r>
            <a:r>
              <a:rPr sz="2400" spc="-5" dirty="0">
                <a:latin typeface="Times New Roman"/>
                <a:cs typeface="Times New Roman"/>
              </a:rPr>
              <a:t>master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partir </a:t>
            </a:r>
            <a:r>
              <a:rPr sz="2400" dirty="0">
                <a:latin typeface="Times New Roman"/>
                <a:cs typeface="Times New Roman"/>
              </a:rPr>
              <a:t>do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branch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73200" y="6197600"/>
            <a:ext cx="728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am</a:t>
            </a:r>
            <a:r>
              <a:rPr sz="2400" dirty="0">
                <a:latin typeface="Times New Roman"/>
                <a:cs typeface="Times New Roman"/>
              </a:rPr>
              <a:t>o.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92011" y="6273800"/>
            <a:ext cx="2826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10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7879" y="3535679"/>
            <a:ext cx="441960" cy="21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31950" y="34480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9250" y="34353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84450" y="34353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80" h="373379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80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80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84450" y="34353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80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84450" y="39433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5"/>
                </a:lnTo>
                <a:lnTo>
                  <a:pt x="914400" y="440055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84450" y="39433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7"/>
                </a:moveTo>
                <a:lnTo>
                  <a:pt x="152400" y="139827"/>
                </a:lnTo>
                <a:lnTo>
                  <a:pt x="266700" y="0"/>
                </a:lnTo>
                <a:lnTo>
                  <a:pt x="381000" y="139827"/>
                </a:lnTo>
                <a:lnTo>
                  <a:pt x="914400" y="139827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7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94660" y="2918460"/>
            <a:ext cx="487680" cy="4495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58540" y="2552700"/>
            <a:ext cx="419100" cy="411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38600" y="2659379"/>
            <a:ext cx="434339" cy="213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33900" y="2552700"/>
            <a:ext cx="411479" cy="4114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13959" y="2659379"/>
            <a:ext cx="434339" cy="213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01640" y="2552700"/>
            <a:ext cx="419100" cy="4114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89320" y="2659379"/>
            <a:ext cx="441960" cy="2133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96050" y="19875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96050" y="19875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96050" y="1504950"/>
            <a:ext cx="914400" cy="433705"/>
          </a:xfrm>
          <a:custGeom>
            <a:avLst/>
            <a:gdLst/>
            <a:ahLst/>
            <a:cxnLst/>
            <a:rect l="l" t="t" r="r" b="b"/>
            <a:pathLst>
              <a:path w="914400" h="433705">
                <a:moveTo>
                  <a:pt x="381000" y="300227"/>
                </a:moveTo>
                <a:lnTo>
                  <a:pt x="152400" y="300227"/>
                </a:lnTo>
                <a:lnTo>
                  <a:pt x="266700" y="433324"/>
                </a:lnTo>
                <a:lnTo>
                  <a:pt x="381000" y="300227"/>
                </a:lnTo>
                <a:close/>
              </a:path>
              <a:path w="914400" h="433705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E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96050" y="1504950"/>
            <a:ext cx="914400" cy="433705"/>
          </a:xfrm>
          <a:custGeom>
            <a:avLst/>
            <a:gdLst/>
            <a:ahLst/>
            <a:cxnLst/>
            <a:rect l="l" t="t" r="r" b="b"/>
            <a:pathLst>
              <a:path w="914400" h="433705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3332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92240" y="2529839"/>
            <a:ext cx="419100" cy="4191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403350" y="723900"/>
            <a:ext cx="68580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Mesclando </a:t>
            </a:r>
            <a:r>
              <a:rPr i="1" spc="-5" dirty="0">
                <a:latin typeface="Times New Roman"/>
                <a:cs typeface="Times New Roman"/>
              </a:rPr>
              <a:t>Commits </a:t>
            </a:r>
            <a:r>
              <a:rPr spc="-5" dirty="0"/>
              <a:t>com </a:t>
            </a:r>
            <a:r>
              <a:rPr i="1" spc="-5" dirty="0">
                <a:latin typeface="Times New Roman"/>
                <a:cs typeface="Times New Roman"/>
              </a:rPr>
              <a:t>Fast </a:t>
            </a:r>
            <a:r>
              <a:rPr i="1" dirty="0">
                <a:latin typeface="Times New Roman"/>
                <a:cs typeface="Times New Roman"/>
              </a:rPr>
              <a:t>- </a:t>
            </a:r>
            <a:r>
              <a:rPr i="1" spc="-25" dirty="0">
                <a:latin typeface="Times New Roman"/>
                <a:cs typeface="Times New Roman"/>
              </a:rPr>
              <a:t>foward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198367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11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00784" y="1524000"/>
            <a:ext cx="686435" cy="795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H</a:t>
            </a:r>
            <a:r>
              <a:rPr sz="1800" b="1" dirty="0">
                <a:latin typeface="Times New Roman"/>
                <a:cs typeface="Times New Roman"/>
              </a:rPr>
              <a:t>EAD</a:t>
            </a:r>
            <a:endParaRPr sz="1800">
              <a:latin typeface="Times New Roman"/>
              <a:cs typeface="Times New Roman"/>
            </a:endParaRPr>
          </a:p>
          <a:p>
            <a:pPr marL="32384">
              <a:lnSpc>
                <a:spcPct val="100000"/>
              </a:lnSpc>
              <a:spcBef>
                <a:spcPts val="1740"/>
              </a:spcBef>
            </a:pPr>
            <a:r>
              <a:rPr sz="1800" b="1" spc="-5" dirty="0">
                <a:latin typeface="Times New Roman"/>
                <a:cs typeface="Times New Roman"/>
              </a:rPr>
              <a:t>ramo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28219" y="4102100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mast</a:t>
            </a:r>
            <a:r>
              <a:rPr sz="1800" b="1" spc="-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7879" y="3535679"/>
            <a:ext cx="441960" cy="21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31950" y="34480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9250" y="34353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84450" y="34353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80" h="373379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80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80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84450" y="34353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80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84450" y="39433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5"/>
                </a:lnTo>
                <a:lnTo>
                  <a:pt x="914400" y="440055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84450" y="39433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7"/>
                </a:moveTo>
                <a:lnTo>
                  <a:pt x="152400" y="139827"/>
                </a:lnTo>
                <a:lnTo>
                  <a:pt x="266700" y="0"/>
                </a:lnTo>
                <a:lnTo>
                  <a:pt x="381000" y="139827"/>
                </a:lnTo>
                <a:lnTo>
                  <a:pt x="914400" y="139827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7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94660" y="2918460"/>
            <a:ext cx="487680" cy="4495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58540" y="2552700"/>
            <a:ext cx="419100" cy="411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38600" y="2659379"/>
            <a:ext cx="434339" cy="213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33900" y="2552700"/>
            <a:ext cx="411479" cy="4114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13959" y="2659379"/>
            <a:ext cx="434339" cy="213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84450" y="4413250"/>
            <a:ext cx="914400" cy="442595"/>
          </a:xfrm>
          <a:custGeom>
            <a:avLst/>
            <a:gdLst/>
            <a:ahLst/>
            <a:cxnLst/>
            <a:rect l="l" t="t" r="r" b="b"/>
            <a:pathLst>
              <a:path w="914400" h="442595">
                <a:moveTo>
                  <a:pt x="914400" y="140588"/>
                </a:moveTo>
                <a:lnTo>
                  <a:pt x="0" y="140588"/>
                </a:lnTo>
                <a:lnTo>
                  <a:pt x="0" y="442341"/>
                </a:lnTo>
                <a:lnTo>
                  <a:pt x="914400" y="442341"/>
                </a:lnTo>
                <a:lnTo>
                  <a:pt x="914400" y="140588"/>
                </a:lnTo>
                <a:close/>
              </a:path>
              <a:path w="914400" h="442595">
                <a:moveTo>
                  <a:pt x="266700" y="0"/>
                </a:moveTo>
                <a:lnTo>
                  <a:pt x="152400" y="140588"/>
                </a:lnTo>
                <a:lnTo>
                  <a:pt x="381000" y="140588"/>
                </a:lnTo>
                <a:lnTo>
                  <a:pt x="266700" y="0"/>
                </a:lnTo>
                <a:close/>
              </a:path>
            </a:pathLst>
          </a:custGeom>
          <a:solidFill>
            <a:srgbClr val="FE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84450" y="4413250"/>
            <a:ext cx="914400" cy="442595"/>
          </a:xfrm>
          <a:custGeom>
            <a:avLst/>
            <a:gdLst/>
            <a:ahLst/>
            <a:cxnLst/>
            <a:rect l="l" t="t" r="r" b="b"/>
            <a:pathLst>
              <a:path w="914400" h="442595">
                <a:moveTo>
                  <a:pt x="0" y="140589"/>
                </a:moveTo>
                <a:lnTo>
                  <a:pt x="152400" y="140589"/>
                </a:lnTo>
                <a:lnTo>
                  <a:pt x="266700" y="0"/>
                </a:lnTo>
                <a:lnTo>
                  <a:pt x="381000" y="140589"/>
                </a:lnTo>
                <a:lnTo>
                  <a:pt x="914400" y="140589"/>
                </a:lnTo>
                <a:lnTo>
                  <a:pt x="914400" y="190881"/>
                </a:lnTo>
                <a:lnTo>
                  <a:pt x="914400" y="266319"/>
                </a:lnTo>
                <a:lnTo>
                  <a:pt x="914400" y="442341"/>
                </a:lnTo>
                <a:lnTo>
                  <a:pt x="381000" y="442341"/>
                </a:lnTo>
                <a:lnTo>
                  <a:pt x="152400" y="442341"/>
                </a:lnTo>
                <a:lnTo>
                  <a:pt x="0" y="442341"/>
                </a:lnTo>
                <a:lnTo>
                  <a:pt x="0" y="266319"/>
                </a:lnTo>
                <a:lnTo>
                  <a:pt x="0" y="190881"/>
                </a:lnTo>
                <a:lnTo>
                  <a:pt x="0" y="140589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01640" y="2552700"/>
            <a:ext cx="419100" cy="4114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89320" y="2659379"/>
            <a:ext cx="441960" cy="2133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96050" y="19875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96050" y="19875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92240" y="2529839"/>
            <a:ext cx="419100" cy="4191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200150" y="723900"/>
            <a:ext cx="67500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Mesclando </a:t>
            </a:r>
            <a:r>
              <a:rPr i="1" spc="-5" dirty="0">
                <a:latin typeface="Times New Roman"/>
                <a:cs typeface="Times New Roman"/>
              </a:rPr>
              <a:t>Commits </a:t>
            </a:r>
            <a:r>
              <a:rPr spc="-5" dirty="0"/>
              <a:t>com </a:t>
            </a:r>
            <a:r>
              <a:rPr i="1" spc="-5" dirty="0">
                <a:latin typeface="Times New Roman"/>
                <a:cs typeface="Times New Roman"/>
              </a:rPr>
              <a:t>Fast-</a:t>
            </a:r>
            <a:r>
              <a:rPr i="1" dirty="0">
                <a:latin typeface="Times New Roman"/>
                <a:cs typeface="Times New Roman"/>
              </a:rPr>
              <a:t> </a:t>
            </a:r>
            <a:r>
              <a:rPr i="1" spc="-25" dirty="0">
                <a:latin typeface="Times New Roman"/>
                <a:cs typeface="Times New Roman"/>
              </a:rPr>
              <a:t>foward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6198367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11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15211" y="2019300"/>
            <a:ext cx="546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r</a:t>
            </a:r>
            <a:r>
              <a:rPr sz="1800" b="1" dirty="0">
                <a:latin typeface="Times New Roman"/>
                <a:cs typeface="Times New Roman"/>
              </a:rPr>
              <a:t>amo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22826" y="4102100"/>
            <a:ext cx="747395" cy="7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master</a:t>
            </a:r>
            <a:endParaRPr sz="1800">
              <a:latin typeface="Times New Roman"/>
              <a:cs typeface="Times New Roman"/>
            </a:endParaRPr>
          </a:p>
          <a:p>
            <a:pPr marL="73660">
              <a:lnSpc>
                <a:spcPct val="100000"/>
              </a:lnSpc>
              <a:spcBef>
                <a:spcPts val="1639"/>
              </a:spcBef>
            </a:pPr>
            <a:r>
              <a:rPr sz="1800" b="1" spc="-5" dirty="0">
                <a:latin typeface="Times New Roman"/>
                <a:cs typeface="Times New Roman"/>
              </a:rPr>
              <a:t>H</a:t>
            </a:r>
            <a:r>
              <a:rPr sz="1800" b="1" dirty="0">
                <a:latin typeface="Times New Roman"/>
                <a:cs typeface="Times New Roman"/>
              </a:rPr>
              <a:t>EAD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4250" y="5060950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303530">
              <a:lnSpc>
                <a:spcPct val="100000"/>
              </a:lnSpc>
              <a:spcBef>
                <a:spcPts val="115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checkout</a:t>
            </a:r>
            <a:r>
              <a:rPr sz="2400" b="1" spc="-2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master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97975" y="5867400"/>
            <a:ext cx="3656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Alterna para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i="1" spc="-5" dirty="0">
                <a:latin typeface="Times New Roman"/>
                <a:cs typeface="Times New Roman"/>
              </a:rPr>
              <a:t>branch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master.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7879" y="3535679"/>
            <a:ext cx="441960" cy="21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31950" y="34480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9250" y="34353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84450" y="34353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80" h="373379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80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80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84450" y="34353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80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83350" y="30035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4"/>
                </a:lnTo>
                <a:lnTo>
                  <a:pt x="914400" y="440054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83350" y="30035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7"/>
                </a:moveTo>
                <a:lnTo>
                  <a:pt x="152400" y="139827"/>
                </a:lnTo>
                <a:lnTo>
                  <a:pt x="266700" y="0"/>
                </a:lnTo>
                <a:lnTo>
                  <a:pt x="381000" y="139827"/>
                </a:lnTo>
                <a:lnTo>
                  <a:pt x="914400" y="139827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7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94660" y="2918460"/>
            <a:ext cx="487680" cy="4495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58540" y="2552700"/>
            <a:ext cx="419100" cy="411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96050" y="34988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5"/>
                </a:lnTo>
                <a:lnTo>
                  <a:pt x="914400" y="440055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E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96050" y="34988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7"/>
                </a:moveTo>
                <a:lnTo>
                  <a:pt x="152400" y="139827"/>
                </a:lnTo>
                <a:lnTo>
                  <a:pt x="266700" y="0"/>
                </a:lnTo>
                <a:lnTo>
                  <a:pt x="381000" y="139827"/>
                </a:lnTo>
                <a:lnTo>
                  <a:pt x="914400" y="139827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7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38600" y="2659379"/>
            <a:ext cx="434339" cy="213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33900" y="2552700"/>
            <a:ext cx="411479" cy="4114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13959" y="2659379"/>
            <a:ext cx="434339" cy="213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84450" y="39433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5"/>
                </a:lnTo>
                <a:lnTo>
                  <a:pt x="914400" y="440055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E9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84450" y="39433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7"/>
                </a:moveTo>
                <a:lnTo>
                  <a:pt x="152400" y="139827"/>
                </a:lnTo>
                <a:lnTo>
                  <a:pt x="266700" y="0"/>
                </a:lnTo>
                <a:lnTo>
                  <a:pt x="381000" y="139827"/>
                </a:lnTo>
                <a:lnTo>
                  <a:pt x="914400" y="139827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7"/>
                </a:lnTo>
                <a:close/>
              </a:path>
            </a:pathLst>
          </a:custGeom>
          <a:ln w="28956">
            <a:solidFill>
              <a:srgbClr val="9FB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64279" y="3535679"/>
            <a:ext cx="2446019" cy="800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01640" y="2552700"/>
            <a:ext cx="419100" cy="4114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89320" y="2659379"/>
            <a:ext cx="441960" cy="2133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96050" y="19875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96050" y="19875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92240" y="2529839"/>
            <a:ext cx="419100" cy="4191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84450" y="4413250"/>
            <a:ext cx="914400" cy="442595"/>
          </a:xfrm>
          <a:custGeom>
            <a:avLst/>
            <a:gdLst/>
            <a:ahLst/>
            <a:cxnLst/>
            <a:rect l="l" t="t" r="r" b="b"/>
            <a:pathLst>
              <a:path w="914400" h="442595">
                <a:moveTo>
                  <a:pt x="914400" y="140588"/>
                </a:moveTo>
                <a:lnTo>
                  <a:pt x="0" y="140588"/>
                </a:lnTo>
                <a:lnTo>
                  <a:pt x="0" y="442341"/>
                </a:lnTo>
                <a:lnTo>
                  <a:pt x="914400" y="442341"/>
                </a:lnTo>
                <a:lnTo>
                  <a:pt x="914400" y="140588"/>
                </a:lnTo>
                <a:close/>
              </a:path>
              <a:path w="914400" h="442595">
                <a:moveTo>
                  <a:pt x="266700" y="0"/>
                </a:moveTo>
                <a:lnTo>
                  <a:pt x="152400" y="140588"/>
                </a:lnTo>
                <a:lnTo>
                  <a:pt x="381000" y="140588"/>
                </a:lnTo>
                <a:lnTo>
                  <a:pt x="266700" y="0"/>
                </a:lnTo>
                <a:close/>
              </a:path>
            </a:pathLst>
          </a:custGeom>
          <a:solidFill>
            <a:srgbClr val="FEFC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84450" y="4413250"/>
            <a:ext cx="914400" cy="442595"/>
          </a:xfrm>
          <a:custGeom>
            <a:avLst/>
            <a:gdLst/>
            <a:ahLst/>
            <a:cxnLst/>
            <a:rect l="l" t="t" r="r" b="b"/>
            <a:pathLst>
              <a:path w="914400" h="442595">
                <a:moveTo>
                  <a:pt x="0" y="140589"/>
                </a:moveTo>
                <a:lnTo>
                  <a:pt x="152400" y="140589"/>
                </a:lnTo>
                <a:lnTo>
                  <a:pt x="266700" y="0"/>
                </a:lnTo>
                <a:lnTo>
                  <a:pt x="381000" y="140589"/>
                </a:lnTo>
                <a:lnTo>
                  <a:pt x="914400" y="140589"/>
                </a:lnTo>
                <a:lnTo>
                  <a:pt x="914400" y="190881"/>
                </a:lnTo>
                <a:lnTo>
                  <a:pt x="914400" y="266319"/>
                </a:lnTo>
                <a:lnTo>
                  <a:pt x="914400" y="442341"/>
                </a:lnTo>
                <a:lnTo>
                  <a:pt x="381000" y="442341"/>
                </a:lnTo>
                <a:lnTo>
                  <a:pt x="152400" y="442341"/>
                </a:lnTo>
                <a:lnTo>
                  <a:pt x="0" y="442341"/>
                </a:lnTo>
                <a:lnTo>
                  <a:pt x="0" y="266319"/>
                </a:lnTo>
                <a:lnTo>
                  <a:pt x="0" y="190881"/>
                </a:lnTo>
                <a:lnTo>
                  <a:pt x="0" y="140589"/>
                </a:lnTo>
                <a:close/>
              </a:path>
            </a:pathLst>
          </a:custGeom>
          <a:ln w="28956">
            <a:solidFill>
              <a:srgbClr val="9FB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200150" y="723900"/>
            <a:ext cx="67500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Mesclando </a:t>
            </a:r>
            <a:r>
              <a:rPr i="1" spc="-5" dirty="0">
                <a:latin typeface="Times New Roman"/>
                <a:cs typeface="Times New Roman"/>
              </a:rPr>
              <a:t>Commits </a:t>
            </a:r>
            <a:r>
              <a:rPr spc="-5" dirty="0"/>
              <a:t>com </a:t>
            </a:r>
            <a:r>
              <a:rPr i="1" spc="-5" dirty="0">
                <a:latin typeface="Times New Roman"/>
                <a:cs typeface="Times New Roman"/>
              </a:rPr>
              <a:t>Fast-</a:t>
            </a:r>
            <a:r>
              <a:rPr i="1" dirty="0">
                <a:latin typeface="Times New Roman"/>
                <a:cs typeface="Times New Roman"/>
              </a:rPr>
              <a:t> </a:t>
            </a:r>
            <a:r>
              <a:rPr i="1" spc="-25" dirty="0">
                <a:latin typeface="Times New Roman"/>
                <a:cs typeface="Times New Roman"/>
              </a:rPr>
              <a:t>foward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6192974" y="64256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12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15211" y="2019300"/>
            <a:ext cx="546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r</a:t>
            </a:r>
            <a:r>
              <a:rPr sz="1800" b="1" dirty="0">
                <a:latin typeface="Times New Roman"/>
                <a:cs typeface="Times New Roman"/>
              </a:rPr>
              <a:t>amo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26171" y="3175000"/>
            <a:ext cx="755650" cy="795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8895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mast</a:t>
            </a:r>
            <a:r>
              <a:rPr sz="1800" b="1" spc="-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  <a:p>
            <a:pPr marL="69215" algn="ctr">
              <a:lnSpc>
                <a:spcPct val="100000"/>
              </a:lnSpc>
              <a:spcBef>
                <a:spcPts val="1740"/>
              </a:spcBef>
            </a:pPr>
            <a:r>
              <a:rPr sz="1800" b="1" spc="-5" dirty="0">
                <a:latin typeface="Times New Roman"/>
                <a:cs typeface="Times New Roman"/>
              </a:rPr>
              <a:t>H</a:t>
            </a:r>
            <a:r>
              <a:rPr sz="1800" b="1" dirty="0">
                <a:latin typeface="Times New Roman"/>
                <a:cs typeface="Times New Roman"/>
              </a:rPr>
              <a:t>EAD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22826" y="4102100"/>
            <a:ext cx="747395" cy="7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09090"/>
                </a:solidFill>
                <a:latin typeface="Times New Roman"/>
                <a:cs typeface="Times New Roman"/>
              </a:rPr>
              <a:t>master</a:t>
            </a:r>
            <a:endParaRPr sz="1800">
              <a:latin typeface="Times New Roman"/>
              <a:cs typeface="Times New Roman"/>
            </a:endParaRPr>
          </a:p>
          <a:p>
            <a:pPr marL="73660">
              <a:lnSpc>
                <a:spcPct val="100000"/>
              </a:lnSpc>
              <a:spcBef>
                <a:spcPts val="1639"/>
              </a:spcBef>
            </a:pPr>
            <a:r>
              <a:rPr sz="1800" b="1" spc="-5" dirty="0">
                <a:solidFill>
                  <a:srgbClr val="909090"/>
                </a:solidFill>
                <a:latin typeface="Times New Roman"/>
                <a:cs typeface="Times New Roman"/>
              </a:rPr>
              <a:t>H</a:t>
            </a:r>
            <a:r>
              <a:rPr sz="1800" b="1" dirty="0">
                <a:solidFill>
                  <a:srgbClr val="909090"/>
                </a:solidFill>
                <a:latin typeface="Times New Roman"/>
                <a:cs typeface="Times New Roman"/>
              </a:rPr>
              <a:t>EAD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84250" y="5060950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303530">
              <a:lnSpc>
                <a:spcPct val="100000"/>
              </a:lnSpc>
              <a:spcBef>
                <a:spcPts val="115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merge</a:t>
            </a:r>
            <a:r>
              <a:rPr sz="2400" b="1" spc="-2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ramo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97975" y="5867400"/>
            <a:ext cx="7108825" cy="6832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ct val="79900"/>
              </a:lnSpc>
              <a:spcBef>
                <a:spcPts val="675"/>
              </a:spcBef>
            </a:pPr>
            <a:r>
              <a:rPr sz="2400" spc="-5" dirty="0">
                <a:latin typeface="Times New Roman"/>
                <a:cs typeface="Times New Roman"/>
              </a:rPr>
              <a:t>Neste caso, não </a:t>
            </a:r>
            <a:r>
              <a:rPr sz="2400" dirty="0">
                <a:latin typeface="Times New Roman"/>
                <a:cs typeface="Times New Roman"/>
              </a:rPr>
              <a:t>é </a:t>
            </a:r>
            <a:r>
              <a:rPr sz="2400" spc="-5" dirty="0">
                <a:latin typeface="Times New Roman"/>
                <a:cs typeface="Times New Roman"/>
              </a:rPr>
              <a:t>necessário nenhum </a:t>
            </a:r>
            <a:r>
              <a:rPr sz="2400" i="1" spc="-5" dirty="0">
                <a:latin typeface="Times New Roman"/>
                <a:cs typeface="Times New Roman"/>
              </a:rPr>
              <a:t>commit </a:t>
            </a:r>
            <a:r>
              <a:rPr sz="2400" spc="-5" dirty="0">
                <a:latin typeface="Times New Roman"/>
                <a:cs typeface="Times New Roman"/>
              </a:rPr>
              <a:t>para realizar 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mesclagem </a:t>
            </a:r>
            <a:r>
              <a:rPr sz="2400" dirty="0">
                <a:latin typeface="Times New Roman"/>
                <a:cs typeface="Times New Roman"/>
              </a:rPr>
              <a:t>. </a:t>
            </a:r>
            <a:r>
              <a:rPr sz="2400" spc="-5" dirty="0">
                <a:latin typeface="Times New Roman"/>
                <a:cs typeface="Times New Roman"/>
              </a:rPr>
              <a:t>Ocorre apenas </a:t>
            </a:r>
            <a:r>
              <a:rPr sz="2400" dirty="0">
                <a:latin typeface="Times New Roman"/>
                <a:cs typeface="Times New Roman"/>
              </a:rPr>
              <a:t>um </a:t>
            </a:r>
            <a:r>
              <a:rPr sz="2400" spc="-5" dirty="0">
                <a:latin typeface="Times New Roman"/>
                <a:cs typeface="Times New Roman"/>
              </a:rPr>
              <a:t>avanço rápido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ff</a:t>
            </a:r>
            <a:r>
              <a:rPr sz="2400" dirty="0">
                <a:latin typeface="Times New Roman"/>
                <a:cs typeface="Times New Roman"/>
              </a:rPr>
              <a:t>).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7879" y="3535679"/>
            <a:ext cx="441960" cy="21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31950" y="34480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9250" y="34353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84450" y="34353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80" h="373379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80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80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84450" y="34353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80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84450" y="39433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5"/>
                </a:lnTo>
                <a:lnTo>
                  <a:pt x="914400" y="440055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84450" y="39433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7"/>
                </a:moveTo>
                <a:lnTo>
                  <a:pt x="152400" y="139827"/>
                </a:lnTo>
                <a:lnTo>
                  <a:pt x="266700" y="0"/>
                </a:lnTo>
                <a:lnTo>
                  <a:pt x="381000" y="139827"/>
                </a:lnTo>
                <a:lnTo>
                  <a:pt x="914400" y="139827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7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94660" y="2918460"/>
            <a:ext cx="487680" cy="4495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58540" y="2552700"/>
            <a:ext cx="419100" cy="411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38600" y="2659379"/>
            <a:ext cx="434339" cy="213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33900" y="2552700"/>
            <a:ext cx="411479" cy="4114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13959" y="2659379"/>
            <a:ext cx="434339" cy="213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84450" y="4413250"/>
            <a:ext cx="914400" cy="442595"/>
          </a:xfrm>
          <a:custGeom>
            <a:avLst/>
            <a:gdLst/>
            <a:ahLst/>
            <a:cxnLst/>
            <a:rect l="l" t="t" r="r" b="b"/>
            <a:pathLst>
              <a:path w="914400" h="442595">
                <a:moveTo>
                  <a:pt x="914400" y="140588"/>
                </a:moveTo>
                <a:lnTo>
                  <a:pt x="0" y="140588"/>
                </a:lnTo>
                <a:lnTo>
                  <a:pt x="0" y="442341"/>
                </a:lnTo>
                <a:lnTo>
                  <a:pt x="914400" y="442341"/>
                </a:lnTo>
                <a:lnTo>
                  <a:pt x="914400" y="140588"/>
                </a:lnTo>
                <a:close/>
              </a:path>
              <a:path w="914400" h="442595">
                <a:moveTo>
                  <a:pt x="266700" y="0"/>
                </a:moveTo>
                <a:lnTo>
                  <a:pt x="152400" y="140588"/>
                </a:lnTo>
                <a:lnTo>
                  <a:pt x="381000" y="140588"/>
                </a:lnTo>
                <a:lnTo>
                  <a:pt x="266700" y="0"/>
                </a:lnTo>
                <a:close/>
              </a:path>
            </a:pathLst>
          </a:custGeom>
          <a:solidFill>
            <a:srgbClr val="FE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84450" y="4413250"/>
            <a:ext cx="914400" cy="442595"/>
          </a:xfrm>
          <a:custGeom>
            <a:avLst/>
            <a:gdLst/>
            <a:ahLst/>
            <a:cxnLst/>
            <a:rect l="l" t="t" r="r" b="b"/>
            <a:pathLst>
              <a:path w="914400" h="442595">
                <a:moveTo>
                  <a:pt x="0" y="140589"/>
                </a:moveTo>
                <a:lnTo>
                  <a:pt x="152400" y="140589"/>
                </a:lnTo>
                <a:lnTo>
                  <a:pt x="266700" y="0"/>
                </a:lnTo>
                <a:lnTo>
                  <a:pt x="381000" y="140589"/>
                </a:lnTo>
                <a:lnTo>
                  <a:pt x="914400" y="140589"/>
                </a:lnTo>
                <a:lnTo>
                  <a:pt x="914400" y="190881"/>
                </a:lnTo>
                <a:lnTo>
                  <a:pt x="914400" y="266319"/>
                </a:lnTo>
                <a:lnTo>
                  <a:pt x="914400" y="442341"/>
                </a:lnTo>
                <a:lnTo>
                  <a:pt x="381000" y="442341"/>
                </a:lnTo>
                <a:lnTo>
                  <a:pt x="152400" y="442341"/>
                </a:lnTo>
                <a:lnTo>
                  <a:pt x="0" y="442341"/>
                </a:lnTo>
                <a:lnTo>
                  <a:pt x="0" y="266319"/>
                </a:lnTo>
                <a:lnTo>
                  <a:pt x="0" y="190881"/>
                </a:lnTo>
                <a:lnTo>
                  <a:pt x="0" y="140589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01640" y="2552700"/>
            <a:ext cx="419100" cy="4114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89320" y="2659379"/>
            <a:ext cx="441960" cy="2133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96050" y="19875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96050" y="19875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92240" y="2529839"/>
            <a:ext cx="419100" cy="4191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416050" y="723900"/>
            <a:ext cx="67024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Mesclando </a:t>
            </a:r>
            <a:r>
              <a:rPr i="1" spc="-5" dirty="0">
                <a:latin typeface="Times New Roman"/>
                <a:cs typeface="Times New Roman"/>
              </a:rPr>
              <a:t>Commits </a:t>
            </a:r>
            <a:r>
              <a:rPr spc="-5" dirty="0"/>
              <a:t>sem </a:t>
            </a:r>
            <a:r>
              <a:rPr i="1" spc="-5" dirty="0">
                <a:latin typeface="Times New Roman"/>
                <a:cs typeface="Times New Roman"/>
              </a:rPr>
              <a:t>Fast- </a:t>
            </a:r>
            <a:r>
              <a:rPr i="1" spc="-25" dirty="0">
                <a:latin typeface="Times New Roman"/>
                <a:cs typeface="Times New Roman"/>
              </a:rPr>
              <a:t>foward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192974" y="64256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11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19565" y="2019300"/>
            <a:ext cx="546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r</a:t>
            </a:r>
            <a:r>
              <a:rPr sz="1800" b="1" dirty="0">
                <a:latin typeface="Times New Roman"/>
                <a:cs typeface="Times New Roman"/>
              </a:rPr>
              <a:t>amo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27203" y="4102100"/>
            <a:ext cx="747395" cy="7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master</a:t>
            </a:r>
            <a:endParaRPr sz="1800">
              <a:latin typeface="Times New Roman"/>
              <a:cs typeface="Times New Roman"/>
            </a:endParaRPr>
          </a:p>
          <a:p>
            <a:pPr marL="73025">
              <a:lnSpc>
                <a:spcPct val="100000"/>
              </a:lnSpc>
              <a:spcBef>
                <a:spcPts val="1639"/>
              </a:spcBef>
            </a:pPr>
            <a:r>
              <a:rPr sz="1800" b="1" spc="-5" dirty="0">
                <a:latin typeface="Times New Roman"/>
                <a:cs typeface="Times New Roman"/>
              </a:rPr>
              <a:t>H</a:t>
            </a:r>
            <a:r>
              <a:rPr sz="1800" b="1" dirty="0">
                <a:latin typeface="Times New Roman"/>
                <a:cs typeface="Times New Roman"/>
              </a:rPr>
              <a:t>EAD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46950" y="39052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5"/>
                </a:lnTo>
                <a:lnTo>
                  <a:pt x="914400" y="440055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38821" y="3897121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5"/>
                </a:moveTo>
                <a:lnTo>
                  <a:pt x="152400" y="139825"/>
                </a:lnTo>
                <a:lnTo>
                  <a:pt x="266700" y="0"/>
                </a:lnTo>
                <a:lnTo>
                  <a:pt x="381000" y="139825"/>
                </a:lnTo>
                <a:lnTo>
                  <a:pt x="914400" y="139825"/>
                </a:lnTo>
                <a:lnTo>
                  <a:pt x="914400" y="189863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3"/>
                </a:lnTo>
                <a:lnTo>
                  <a:pt x="0" y="139825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13421" y="4392421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4"/>
                </a:lnTo>
                <a:lnTo>
                  <a:pt x="914400" y="440054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E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13421" y="4392421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5"/>
                </a:moveTo>
                <a:lnTo>
                  <a:pt x="152400" y="139825"/>
                </a:lnTo>
                <a:lnTo>
                  <a:pt x="266700" y="0"/>
                </a:lnTo>
                <a:lnTo>
                  <a:pt x="381000" y="139825"/>
                </a:lnTo>
                <a:lnTo>
                  <a:pt x="914400" y="139825"/>
                </a:lnTo>
                <a:lnTo>
                  <a:pt x="914400" y="189863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3"/>
                </a:lnTo>
                <a:lnTo>
                  <a:pt x="0" y="139825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87540" y="2933700"/>
            <a:ext cx="480059" cy="449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15021" y="3427221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4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10450" y="34226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4" h="373379">
                <a:moveTo>
                  <a:pt x="0" y="186690"/>
                </a:moveTo>
                <a:lnTo>
                  <a:pt x="6697" y="137054"/>
                </a:lnTo>
                <a:lnTo>
                  <a:pt x="25597" y="92455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5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87879" y="3535679"/>
            <a:ext cx="441960" cy="213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19250" y="34353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19250" y="34353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84450" y="34353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80" h="373379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80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80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84450" y="34353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80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84450" y="39433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5"/>
                </a:lnTo>
                <a:lnTo>
                  <a:pt x="914400" y="440055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84450" y="39433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7"/>
                </a:moveTo>
                <a:lnTo>
                  <a:pt x="152400" y="139827"/>
                </a:lnTo>
                <a:lnTo>
                  <a:pt x="266700" y="0"/>
                </a:lnTo>
                <a:lnTo>
                  <a:pt x="381000" y="139827"/>
                </a:lnTo>
                <a:lnTo>
                  <a:pt x="914400" y="139827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7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94660" y="2918460"/>
            <a:ext cx="487680" cy="449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58540" y="2552700"/>
            <a:ext cx="419100" cy="4114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38600" y="2659379"/>
            <a:ext cx="434339" cy="2133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33900" y="2552700"/>
            <a:ext cx="411479" cy="4114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13959" y="2659379"/>
            <a:ext cx="434339" cy="2133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84450" y="4413250"/>
            <a:ext cx="914400" cy="442595"/>
          </a:xfrm>
          <a:custGeom>
            <a:avLst/>
            <a:gdLst/>
            <a:ahLst/>
            <a:cxnLst/>
            <a:rect l="l" t="t" r="r" b="b"/>
            <a:pathLst>
              <a:path w="914400" h="442595">
                <a:moveTo>
                  <a:pt x="914400" y="140588"/>
                </a:moveTo>
                <a:lnTo>
                  <a:pt x="0" y="140588"/>
                </a:lnTo>
                <a:lnTo>
                  <a:pt x="0" y="442341"/>
                </a:lnTo>
                <a:lnTo>
                  <a:pt x="914400" y="442341"/>
                </a:lnTo>
                <a:lnTo>
                  <a:pt x="914400" y="140588"/>
                </a:lnTo>
                <a:close/>
              </a:path>
              <a:path w="914400" h="442595">
                <a:moveTo>
                  <a:pt x="266700" y="0"/>
                </a:moveTo>
                <a:lnTo>
                  <a:pt x="152400" y="140588"/>
                </a:lnTo>
                <a:lnTo>
                  <a:pt x="381000" y="140588"/>
                </a:lnTo>
                <a:lnTo>
                  <a:pt x="266700" y="0"/>
                </a:lnTo>
                <a:close/>
              </a:path>
            </a:pathLst>
          </a:custGeom>
          <a:solidFill>
            <a:srgbClr val="FE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84450" y="4413250"/>
            <a:ext cx="914400" cy="442595"/>
          </a:xfrm>
          <a:custGeom>
            <a:avLst/>
            <a:gdLst/>
            <a:ahLst/>
            <a:cxnLst/>
            <a:rect l="l" t="t" r="r" b="b"/>
            <a:pathLst>
              <a:path w="914400" h="442595">
                <a:moveTo>
                  <a:pt x="0" y="140589"/>
                </a:moveTo>
                <a:lnTo>
                  <a:pt x="152400" y="140589"/>
                </a:lnTo>
                <a:lnTo>
                  <a:pt x="266700" y="0"/>
                </a:lnTo>
                <a:lnTo>
                  <a:pt x="381000" y="140589"/>
                </a:lnTo>
                <a:lnTo>
                  <a:pt x="914400" y="140589"/>
                </a:lnTo>
                <a:lnTo>
                  <a:pt x="914400" y="190881"/>
                </a:lnTo>
                <a:lnTo>
                  <a:pt x="914400" y="266319"/>
                </a:lnTo>
                <a:lnTo>
                  <a:pt x="914400" y="442341"/>
                </a:lnTo>
                <a:lnTo>
                  <a:pt x="381000" y="442341"/>
                </a:lnTo>
                <a:lnTo>
                  <a:pt x="152400" y="442341"/>
                </a:lnTo>
                <a:lnTo>
                  <a:pt x="0" y="442341"/>
                </a:lnTo>
                <a:lnTo>
                  <a:pt x="0" y="266319"/>
                </a:lnTo>
                <a:lnTo>
                  <a:pt x="0" y="190881"/>
                </a:lnTo>
                <a:lnTo>
                  <a:pt x="0" y="140589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01640" y="2552700"/>
            <a:ext cx="419100" cy="4114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89320" y="2659379"/>
            <a:ext cx="441960" cy="2133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96050" y="19875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96050" y="19875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92240" y="2529839"/>
            <a:ext cx="419100" cy="4191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70860" y="3520440"/>
            <a:ext cx="4297680" cy="2133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1416050" y="723900"/>
            <a:ext cx="67024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Mesclando </a:t>
            </a:r>
            <a:r>
              <a:rPr i="1" spc="-5" dirty="0">
                <a:latin typeface="Times New Roman"/>
                <a:cs typeface="Times New Roman"/>
              </a:rPr>
              <a:t>Commits </a:t>
            </a:r>
            <a:r>
              <a:rPr spc="-5" dirty="0"/>
              <a:t>sem </a:t>
            </a:r>
            <a:r>
              <a:rPr i="1" spc="-5" dirty="0">
                <a:latin typeface="Times New Roman"/>
                <a:cs typeface="Times New Roman"/>
              </a:rPr>
              <a:t>Fast- </a:t>
            </a:r>
            <a:r>
              <a:rPr i="1" spc="-25" dirty="0">
                <a:latin typeface="Times New Roman"/>
                <a:cs typeface="Times New Roman"/>
              </a:rPr>
              <a:t>foward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6192974" y="64256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13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19565" y="2019300"/>
            <a:ext cx="546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r</a:t>
            </a:r>
            <a:r>
              <a:rPr sz="1800" b="1" dirty="0">
                <a:latin typeface="Times New Roman"/>
                <a:cs typeface="Times New Roman"/>
              </a:rPr>
              <a:t>amo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22826" y="4102100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mast</a:t>
            </a:r>
            <a:r>
              <a:rPr sz="1800" b="1" spc="-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83794" y="4584700"/>
            <a:ext cx="686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H</a:t>
            </a:r>
            <a:r>
              <a:rPr sz="1800" b="1" dirty="0">
                <a:latin typeface="Times New Roman"/>
                <a:cs typeface="Times New Roman"/>
              </a:rPr>
              <a:t>EAD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88822" y="5065521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40970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111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merge ramo</a:t>
            </a:r>
            <a:r>
              <a:rPr sz="2400" b="1" spc="-3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--no-ff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537450" y="4064000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mast</a:t>
            </a:r>
            <a:r>
              <a:rPr sz="1800" b="1" spc="-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537450" y="4559300"/>
            <a:ext cx="686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H</a:t>
            </a:r>
            <a:r>
              <a:rPr sz="1800" b="1" dirty="0">
                <a:latin typeface="Times New Roman"/>
                <a:cs typeface="Times New Roman"/>
              </a:rPr>
              <a:t>EAD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09700" y="5867400"/>
            <a:ext cx="6506209" cy="6832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ct val="79900"/>
              </a:lnSpc>
              <a:spcBef>
                <a:spcPts val="675"/>
              </a:spcBef>
            </a:pPr>
            <a:r>
              <a:rPr sz="2400" spc="-5" dirty="0">
                <a:latin typeface="Times New Roman"/>
                <a:cs typeface="Times New Roman"/>
              </a:rPr>
              <a:t>Realiza </a:t>
            </a:r>
            <a:r>
              <a:rPr sz="2400" dirty="0">
                <a:latin typeface="Times New Roman"/>
                <a:cs typeface="Times New Roman"/>
              </a:rPr>
              <a:t>um </a:t>
            </a:r>
            <a:r>
              <a:rPr sz="2400" i="1" spc="-20" dirty="0">
                <a:latin typeface="Times New Roman"/>
                <a:cs typeface="Times New Roman"/>
              </a:rPr>
              <a:t>merge </a:t>
            </a:r>
            <a:r>
              <a:rPr sz="2400" spc="-5" dirty="0">
                <a:latin typeface="Times New Roman"/>
                <a:cs typeface="Times New Roman"/>
              </a:rPr>
              <a:t>com </a:t>
            </a:r>
            <a:r>
              <a:rPr sz="2400" dirty="0">
                <a:latin typeface="Times New Roman"/>
                <a:cs typeface="Times New Roman"/>
              </a:rPr>
              <a:t>um </a:t>
            </a:r>
            <a:r>
              <a:rPr sz="2400" i="1" spc="-5" dirty="0">
                <a:latin typeface="Times New Roman"/>
                <a:cs typeface="Times New Roman"/>
              </a:rPr>
              <a:t>commit </a:t>
            </a:r>
            <a:r>
              <a:rPr sz="2400" spc="-5" dirty="0">
                <a:latin typeface="Times New Roman"/>
                <a:cs typeface="Times New Roman"/>
              </a:rPr>
              <a:t>obrigatoriamente.  Possibilita uma melhor visualização </a:t>
            </a:r>
            <a:r>
              <a:rPr sz="2400" dirty="0">
                <a:latin typeface="Times New Roman"/>
                <a:cs typeface="Times New Roman"/>
              </a:rPr>
              <a:t>no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htóico.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4550" y="1885950"/>
            <a:ext cx="1927860" cy="1341120"/>
          </a:xfrm>
          <a:custGeom>
            <a:avLst/>
            <a:gdLst/>
            <a:ahLst/>
            <a:cxnLst/>
            <a:rect l="l" t="t" r="r" b="b"/>
            <a:pathLst>
              <a:path w="1927860" h="1341120">
                <a:moveTo>
                  <a:pt x="1927860" y="0"/>
                </a:moveTo>
                <a:lnTo>
                  <a:pt x="343890" y="0"/>
                </a:lnTo>
                <a:lnTo>
                  <a:pt x="0" y="343915"/>
                </a:lnTo>
                <a:lnTo>
                  <a:pt x="0" y="1341120"/>
                </a:lnTo>
                <a:lnTo>
                  <a:pt x="1927860" y="1341120"/>
                </a:lnTo>
                <a:lnTo>
                  <a:pt x="1927860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4550" y="1885950"/>
            <a:ext cx="344170" cy="344170"/>
          </a:xfrm>
          <a:custGeom>
            <a:avLst/>
            <a:gdLst/>
            <a:ahLst/>
            <a:cxnLst/>
            <a:rect l="l" t="t" r="r" b="b"/>
            <a:pathLst>
              <a:path w="344169" h="344169">
                <a:moveTo>
                  <a:pt x="343890" y="0"/>
                </a:moveTo>
                <a:lnTo>
                  <a:pt x="0" y="343915"/>
                </a:lnTo>
                <a:lnTo>
                  <a:pt x="275107" y="275082"/>
                </a:lnTo>
                <a:lnTo>
                  <a:pt x="343890" y="0"/>
                </a:lnTo>
                <a:close/>
              </a:path>
            </a:pathLst>
          </a:custGeom>
          <a:solidFill>
            <a:srgbClr val="A6B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1850" y="1873250"/>
            <a:ext cx="1927860" cy="1341120"/>
          </a:xfrm>
          <a:custGeom>
            <a:avLst/>
            <a:gdLst/>
            <a:ahLst/>
            <a:cxnLst/>
            <a:rect l="l" t="t" r="r" b="b"/>
            <a:pathLst>
              <a:path w="1927860" h="1341120">
                <a:moveTo>
                  <a:pt x="343890" y="0"/>
                </a:moveTo>
                <a:lnTo>
                  <a:pt x="275107" y="275082"/>
                </a:lnTo>
                <a:lnTo>
                  <a:pt x="0" y="343916"/>
                </a:lnTo>
                <a:lnTo>
                  <a:pt x="343890" y="0"/>
                </a:lnTo>
                <a:lnTo>
                  <a:pt x="1927860" y="0"/>
                </a:lnTo>
                <a:lnTo>
                  <a:pt x="1927860" y="1341120"/>
                </a:lnTo>
                <a:lnTo>
                  <a:pt x="0" y="1341120"/>
                </a:lnTo>
                <a:lnTo>
                  <a:pt x="0" y="343916"/>
                </a:lnTo>
                <a:lnTo>
                  <a:pt x="343890" y="0"/>
                </a:lnTo>
                <a:close/>
              </a:path>
            </a:pathLst>
          </a:custGeom>
          <a:ln w="38100">
            <a:solidFill>
              <a:srgbClr val="3788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1850" y="4057650"/>
            <a:ext cx="1927860" cy="1882139"/>
          </a:xfrm>
          <a:custGeom>
            <a:avLst/>
            <a:gdLst/>
            <a:ahLst/>
            <a:cxnLst/>
            <a:rect l="l" t="t" r="r" b="b"/>
            <a:pathLst>
              <a:path w="1927860" h="1882139">
                <a:moveTo>
                  <a:pt x="1927860" y="0"/>
                </a:moveTo>
                <a:lnTo>
                  <a:pt x="339725" y="0"/>
                </a:lnTo>
                <a:lnTo>
                  <a:pt x="0" y="339725"/>
                </a:lnTo>
                <a:lnTo>
                  <a:pt x="0" y="1882139"/>
                </a:lnTo>
                <a:lnTo>
                  <a:pt x="1927860" y="1882139"/>
                </a:lnTo>
                <a:lnTo>
                  <a:pt x="1927860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1850" y="4057650"/>
            <a:ext cx="339725" cy="339725"/>
          </a:xfrm>
          <a:custGeom>
            <a:avLst/>
            <a:gdLst/>
            <a:ahLst/>
            <a:cxnLst/>
            <a:rect l="l" t="t" r="r" b="b"/>
            <a:pathLst>
              <a:path w="339725" h="339725">
                <a:moveTo>
                  <a:pt x="339725" y="0"/>
                </a:moveTo>
                <a:lnTo>
                  <a:pt x="0" y="339725"/>
                </a:lnTo>
                <a:lnTo>
                  <a:pt x="271780" y="271780"/>
                </a:lnTo>
                <a:lnTo>
                  <a:pt x="339725" y="0"/>
                </a:lnTo>
                <a:close/>
              </a:path>
            </a:pathLst>
          </a:custGeom>
          <a:solidFill>
            <a:srgbClr val="A6B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1850" y="4057650"/>
            <a:ext cx="1927860" cy="1882139"/>
          </a:xfrm>
          <a:custGeom>
            <a:avLst/>
            <a:gdLst/>
            <a:ahLst/>
            <a:cxnLst/>
            <a:rect l="l" t="t" r="r" b="b"/>
            <a:pathLst>
              <a:path w="1927860" h="1882139">
                <a:moveTo>
                  <a:pt x="339725" y="0"/>
                </a:moveTo>
                <a:lnTo>
                  <a:pt x="271780" y="271780"/>
                </a:lnTo>
                <a:lnTo>
                  <a:pt x="0" y="339725"/>
                </a:lnTo>
                <a:lnTo>
                  <a:pt x="339725" y="0"/>
                </a:lnTo>
                <a:lnTo>
                  <a:pt x="1927860" y="0"/>
                </a:lnTo>
                <a:lnTo>
                  <a:pt x="1927860" y="1882139"/>
                </a:lnTo>
                <a:lnTo>
                  <a:pt x="0" y="1882139"/>
                </a:lnTo>
                <a:lnTo>
                  <a:pt x="0" y="339725"/>
                </a:lnTo>
                <a:lnTo>
                  <a:pt x="339725" y="0"/>
                </a:lnTo>
                <a:close/>
              </a:path>
            </a:pathLst>
          </a:custGeom>
          <a:ln w="38100">
            <a:solidFill>
              <a:srgbClr val="3788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63850" y="39179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70">
                <a:moveTo>
                  <a:pt x="140207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7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7" y="280416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6" y="140207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7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63850" y="39179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70">
                <a:moveTo>
                  <a:pt x="140208" y="0"/>
                </a:moveTo>
                <a:lnTo>
                  <a:pt x="184538" y="7144"/>
                </a:lnTo>
                <a:lnTo>
                  <a:pt x="223028" y="27041"/>
                </a:lnTo>
                <a:lnTo>
                  <a:pt x="253374" y="57387"/>
                </a:lnTo>
                <a:lnTo>
                  <a:pt x="273271" y="95877"/>
                </a:lnTo>
                <a:lnTo>
                  <a:pt x="280416" y="140208"/>
                </a:lnTo>
                <a:lnTo>
                  <a:pt x="273271" y="184538"/>
                </a:lnTo>
                <a:lnTo>
                  <a:pt x="253374" y="223028"/>
                </a:lnTo>
                <a:lnTo>
                  <a:pt x="223028" y="253374"/>
                </a:lnTo>
                <a:lnTo>
                  <a:pt x="184538" y="273271"/>
                </a:lnTo>
                <a:lnTo>
                  <a:pt x="140208" y="280416"/>
                </a:lnTo>
                <a:lnTo>
                  <a:pt x="95877" y="273271"/>
                </a:lnTo>
                <a:lnTo>
                  <a:pt x="57387" y="253374"/>
                </a:lnTo>
                <a:lnTo>
                  <a:pt x="27041" y="223028"/>
                </a:lnTo>
                <a:lnTo>
                  <a:pt x="7144" y="184538"/>
                </a:lnTo>
                <a:lnTo>
                  <a:pt x="0" y="140208"/>
                </a:ln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8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63850" y="16954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69">
                <a:moveTo>
                  <a:pt x="140207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8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7" y="280415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6" y="140208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7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63850" y="16954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69">
                <a:moveTo>
                  <a:pt x="140208" y="0"/>
                </a:moveTo>
                <a:lnTo>
                  <a:pt x="184538" y="7144"/>
                </a:lnTo>
                <a:lnTo>
                  <a:pt x="223028" y="27041"/>
                </a:lnTo>
                <a:lnTo>
                  <a:pt x="253374" y="57387"/>
                </a:lnTo>
                <a:lnTo>
                  <a:pt x="273271" y="95877"/>
                </a:lnTo>
                <a:lnTo>
                  <a:pt x="280416" y="140208"/>
                </a:lnTo>
                <a:lnTo>
                  <a:pt x="273271" y="184538"/>
                </a:lnTo>
                <a:lnTo>
                  <a:pt x="253374" y="223028"/>
                </a:lnTo>
                <a:lnTo>
                  <a:pt x="223028" y="253374"/>
                </a:lnTo>
                <a:lnTo>
                  <a:pt x="184538" y="273271"/>
                </a:lnTo>
                <a:lnTo>
                  <a:pt x="140208" y="280416"/>
                </a:lnTo>
                <a:lnTo>
                  <a:pt x="95877" y="273271"/>
                </a:lnTo>
                <a:lnTo>
                  <a:pt x="57387" y="253374"/>
                </a:lnTo>
                <a:lnTo>
                  <a:pt x="27041" y="223028"/>
                </a:lnTo>
                <a:lnTo>
                  <a:pt x="7144" y="184538"/>
                </a:lnTo>
                <a:lnTo>
                  <a:pt x="0" y="140208"/>
                </a:ln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8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2919" y="5440679"/>
            <a:ext cx="632460" cy="274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8950" y="5429250"/>
            <a:ext cx="607060" cy="254635"/>
          </a:xfrm>
          <a:custGeom>
            <a:avLst/>
            <a:gdLst/>
            <a:ahLst/>
            <a:cxnLst/>
            <a:rect l="l" t="t" r="r" b="b"/>
            <a:pathLst>
              <a:path w="607060" h="254635">
                <a:moveTo>
                  <a:pt x="0" y="63626"/>
                </a:moveTo>
                <a:lnTo>
                  <a:pt x="479298" y="63626"/>
                </a:lnTo>
                <a:lnTo>
                  <a:pt x="479298" y="0"/>
                </a:lnTo>
                <a:lnTo>
                  <a:pt x="606552" y="127254"/>
                </a:lnTo>
                <a:lnTo>
                  <a:pt x="479298" y="254508"/>
                </a:lnTo>
                <a:lnTo>
                  <a:pt x="479298" y="190881"/>
                </a:lnTo>
                <a:lnTo>
                  <a:pt x="0" y="190881"/>
                </a:lnTo>
                <a:lnTo>
                  <a:pt x="0" y="63626"/>
                </a:lnTo>
                <a:close/>
              </a:path>
            </a:pathLst>
          </a:custGeom>
          <a:ln w="6096">
            <a:solidFill>
              <a:srgbClr val="FFC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901950" y="723900"/>
            <a:ext cx="35636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Mesclando</a:t>
            </a:r>
            <a:r>
              <a:rPr spc="-45" dirty="0"/>
              <a:t> </a:t>
            </a:r>
            <a:r>
              <a:rPr i="1" spc="-5" dirty="0">
                <a:latin typeface="Times New Roman"/>
                <a:cs typeface="Times New Roman"/>
              </a:rPr>
              <a:t>Commits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192974" y="64256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3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9200" y="1485900"/>
            <a:ext cx="1371600" cy="4264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master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Times New Roman"/>
              <a:cs typeface="Times New Roman"/>
            </a:endParaRPr>
          </a:p>
          <a:p>
            <a:pPr marL="88900" marR="5080" indent="-76200">
              <a:lnSpc>
                <a:spcPts val="2800"/>
              </a:lnSpc>
            </a:pPr>
            <a:r>
              <a:rPr sz="2400" spc="-5" dirty="0">
                <a:solidFill>
                  <a:srgbClr val="002C71"/>
                </a:solidFill>
                <a:latin typeface="Times New Roman"/>
                <a:cs typeface="Times New Roman"/>
              </a:rPr>
              <a:t>def</a:t>
            </a:r>
            <a:r>
              <a:rPr sz="2400" spc="-60" dirty="0">
                <a:solidFill>
                  <a:srgbClr val="002C7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fun</a:t>
            </a:r>
            <a:r>
              <a:rPr sz="2400" spc="-5" dirty="0">
                <a:latin typeface="Times New Roman"/>
                <a:cs typeface="Times New Roman"/>
              </a:rPr>
              <a:t>(x):  </a:t>
            </a:r>
            <a:r>
              <a:rPr sz="2400" spc="-5" dirty="0">
                <a:solidFill>
                  <a:srgbClr val="002C71"/>
                </a:solidFill>
                <a:latin typeface="Times New Roman"/>
                <a:cs typeface="Times New Roman"/>
              </a:rPr>
              <a:t>print</a:t>
            </a:r>
            <a:r>
              <a:rPr sz="2400" spc="-15" dirty="0">
                <a:solidFill>
                  <a:srgbClr val="002C7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2700" indent="76200">
              <a:lnSpc>
                <a:spcPct val="100000"/>
              </a:lnSpc>
              <a:spcBef>
                <a:spcPts val="2150"/>
              </a:spcBef>
            </a:pPr>
            <a:r>
              <a:rPr sz="2400" spc="-5" dirty="0">
                <a:latin typeface="Times New Roman"/>
                <a:cs typeface="Times New Roman"/>
              </a:rPr>
              <a:t>branch_1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 marR="5080" algn="ctr">
              <a:lnSpc>
                <a:spcPct val="100699"/>
              </a:lnSpc>
            </a:pPr>
            <a:r>
              <a:rPr sz="2400" spc="-5" dirty="0">
                <a:solidFill>
                  <a:srgbClr val="002C71"/>
                </a:solidFill>
                <a:latin typeface="Times New Roman"/>
                <a:cs typeface="Times New Roman"/>
              </a:rPr>
              <a:t>def</a:t>
            </a:r>
            <a:r>
              <a:rPr sz="2400" spc="-60" dirty="0">
                <a:solidFill>
                  <a:srgbClr val="002C7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fun</a:t>
            </a:r>
            <a:r>
              <a:rPr sz="2400" spc="-5" dirty="0">
                <a:latin typeface="Times New Roman"/>
                <a:cs typeface="Times New Roman"/>
              </a:rPr>
              <a:t>(x):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2C71"/>
                </a:solidFill>
                <a:latin typeface="Times New Roman"/>
                <a:cs typeface="Times New Roman"/>
              </a:rPr>
              <a:t>print</a:t>
            </a:r>
            <a:r>
              <a:rPr sz="2400" spc="-20" dirty="0">
                <a:solidFill>
                  <a:srgbClr val="002C7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Times New Roman"/>
                <a:cs typeface="Times New Roman"/>
              </a:rPr>
              <a:t>fun(3)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4550" y="1885950"/>
            <a:ext cx="1927860" cy="1341120"/>
          </a:xfrm>
          <a:custGeom>
            <a:avLst/>
            <a:gdLst/>
            <a:ahLst/>
            <a:cxnLst/>
            <a:rect l="l" t="t" r="r" b="b"/>
            <a:pathLst>
              <a:path w="1927860" h="1341120">
                <a:moveTo>
                  <a:pt x="1927860" y="0"/>
                </a:moveTo>
                <a:lnTo>
                  <a:pt x="343890" y="0"/>
                </a:lnTo>
                <a:lnTo>
                  <a:pt x="0" y="343915"/>
                </a:lnTo>
                <a:lnTo>
                  <a:pt x="0" y="1341120"/>
                </a:lnTo>
                <a:lnTo>
                  <a:pt x="1927860" y="1341120"/>
                </a:lnTo>
                <a:lnTo>
                  <a:pt x="1927860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4550" y="1885950"/>
            <a:ext cx="344170" cy="344170"/>
          </a:xfrm>
          <a:custGeom>
            <a:avLst/>
            <a:gdLst/>
            <a:ahLst/>
            <a:cxnLst/>
            <a:rect l="l" t="t" r="r" b="b"/>
            <a:pathLst>
              <a:path w="344169" h="344169">
                <a:moveTo>
                  <a:pt x="343890" y="0"/>
                </a:moveTo>
                <a:lnTo>
                  <a:pt x="0" y="343915"/>
                </a:lnTo>
                <a:lnTo>
                  <a:pt x="275107" y="275082"/>
                </a:lnTo>
                <a:lnTo>
                  <a:pt x="343890" y="0"/>
                </a:lnTo>
                <a:close/>
              </a:path>
            </a:pathLst>
          </a:custGeom>
          <a:solidFill>
            <a:srgbClr val="A6B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1850" y="1873250"/>
            <a:ext cx="1927860" cy="1341120"/>
          </a:xfrm>
          <a:custGeom>
            <a:avLst/>
            <a:gdLst/>
            <a:ahLst/>
            <a:cxnLst/>
            <a:rect l="l" t="t" r="r" b="b"/>
            <a:pathLst>
              <a:path w="1927860" h="1341120">
                <a:moveTo>
                  <a:pt x="343890" y="0"/>
                </a:moveTo>
                <a:lnTo>
                  <a:pt x="275107" y="275082"/>
                </a:lnTo>
                <a:lnTo>
                  <a:pt x="0" y="343916"/>
                </a:lnTo>
                <a:lnTo>
                  <a:pt x="343890" y="0"/>
                </a:lnTo>
                <a:lnTo>
                  <a:pt x="1927860" y="0"/>
                </a:lnTo>
                <a:lnTo>
                  <a:pt x="1927860" y="1341120"/>
                </a:lnTo>
                <a:lnTo>
                  <a:pt x="0" y="1341120"/>
                </a:lnTo>
                <a:lnTo>
                  <a:pt x="0" y="343916"/>
                </a:lnTo>
                <a:lnTo>
                  <a:pt x="343890" y="0"/>
                </a:lnTo>
                <a:close/>
              </a:path>
            </a:pathLst>
          </a:custGeom>
          <a:ln w="38100">
            <a:solidFill>
              <a:srgbClr val="3788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1850" y="4057650"/>
            <a:ext cx="1927860" cy="1882139"/>
          </a:xfrm>
          <a:custGeom>
            <a:avLst/>
            <a:gdLst/>
            <a:ahLst/>
            <a:cxnLst/>
            <a:rect l="l" t="t" r="r" b="b"/>
            <a:pathLst>
              <a:path w="1927860" h="1882139">
                <a:moveTo>
                  <a:pt x="1927860" y="0"/>
                </a:moveTo>
                <a:lnTo>
                  <a:pt x="339725" y="0"/>
                </a:lnTo>
                <a:lnTo>
                  <a:pt x="0" y="339725"/>
                </a:lnTo>
                <a:lnTo>
                  <a:pt x="0" y="1882139"/>
                </a:lnTo>
                <a:lnTo>
                  <a:pt x="1927860" y="1882139"/>
                </a:lnTo>
                <a:lnTo>
                  <a:pt x="1927860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1850" y="4057650"/>
            <a:ext cx="339725" cy="339725"/>
          </a:xfrm>
          <a:custGeom>
            <a:avLst/>
            <a:gdLst/>
            <a:ahLst/>
            <a:cxnLst/>
            <a:rect l="l" t="t" r="r" b="b"/>
            <a:pathLst>
              <a:path w="339725" h="339725">
                <a:moveTo>
                  <a:pt x="339725" y="0"/>
                </a:moveTo>
                <a:lnTo>
                  <a:pt x="0" y="339725"/>
                </a:lnTo>
                <a:lnTo>
                  <a:pt x="271780" y="271780"/>
                </a:lnTo>
                <a:lnTo>
                  <a:pt x="339725" y="0"/>
                </a:lnTo>
                <a:close/>
              </a:path>
            </a:pathLst>
          </a:custGeom>
          <a:solidFill>
            <a:srgbClr val="A6B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1850" y="4057650"/>
            <a:ext cx="1927860" cy="1882139"/>
          </a:xfrm>
          <a:custGeom>
            <a:avLst/>
            <a:gdLst/>
            <a:ahLst/>
            <a:cxnLst/>
            <a:rect l="l" t="t" r="r" b="b"/>
            <a:pathLst>
              <a:path w="1927860" h="1882139">
                <a:moveTo>
                  <a:pt x="339725" y="0"/>
                </a:moveTo>
                <a:lnTo>
                  <a:pt x="271780" y="271780"/>
                </a:lnTo>
                <a:lnTo>
                  <a:pt x="0" y="339725"/>
                </a:lnTo>
                <a:lnTo>
                  <a:pt x="339725" y="0"/>
                </a:lnTo>
                <a:lnTo>
                  <a:pt x="1927860" y="0"/>
                </a:lnTo>
                <a:lnTo>
                  <a:pt x="1927860" y="1882139"/>
                </a:lnTo>
                <a:lnTo>
                  <a:pt x="0" y="1882139"/>
                </a:lnTo>
                <a:lnTo>
                  <a:pt x="0" y="339725"/>
                </a:lnTo>
                <a:lnTo>
                  <a:pt x="339725" y="0"/>
                </a:lnTo>
                <a:close/>
              </a:path>
            </a:pathLst>
          </a:custGeom>
          <a:ln w="38100">
            <a:solidFill>
              <a:srgbClr val="3788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63850" y="39179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70">
                <a:moveTo>
                  <a:pt x="140207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7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7" y="280416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6" y="140207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7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63850" y="39179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70">
                <a:moveTo>
                  <a:pt x="140208" y="0"/>
                </a:moveTo>
                <a:lnTo>
                  <a:pt x="184538" y="7144"/>
                </a:lnTo>
                <a:lnTo>
                  <a:pt x="223028" y="27041"/>
                </a:lnTo>
                <a:lnTo>
                  <a:pt x="253374" y="57387"/>
                </a:lnTo>
                <a:lnTo>
                  <a:pt x="273271" y="95877"/>
                </a:lnTo>
                <a:lnTo>
                  <a:pt x="280416" y="140208"/>
                </a:lnTo>
                <a:lnTo>
                  <a:pt x="273271" y="184538"/>
                </a:lnTo>
                <a:lnTo>
                  <a:pt x="253374" y="223028"/>
                </a:lnTo>
                <a:lnTo>
                  <a:pt x="223028" y="253374"/>
                </a:lnTo>
                <a:lnTo>
                  <a:pt x="184538" y="273271"/>
                </a:lnTo>
                <a:lnTo>
                  <a:pt x="140208" y="280416"/>
                </a:lnTo>
                <a:lnTo>
                  <a:pt x="95877" y="273271"/>
                </a:lnTo>
                <a:lnTo>
                  <a:pt x="57387" y="253374"/>
                </a:lnTo>
                <a:lnTo>
                  <a:pt x="27041" y="223028"/>
                </a:lnTo>
                <a:lnTo>
                  <a:pt x="7144" y="184538"/>
                </a:lnTo>
                <a:lnTo>
                  <a:pt x="0" y="140208"/>
                </a:ln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8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63850" y="16954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69">
                <a:moveTo>
                  <a:pt x="140207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8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7" y="280415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6" y="140208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7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63850" y="16954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69">
                <a:moveTo>
                  <a:pt x="140208" y="0"/>
                </a:moveTo>
                <a:lnTo>
                  <a:pt x="184538" y="7144"/>
                </a:lnTo>
                <a:lnTo>
                  <a:pt x="223028" y="27041"/>
                </a:lnTo>
                <a:lnTo>
                  <a:pt x="253374" y="57387"/>
                </a:lnTo>
                <a:lnTo>
                  <a:pt x="273271" y="95877"/>
                </a:lnTo>
                <a:lnTo>
                  <a:pt x="280416" y="140208"/>
                </a:lnTo>
                <a:lnTo>
                  <a:pt x="273271" y="184538"/>
                </a:lnTo>
                <a:lnTo>
                  <a:pt x="253374" y="223028"/>
                </a:lnTo>
                <a:lnTo>
                  <a:pt x="223028" y="253374"/>
                </a:lnTo>
                <a:lnTo>
                  <a:pt x="184538" y="273271"/>
                </a:lnTo>
                <a:lnTo>
                  <a:pt x="140208" y="280416"/>
                </a:lnTo>
                <a:lnTo>
                  <a:pt x="95877" y="273271"/>
                </a:lnTo>
                <a:lnTo>
                  <a:pt x="57387" y="253374"/>
                </a:lnTo>
                <a:lnTo>
                  <a:pt x="27041" y="223028"/>
                </a:lnTo>
                <a:lnTo>
                  <a:pt x="7144" y="184538"/>
                </a:lnTo>
                <a:lnTo>
                  <a:pt x="0" y="140208"/>
                </a:ln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8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57750" y="16827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69">
                <a:moveTo>
                  <a:pt x="140208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8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8" y="280415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5" y="140208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8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57750" y="16827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69">
                <a:moveTo>
                  <a:pt x="140208" y="0"/>
                </a:moveTo>
                <a:lnTo>
                  <a:pt x="184538" y="7144"/>
                </a:lnTo>
                <a:lnTo>
                  <a:pt x="223028" y="27041"/>
                </a:lnTo>
                <a:lnTo>
                  <a:pt x="253374" y="57387"/>
                </a:lnTo>
                <a:lnTo>
                  <a:pt x="273271" y="95877"/>
                </a:lnTo>
                <a:lnTo>
                  <a:pt x="280416" y="140208"/>
                </a:lnTo>
                <a:lnTo>
                  <a:pt x="273271" y="184538"/>
                </a:lnTo>
                <a:lnTo>
                  <a:pt x="253374" y="223028"/>
                </a:lnTo>
                <a:lnTo>
                  <a:pt x="223028" y="253374"/>
                </a:lnTo>
                <a:lnTo>
                  <a:pt x="184538" y="273271"/>
                </a:lnTo>
                <a:lnTo>
                  <a:pt x="140208" y="280416"/>
                </a:lnTo>
                <a:lnTo>
                  <a:pt x="95877" y="273271"/>
                </a:lnTo>
                <a:lnTo>
                  <a:pt x="57387" y="253374"/>
                </a:lnTo>
                <a:lnTo>
                  <a:pt x="27041" y="223028"/>
                </a:lnTo>
                <a:lnTo>
                  <a:pt x="7144" y="184538"/>
                </a:lnTo>
                <a:lnTo>
                  <a:pt x="0" y="140208"/>
                </a:ln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8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54679" y="1760220"/>
            <a:ext cx="1722120" cy="182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93720" y="1935479"/>
            <a:ext cx="1821180" cy="2065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37150" y="1822450"/>
            <a:ext cx="1927860" cy="1882139"/>
          </a:xfrm>
          <a:custGeom>
            <a:avLst/>
            <a:gdLst/>
            <a:ahLst/>
            <a:cxnLst/>
            <a:rect l="l" t="t" r="r" b="b"/>
            <a:pathLst>
              <a:path w="1927859" h="1882139">
                <a:moveTo>
                  <a:pt x="1927859" y="0"/>
                </a:moveTo>
                <a:lnTo>
                  <a:pt x="330200" y="0"/>
                </a:lnTo>
                <a:lnTo>
                  <a:pt x="0" y="330200"/>
                </a:lnTo>
                <a:lnTo>
                  <a:pt x="0" y="1882139"/>
                </a:lnTo>
                <a:lnTo>
                  <a:pt x="1927859" y="1882139"/>
                </a:lnTo>
                <a:lnTo>
                  <a:pt x="1927859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37150" y="1822450"/>
            <a:ext cx="330200" cy="330200"/>
          </a:xfrm>
          <a:custGeom>
            <a:avLst/>
            <a:gdLst/>
            <a:ahLst/>
            <a:cxnLst/>
            <a:rect l="l" t="t" r="r" b="b"/>
            <a:pathLst>
              <a:path w="330200" h="330200">
                <a:moveTo>
                  <a:pt x="330200" y="0"/>
                </a:moveTo>
                <a:lnTo>
                  <a:pt x="0" y="330200"/>
                </a:lnTo>
                <a:lnTo>
                  <a:pt x="264160" y="264160"/>
                </a:lnTo>
                <a:lnTo>
                  <a:pt x="330200" y="0"/>
                </a:lnTo>
                <a:close/>
              </a:path>
            </a:pathLst>
          </a:custGeom>
          <a:solidFill>
            <a:srgbClr val="A6B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37150" y="1822450"/>
            <a:ext cx="1927860" cy="1882139"/>
          </a:xfrm>
          <a:custGeom>
            <a:avLst/>
            <a:gdLst/>
            <a:ahLst/>
            <a:cxnLst/>
            <a:rect l="l" t="t" r="r" b="b"/>
            <a:pathLst>
              <a:path w="1927859" h="1882139">
                <a:moveTo>
                  <a:pt x="330200" y="0"/>
                </a:moveTo>
                <a:lnTo>
                  <a:pt x="264160" y="264160"/>
                </a:lnTo>
                <a:lnTo>
                  <a:pt x="0" y="330200"/>
                </a:lnTo>
                <a:lnTo>
                  <a:pt x="330200" y="0"/>
                </a:lnTo>
                <a:lnTo>
                  <a:pt x="1927860" y="0"/>
                </a:lnTo>
                <a:lnTo>
                  <a:pt x="1927860" y="1882139"/>
                </a:lnTo>
                <a:lnTo>
                  <a:pt x="0" y="1882139"/>
                </a:lnTo>
                <a:lnTo>
                  <a:pt x="0" y="330200"/>
                </a:lnTo>
                <a:lnTo>
                  <a:pt x="330200" y="0"/>
                </a:lnTo>
                <a:close/>
              </a:path>
            </a:pathLst>
          </a:custGeom>
          <a:ln w="38100">
            <a:solidFill>
              <a:srgbClr val="3788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2919" y="5440679"/>
            <a:ext cx="632460" cy="2743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8950" y="5429250"/>
            <a:ext cx="607060" cy="254635"/>
          </a:xfrm>
          <a:custGeom>
            <a:avLst/>
            <a:gdLst/>
            <a:ahLst/>
            <a:cxnLst/>
            <a:rect l="l" t="t" r="r" b="b"/>
            <a:pathLst>
              <a:path w="607060" h="254635">
                <a:moveTo>
                  <a:pt x="0" y="63626"/>
                </a:moveTo>
                <a:lnTo>
                  <a:pt x="479298" y="63626"/>
                </a:lnTo>
                <a:lnTo>
                  <a:pt x="479298" y="0"/>
                </a:lnTo>
                <a:lnTo>
                  <a:pt x="606552" y="127254"/>
                </a:lnTo>
                <a:lnTo>
                  <a:pt x="479298" y="254508"/>
                </a:lnTo>
                <a:lnTo>
                  <a:pt x="479298" y="190881"/>
                </a:lnTo>
                <a:lnTo>
                  <a:pt x="0" y="190881"/>
                </a:lnTo>
                <a:lnTo>
                  <a:pt x="0" y="63626"/>
                </a:lnTo>
                <a:close/>
              </a:path>
            </a:pathLst>
          </a:custGeom>
          <a:ln w="6096">
            <a:solidFill>
              <a:srgbClr val="FFC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901950" y="723900"/>
            <a:ext cx="35636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Mesclando</a:t>
            </a:r>
            <a:r>
              <a:rPr spc="-45" dirty="0"/>
              <a:t> </a:t>
            </a:r>
            <a:r>
              <a:rPr i="1" spc="-5" dirty="0">
                <a:latin typeface="Times New Roman"/>
                <a:cs typeface="Times New Roman"/>
              </a:rPr>
              <a:t>Commits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6192974" y="64256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5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34302" y="1485900"/>
            <a:ext cx="838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maste</a:t>
            </a:r>
            <a:r>
              <a:rPr sz="240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19200" y="2286000"/>
            <a:ext cx="1371600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88900" marR="5080" indent="-76200">
              <a:lnSpc>
                <a:spcPts val="2800"/>
              </a:lnSpc>
              <a:spcBef>
                <a:spcPts val="260"/>
              </a:spcBef>
            </a:pPr>
            <a:r>
              <a:rPr sz="2400" spc="-5" dirty="0">
                <a:solidFill>
                  <a:srgbClr val="002C71"/>
                </a:solidFill>
                <a:latin typeface="Times New Roman"/>
                <a:cs typeface="Times New Roman"/>
              </a:rPr>
              <a:t>def</a:t>
            </a:r>
            <a:r>
              <a:rPr sz="2400" spc="-60" dirty="0">
                <a:solidFill>
                  <a:srgbClr val="002C7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fun</a:t>
            </a:r>
            <a:r>
              <a:rPr sz="2400" spc="-5" dirty="0">
                <a:latin typeface="Times New Roman"/>
                <a:cs typeface="Times New Roman"/>
              </a:rPr>
              <a:t>(x):  </a:t>
            </a:r>
            <a:r>
              <a:rPr sz="2400" spc="-5" dirty="0">
                <a:solidFill>
                  <a:srgbClr val="002C71"/>
                </a:solidFill>
                <a:latin typeface="Times New Roman"/>
                <a:cs typeface="Times New Roman"/>
              </a:rPr>
              <a:t>print</a:t>
            </a:r>
            <a:r>
              <a:rPr sz="2400" spc="-15" dirty="0">
                <a:solidFill>
                  <a:srgbClr val="002C7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19200" y="3670300"/>
            <a:ext cx="1371600" cy="2080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branch_1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imes New Roman"/>
              <a:cs typeface="Times New Roman"/>
            </a:endParaRPr>
          </a:p>
          <a:p>
            <a:pPr marL="281305" marR="5080" indent="-269240">
              <a:lnSpc>
                <a:spcPct val="100699"/>
              </a:lnSpc>
            </a:pPr>
            <a:r>
              <a:rPr sz="2400" spc="-5" dirty="0">
                <a:solidFill>
                  <a:srgbClr val="002C71"/>
                </a:solidFill>
                <a:latin typeface="Times New Roman"/>
                <a:cs typeface="Times New Roman"/>
              </a:rPr>
              <a:t>def</a:t>
            </a:r>
            <a:r>
              <a:rPr sz="2400" spc="-60" dirty="0">
                <a:solidFill>
                  <a:srgbClr val="002C7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fun</a:t>
            </a:r>
            <a:r>
              <a:rPr sz="2400" spc="-5" dirty="0">
                <a:latin typeface="Times New Roman"/>
                <a:cs typeface="Times New Roman"/>
              </a:rPr>
              <a:t>(x):  </a:t>
            </a:r>
            <a:r>
              <a:rPr sz="2400" spc="-5" dirty="0">
                <a:solidFill>
                  <a:srgbClr val="002C71"/>
                </a:solidFill>
                <a:latin typeface="Times New Roman"/>
                <a:cs typeface="Times New Roman"/>
              </a:rPr>
              <a:t>print</a:t>
            </a:r>
            <a:r>
              <a:rPr sz="2400" spc="-20" dirty="0">
                <a:solidFill>
                  <a:srgbClr val="002C7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Times New Roman"/>
                <a:cs typeface="Times New Roman"/>
              </a:rPr>
              <a:t>fun(3)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74501" y="1447800"/>
            <a:ext cx="837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ma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te</a:t>
            </a:r>
            <a:r>
              <a:rPr sz="240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00700" y="2235200"/>
            <a:ext cx="1371600" cy="1267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88900" marR="5080" indent="-76200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solidFill>
                  <a:srgbClr val="002C71"/>
                </a:solidFill>
                <a:latin typeface="Times New Roman"/>
                <a:cs typeface="Times New Roman"/>
              </a:rPr>
              <a:t>def</a:t>
            </a:r>
            <a:r>
              <a:rPr sz="2400" spc="-60" dirty="0">
                <a:solidFill>
                  <a:srgbClr val="002C7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fun</a:t>
            </a:r>
            <a:r>
              <a:rPr sz="2400" spc="-5" dirty="0">
                <a:latin typeface="Times New Roman"/>
                <a:cs typeface="Times New Roman"/>
              </a:rPr>
              <a:t>(x):  </a:t>
            </a:r>
            <a:r>
              <a:rPr sz="2400" spc="-5" dirty="0">
                <a:solidFill>
                  <a:srgbClr val="002C71"/>
                </a:solidFill>
                <a:latin typeface="Times New Roman"/>
                <a:cs typeface="Times New Roman"/>
              </a:rPr>
              <a:t>print</a:t>
            </a:r>
            <a:r>
              <a:rPr sz="2400" spc="-15" dirty="0">
                <a:solidFill>
                  <a:srgbClr val="002C7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400" dirty="0">
                <a:latin typeface="Times New Roman"/>
                <a:cs typeface="Times New Roman"/>
              </a:rPr>
              <a:t>fun(3)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4550" y="1885950"/>
            <a:ext cx="1927860" cy="1341120"/>
          </a:xfrm>
          <a:custGeom>
            <a:avLst/>
            <a:gdLst/>
            <a:ahLst/>
            <a:cxnLst/>
            <a:rect l="l" t="t" r="r" b="b"/>
            <a:pathLst>
              <a:path w="1927860" h="1341120">
                <a:moveTo>
                  <a:pt x="1927860" y="0"/>
                </a:moveTo>
                <a:lnTo>
                  <a:pt x="343890" y="0"/>
                </a:lnTo>
                <a:lnTo>
                  <a:pt x="0" y="343915"/>
                </a:lnTo>
                <a:lnTo>
                  <a:pt x="0" y="1341120"/>
                </a:lnTo>
                <a:lnTo>
                  <a:pt x="1927860" y="1341120"/>
                </a:lnTo>
                <a:lnTo>
                  <a:pt x="1927860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4550" y="1885950"/>
            <a:ext cx="344170" cy="344170"/>
          </a:xfrm>
          <a:custGeom>
            <a:avLst/>
            <a:gdLst/>
            <a:ahLst/>
            <a:cxnLst/>
            <a:rect l="l" t="t" r="r" b="b"/>
            <a:pathLst>
              <a:path w="344169" h="344169">
                <a:moveTo>
                  <a:pt x="343890" y="0"/>
                </a:moveTo>
                <a:lnTo>
                  <a:pt x="0" y="343915"/>
                </a:lnTo>
                <a:lnTo>
                  <a:pt x="275107" y="275082"/>
                </a:lnTo>
                <a:lnTo>
                  <a:pt x="343890" y="0"/>
                </a:lnTo>
                <a:close/>
              </a:path>
            </a:pathLst>
          </a:custGeom>
          <a:solidFill>
            <a:srgbClr val="A6B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1850" y="1873250"/>
            <a:ext cx="1927860" cy="1341120"/>
          </a:xfrm>
          <a:custGeom>
            <a:avLst/>
            <a:gdLst/>
            <a:ahLst/>
            <a:cxnLst/>
            <a:rect l="l" t="t" r="r" b="b"/>
            <a:pathLst>
              <a:path w="1927860" h="1341120">
                <a:moveTo>
                  <a:pt x="343890" y="0"/>
                </a:moveTo>
                <a:lnTo>
                  <a:pt x="275107" y="275082"/>
                </a:lnTo>
                <a:lnTo>
                  <a:pt x="0" y="343916"/>
                </a:lnTo>
                <a:lnTo>
                  <a:pt x="343890" y="0"/>
                </a:lnTo>
                <a:lnTo>
                  <a:pt x="1927860" y="0"/>
                </a:lnTo>
                <a:lnTo>
                  <a:pt x="1927860" y="1341120"/>
                </a:lnTo>
                <a:lnTo>
                  <a:pt x="0" y="1341120"/>
                </a:lnTo>
                <a:lnTo>
                  <a:pt x="0" y="343916"/>
                </a:lnTo>
                <a:lnTo>
                  <a:pt x="343890" y="0"/>
                </a:lnTo>
                <a:close/>
              </a:path>
            </a:pathLst>
          </a:custGeom>
          <a:ln w="38100">
            <a:solidFill>
              <a:srgbClr val="3788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1850" y="4057650"/>
            <a:ext cx="1927860" cy="1882139"/>
          </a:xfrm>
          <a:custGeom>
            <a:avLst/>
            <a:gdLst/>
            <a:ahLst/>
            <a:cxnLst/>
            <a:rect l="l" t="t" r="r" b="b"/>
            <a:pathLst>
              <a:path w="1927860" h="1882139">
                <a:moveTo>
                  <a:pt x="1927860" y="0"/>
                </a:moveTo>
                <a:lnTo>
                  <a:pt x="342798" y="0"/>
                </a:lnTo>
                <a:lnTo>
                  <a:pt x="0" y="342773"/>
                </a:lnTo>
                <a:lnTo>
                  <a:pt x="0" y="1882139"/>
                </a:lnTo>
                <a:lnTo>
                  <a:pt x="1927860" y="1882139"/>
                </a:lnTo>
                <a:lnTo>
                  <a:pt x="1927860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1850" y="4057650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342798" y="0"/>
                </a:moveTo>
                <a:lnTo>
                  <a:pt x="0" y="342773"/>
                </a:lnTo>
                <a:lnTo>
                  <a:pt x="274231" y="274193"/>
                </a:lnTo>
                <a:lnTo>
                  <a:pt x="342798" y="0"/>
                </a:lnTo>
                <a:close/>
              </a:path>
            </a:pathLst>
          </a:custGeom>
          <a:solidFill>
            <a:srgbClr val="A6B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1850" y="4057650"/>
            <a:ext cx="1927860" cy="1882139"/>
          </a:xfrm>
          <a:custGeom>
            <a:avLst/>
            <a:gdLst/>
            <a:ahLst/>
            <a:cxnLst/>
            <a:rect l="l" t="t" r="r" b="b"/>
            <a:pathLst>
              <a:path w="1927860" h="1882139">
                <a:moveTo>
                  <a:pt x="342798" y="0"/>
                </a:moveTo>
                <a:lnTo>
                  <a:pt x="274231" y="274193"/>
                </a:lnTo>
                <a:lnTo>
                  <a:pt x="0" y="342773"/>
                </a:lnTo>
                <a:lnTo>
                  <a:pt x="342798" y="0"/>
                </a:lnTo>
                <a:lnTo>
                  <a:pt x="1927860" y="0"/>
                </a:lnTo>
                <a:lnTo>
                  <a:pt x="1927860" y="1882139"/>
                </a:lnTo>
                <a:lnTo>
                  <a:pt x="0" y="1882139"/>
                </a:lnTo>
                <a:lnTo>
                  <a:pt x="0" y="342773"/>
                </a:lnTo>
                <a:lnTo>
                  <a:pt x="342798" y="0"/>
                </a:lnTo>
                <a:close/>
              </a:path>
            </a:pathLst>
          </a:custGeom>
          <a:ln w="38100">
            <a:solidFill>
              <a:srgbClr val="3788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63850" y="39179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70">
                <a:moveTo>
                  <a:pt x="140207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7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7" y="280416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6" y="140207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7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63850" y="39179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70">
                <a:moveTo>
                  <a:pt x="140208" y="0"/>
                </a:moveTo>
                <a:lnTo>
                  <a:pt x="184538" y="7144"/>
                </a:lnTo>
                <a:lnTo>
                  <a:pt x="223028" y="27041"/>
                </a:lnTo>
                <a:lnTo>
                  <a:pt x="253374" y="57387"/>
                </a:lnTo>
                <a:lnTo>
                  <a:pt x="273271" y="95877"/>
                </a:lnTo>
                <a:lnTo>
                  <a:pt x="280416" y="140208"/>
                </a:lnTo>
                <a:lnTo>
                  <a:pt x="273271" y="184538"/>
                </a:lnTo>
                <a:lnTo>
                  <a:pt x="253374" y="223028"/>
                </a:lnTo>
                <a:lnTo>
                  <a:pt x="223028" y="253374"/>
                </a:lnTo>
                <a:lnTo>
                  <a:pt x="184538" y="273271"/>
                </a:lnTo>
                <a:lnTo>
                  <a:pt x="140208" y="280416"/>
                </a:lnTo>
                <a:lnTo>
                  <a:pt x="95877" y="273271"/>
                </a:lnTo>
                <a:lnTo>
                  <a:pt x="57387" y="253374"/>
                </a:lnTo>
                <a:lnTo>
                  <a:pt x="27041" y="223028"/>
                </a:lnTo>
                <a:lnTo>
                  <a:pt x="7144" y="184538"/>
                </a:lnTo>
                <a:lnTo>
                  <a:pt x="0" y="140208"/>
                </a:ln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8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63850" y="16954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69">
                <a:moveTo>
                  <a:pt x="140207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8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7" y="280415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6" y="140208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7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63850" y="16954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69">
                <a:moveTo>
                  <a:pt x="140208" y="0"/>
                </a:moveTo>
                <a:lnTo>
                  <a:pt x="184538" y="7144"/>
                </a:lnTo>
                <a:lnTo>
                  <a:pt x="223028" y="27041"/>
                </a:lnTo>
                <a:lnTo>
                  <a:pt x="253374" y="57387"/>
                </a:lnTo>
                <a:lnTo>
                  <a:pt x="273271" y="95877"/>
                </a:lnTo>
                <a:lnTo>
                  <a:pt x="280416" y="140208"/>
                </a:lnTo>
                <a:lnTo>
                  <a:pt x="273271" y="184538"/>
                </a:lnTo>
                <a:lnTo>
                  <a:pt x="253374" y="223028"/>
                </a:lnTo>
                <a:lnTo>
                  <a:pt x="223028" y="253374"/>
                </a:lnTo>
                <a:lnTo>
                  <a:pt x="184538" y="273271"/>
                </a:lnTo>
                <a:lnTo>
                  <a:pt x="140208" y="280416"/>
                </a:lnTo>
                <a:lnTo>
                  <a:pt x="95877" y="273271"/>
                </a:lnTo>
                <a:lnTo>
                  <a:pt x="57387" y="253374"/>
                </a:lnTo>
                <a:lnTo>
                  <a:pt x="27041" y="223028"/>
                </a:lnTo>
                <a:lnTo>
                  <a:pt x="7144" y="184538"/>
                </a:lnTo>
                <a:lnTo>
                  <a:pt x="0" y="140208"/>
                </a:ln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8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7680" y="2735579"/>
            <a:ext cx="632459" cy="289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250" y="2724150"/>
            <a:ext cx="607060" cy="254635"/>
          </a:xfrm>
          <a:custGeom>
            <a:avLst/>
            <a:gdLst/>
            <a:ahLst/>
            <a:cxnLst/>
            <a:rect l="l" t="t" r="r" b="b"/>
            <a:pathLst>
              <a:path w="607060" h="254635">
                <a:moveTo>
                  <a:pt x="0" y="63627"/>
                </a:moveTo>
                <a:lnTo>
                  <a:pt x="479298" y="63627"/>
                </a:lnTo>
                <a:lnTo>
                  <a:pt x="479298" y="0"/>
                </a:lnTo>
                <a:lnTo>
                  <a:pt x="606552" y="127254"/>
                </a:lnTo>
                <a:lnTo>
                  <a:pt x="479298" y="254508"/>
                </a:lnTo>
                <a:lnTo>
                  <a:pt x="479298" y="190881"/>
                </a:lnTo>
                <a:lnTo>
                  <a:pt x="0" y="190881"/>
                </a:lnTo>
                <a:lnTo>
                  <a:pt x="0" y="63627"/>
                </a:lnTo>
                <a:close/>
              </a:path>
            </a:pathLst>
          </a:custGeom>
          <a:ln w="6096">
            <a:solidFill>
              <a:srgbClr val="FFC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2919" y="5440679"/>
            <a:ext cx="632460" cy="274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8950" y="5429250"/>
            <a:ext cx="607060" cy="254635"/>
          </a:xfrm>
          <a:custGeom>
            <a:avLst/>
            <a:gdLst/>
            <a:ahLst/>
            <a:cxnLst/>
            <a:rect l="l" t="t" r="r" b="b"/>
            <a:pathLst>
              <a:path w="607060" h="254635">
                <a:moveTo>
                  <a:pt x="0" y="63626"/>
                </a:moveTo>
                <a:lnTo>
                  <a:pt x="479298" y="63626"/>
                </a:lnTo>
                <a:lnTo>
                  <a:pt x="479298" y="0"/>
                </a:lnTo>
                <a:lnTo>
                  <a:pt x="606552" y="127254"/>
                </a:lnTo>
                <a:lnTo>
                  <a:pt x="479298" y="254508"/>
                </a:lnTo>
                <a:lnTo>
                  <a:pt x="479298" y="190881"/>
                </a:lnTo>
                <a:lnTo>
                  <a:pt x="0" y="190881"/>
                </a:lnTo>
                <a:lnTo>
                  <a:pt x="0" y="63626"/>
                </a:lnTo>
                <a:close/>
              </a:path>
            </a:pathLst>
          </a:custGeom>
          <a:ln w="6096">
            <a:solidFill>
              <a:srgbClr val="FFC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901950" y="723900"/>
            <a:ext cx="35636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Mesclando</a:t>
            </a:r>
            <a:r>
              <a:rPr spc="-45" dirty="0"/>
              <a:t> </a:t>
            </a:r>
            <a:r>
              <a:rPr i="1" spc="-5" dirty="0">
                <a:latin typeface="Times New Roman"/>
                <a:cs typeface="Times New Roman"/>
              </a:rPr>
              <a:t>Commits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192974" y="64256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4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19200" y="1473200"/>
            <a:ext cx="1371600" cy="4277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branch_2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12700" marR="5080" algn="ctr">
              <a:lnSpc>
                <a:spcPts val="2800"/>
              </a:lnSpc>
            </a:pPr>
            <a:r>
              <a:rPr sz="2400" spc="-5" dirty="0">
                <a:solidFill>
                  <a:srgbClr val="002C71"/>
                </a:solidFill>
                <a:latin typeface="Times New Roman"/>
                <a:cs typeface="Times New Roman"/>
              </a:rPr>
              <a:t>def</a:t>
            </a:r>
            <a:r>
              <a:rPr sz="2400" spc="-60" dirty="0">
                <a:solidFill>
                  <a:srgbClr val="002C7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fun</a:t>
            </a:r>
            <a:r>
              <a:rPr sz="2400" spc="-5" dirty="0">
                <a:latin typeface="Times New Roman"/>
                <a:cs typeface="Times New Roman"/>
              </a:rPr>
              <a:t>(x):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2C71"/>
                </a:solidFill>
                <a:latin typeface="Times New Roman"/>
                <a:cs typeface="Times New Roman"/>
              </a:rPr>
              <a:t>print</a:t>
            </a:r>
            <a:r>
              <a:rPr sz="2400" spc="-35" dirty="0">
                <a:solidFill>
                  <a:srgbClr val="002C7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x+x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2700" indent="76200">
              <a:lnSpc>
                <a:spcPct val="100000"/>
              </a:lnSpc>
              <a:spcBef>
                <a:spcPts val="2150"/>
              </a:spcBef>
            </a:pPr>
            <a:r>
              <a:rPr sz="2400" spc="-5" dirty="0">
                <a:latin typeface="Times New Roman"/>
                <a:cs typeface="Times New Roman"/>
              </a:rPr>
              <a:t>branch_1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 marR="5080" algn="ctr">
              <a:lnSpc>
                <a:spcPct val="100699"/>
              </a:lnSpc>
            </a:pPr>
            <a:r>
              <a:rPr sz="2400" spc="-5" dirty="0">
                <a:solidFill>
                  <a:srgbClr val="002C71"/>
                </a:solidFill>
                <a:latin typeface="Times New Roman"/>
                <a:cs typeface="Times New Roman"/>
              </a:rPr>
              <a:t>def</a:t>
            </a:r>
            <a:r>
              <a:rPr sz="2400" spc="-60" dirty="0">
                <a:solidFill>
                  <a:srgbClr val="002C7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fun</a:t>
            </a:r>
            <a:r>
              <a:rPr sz="2400" spc="-5" dirty="0">
                <a:latin typeface="Times New Roman"/>
                <a:cs typeface="Times New Roman"/>
              </a:rPr>
              <a:t>(x):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2C71"/>
                </a:solidFill>
                <a:latin typeface="Times New Roman"/>
                <a:cs typeface="Times New Roman"/>
              </a:rPr>
              <a:t>print</a:t>
            </a:r>
            <a:r>
              <a:rPr sz="2400" spc="-20" dirty="0">
                <a:solidFill>
                  <a:srgbClr val="002C7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Times New Roman"/>
                <a:cs typeface="Times New Roman"/>
              </a:rPr>
              <a:t>fun(3)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4550" y="1885950"/>
            <a:ext cx="1927860" cy="1341120"/>
          </a:xfrm>
          <a:custGeom>
            <a:avLst/>
            <a:gdLst/>
            <a:ahLst/>
            <a:cxnLst/>
            <a:rect l="l" t="t" r="r" b="b"/>
            <a:pathLst>
              <a:path w="1927860" h="1341120">
                <a:moveTo>
                  <a:pt x="1927860" y="0"/>
                </a:moveTo>
                <a:lnTo>
                  <a:pt x="343890" y="0"/>
                </a:lnTo>
                <a:lnTo>
                  <a:pt x="0" y="343915"/>
                </a:lnTo>
                <a:lnTo>
                  <a:pt x="0" y="1341120"/>
                </a:lnTo>
                <a:lnTo>
                  <a:pt x="1927860" y="1341120"/>
                </a:lnTo>
                <a:lnTo>
                  <a:pt x="1927860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4550" y="1885950"/>
            <a:ext cx="344170" cy="344170"/>
          </a:xfrm>
          <a:custGeom>
            <a:avLst/>
            <a:gdLst/>
            <a:ahLst/>
            <a:cxnLst/>
            <a:rect l="l" t="t" r="r" b="b"/>
            <a:pathLst>
              <a:path w="344169" h="344169">
                <a:moveTo>
                  <a:pt x="343890" y="0"/>
                </a:moveTo>
                <a:lnTo>
                  <a:pt x="0" y="343915"/>
                </a:lnTo>
                <a:lnTo>
                  <a:pt x="275107" y="275082"/>
                </a:lnTo>
                <a:lnTo>
                  <a:pt x="343890" y="0"/>
                </a:lnTo>
                <a:close/>
              </a:path>
            </a:pathLst>
          </a:custGeom>
          <a:solidFill>
            <a:srgbClr val="A6B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1850" y="1873250"/>
            <a:ext cx="1927860" cy="1341120"/>
          </a:xfrm>
          <a:custGeom>
            <a:avLst/>
            <a:gdLst/>
            <a:ahLst/>
            <a:cxnLst/>
            <a:rect l="l" t="t" r="r" b="b"/>
            <a:pathLst>
              <a:path w="1927860" h="1341120">
                <a:moveTo>
                  <a:pt x="343890" y="0"/>
                </a:moveTo>
                <a:lnTo>
                  <a:pt x="275107" y="275082"/>
                </a:lnTo>
                <a:lnTo>
                  <a:pt x="0" y="343916"/>
                </a:lnTo>
                <a:lnTo>
                  <a:pt x="343890" y="0"/>
                </a:lnTo>
                <a:lnTo>
                  <a:pt x="1927860" y="0"/>
                </a:lnTo>
                <a:lnTo>
                  <a:pt x="1927860" y="1341120"/>
                </a:lnTo>
                <a:lnTo>
                  <a:pt x="0" y="1341120"/>
                </a:lnTo>
                <a:lnTo>
                  <a:pt x="0" y="343916"/>
                </a:lnTo>
                <a:lnTo>
                  <a:pt x="343890" y="0"/>
                </a:lnTo>
                <a:close/>
              </a:path>
            </a:pathLst>
          </a:custGeom>
          <a:ln w="38100">
            <a:solidFill>
              <a:srgbClr val="3788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1850" y="4057650"/>
            <a:ext cx="1927860" cy="1882139"/>
          </a:xfrm>
          <a:custGeom>
            <a:avLst/>
            <a:gdLst/>
            <a:ahLst/>
            <a:cxnLst/>
            <a:rect l="l" t="t" r="r" b="b"/>
            <a:pathLst>
              <a:path w="1927860" h="1882139">
                <a:moveTo>
                  <a:pt x="1927860" y="0"/>
                </a:moveTo>
                <a:lnTo>
                  <a:pt x="344563" y="0"/>
                </a:lnTo>
                <a:lnTo>
                  <a:pt x="0" y="344550"/>
                </a:lnTo>
                <a:lnTo>
                  <a:pt x="0" y="1882139"/>
                </a:lnTo>
                <a:lnTo>
                  <a:pt x="1927860" y="1882139"/>
                </a:lnTo>
                <a:lnTo>
                  <a:pt x="1927860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1850" y="4057650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344563" y="0"/>
                </a:moveTo>
                <a:lnTo>
                  <a:pt x="0" y="344550"/>
                </a:lnTo>
                <a:lnTo>
                  <a:pt x="275653" y="275589"/>
                </a:lnTo>
                <a:lnTo>
                  <a:pt x="344563" y="0"/>
                </a:lnTo>
                <a:close/>
              </a:path>
            </a:pathLst>
          </a:custGeom>
          <a:solidFill>
            <a:srgbClr val="A6B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1850" y="4057650"/>
            <a:ext cx="1927860" cy="1882139"/>
          </a:xfrm>
          <a:custGeom>
            <a:avLst/>
            <a:gdLst/>
            <a:ahLst/>
            <a:cxnLst/>
            <a:rect l="l" t="t" r="r" b="b"/>
            <a:pathLst>
              <a:path w="1927860" h="1882139">
                <a:moveTo>
                  <a:pt x="344563" y="0"/>
                </a:moveTo>
                <a:lnTo>
                  <a:pt x="275653" y="275590"/>
                </a:lnTo>
                <a:lnTo>
                  <a:pt x="0" y="344551"/>
                </a:lnTo>
                <a:lnTo>
                  <a:pt x="344563" y="0"/>
                </a:lnTo>
                <a:lnTo>
                  <a:pt x="1927860" y="0"/>
                </a:lnTo>
                <a:lnTo>
                  <a:pt x="1927860" y="1882139"/>
                </a:lnTo>
                <a:lnTo>
                  <a:pt x="0" y="1882139"/>
                </a:lnTo>
                <a:lnTo>
                  <a:pt x="0" y="344551"/>
                </a:lnTo>
                <a:lnTo>
                  <a:pt x="344563" y="0"/>
                </a:lnTo>
                <a:close/>
              </a:path>
            </a:pathLst>
          </a:custGeom>
          <a:ln w="38100">
            <a:solidFill>
              <a:srgbClr val="3788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63850" y="39179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70">
                <a:moveTo>
                  <a:pt x="140207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7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7" y="280416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6" y="140207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7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63850" y="39179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70">
                <a:moveTo>
                  <a:pt x="140208" y="0"/>
                </a:moveTo>
                <a:lnTo>
                  <a:pt x="184538" y="7144"/>
                </a:lnTo>
                <a:lnTo>
                  <a:pt x="223028" y="27041"/>
                </a:lnTo>
                <a:lnTo>
                  <a:pt x="253374" y="57387"/>
                </a:lnTo>
                <a:lnTo>
                  <a:pt x="273271" y="95877"/>
                </a:lnTo>
                <a:lnTo>
                  <a:pt x="280416" y="140208"/>
                </a:lnTo>
                <a:lnTo>
                  <a:pt x="273271" y="184538"/>
                </a:lnTo>
                <a:lnTo>
                  <a:pt x="253374" y="223028"/>
                </a:lnTo>
                <a:lnTo>
                  <a:pt x="223028" y="253374"/>
                </a:lnTo>
                <a:lnTo>
                  <a:pt x="184538" y="273271"/>
                </a:lnTo>
                <a:lnTo>
                  <a:pt x="140208" y="280416"/>
                </a:lnTo>
                <a:lnTo>
                  <a:pt x="95877" y="273271"/>
                </a:lnTo>
                <a:lnTo>
                  <a:pt x="57387" y="253374"/>
                </a:lnTo>
                <a:lnTo>
                  <a:pt x="27041" y="223028"/>
                </a:lnTo>
                <a:lnTo>
                  <a:pt x="7144" y="184538"/>
                </a:lnTo>
                <a:lnTo>
                  <a:pt x="0" y="140208"/>
                </a:ln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8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63850" y="16954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69">
                <a:moveTo>
                  <a:pt x="140207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8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7" y="280415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6" y="140208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7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63850" y="16954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69">
                <a:moveTo>
                  <a:pt x="140208" y="0"/>
                </a:moveTo>
                <a:lnTo>
                  <a:pt x="184538" y="7144"/>
                </a:lnTo>
                <a:lnTo>
                  <a:pt x="223028" y="27041"/>
                </a:lnTo>
                <a:lnTo>
                  <a:pt x="253374" y="57387"/>
                </a:lnTo>
                <a:lnTo>
                  <a:pt x="273271" y="95877"/>
                </a:lnTo>
                <a:lnTo>
                  <a:pt x="280416" y="140208"/>
                </a:lnTo>
                <a:lnTo>
                  <a:pt x="273271" y="184538"/>
                </a:lnTo>
                <a:lnTo>
                  <a:pt x="253374" y="223028"/>
                </a:lnTo>
                <a:lnTo>
                  <a:pt x="223028" y="253374"/>
                </a:lnTo>
                <a:lnTo>
                  <a:pt x="184538" y="273271"/>
                </a:lnTo>
                <a:lnTo>
                  <a:pt x="140208" y="280416"/>
                </a:lnTo>
                <a:lnTo>
                  <a:pt x="95877" y="273271"/>
                </a:lnTo>
                <a:lnTo>
                  <a:pt x="57387" y="253374"/>
                </a:lnTo>
                <a:lnTo>
                  <a:pt x="27041" y="223028"/>
                </a:lnTo>
                <a:lnTo>
                  <a:pt x="7144" y="184538"/>
                </a:lnTo>
                <a:lnTo>
                  <a:pt x="0" y="140208"/>
                </a:ln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8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57750" y="16827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69">
                <a:moveTo>
                  <a:pt x="140208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8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8" y="280415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5" y="140208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8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57750" y="16827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69">
                <a:moveTo>
                  <a:pt x="140208" y="0"/>
                </a:moveTo>
                <a:lnTo>
                  <a:pt x="184538" y="7144"/>
                </a:lnTo>
                <a:lnTo>
                  <a:pt x="223028" y="27041"/>
                </a:lnTo>
                <a:lnTo>
                  <a:pt x="253374" y="57387"/>
                </a:lnTo>
                <a:lnTo>
                  <a:pt x="273271" y="95877"/>
                </a:lnTo>
                <a:lnTo>
                  <a:pt x="280416" y="140208"/>
                </a:lnTo>
                <a:lnTo>
                  <a:pt x="273271" y="184538"/>
                </a:lnTo>
                <a:lnTo>
                  <a:pt x="253374" y="223028"/>
                </a:lnTo>
                <a:lnTo>
                  <a:pt x="223028" y="253374"/>
                </a:lnTo>
                <a:lnTo>
                  <a:pt x="184538" y="273271"/>
                </a:lnTo>
                <a:lnTo>
                  <a:pt x="140208" y="280416"/>
                </a:lnTo>
                <a:lnTo>
                  <a:pt x="95877" y="273271"/>
                </a:lnTo>
                <a:lnTo>
                  <a:pt x="57387" y="253374"/>
                </a:lnTo>
                <a:lnTo>
                  <a:pt x="27041" y="223028"/>
                </a:lnTo>
                <a:lnTo>
                  <a:pt x="7144" y="184538"/>
                </a:lnTo>
                <a:lnTo>
                  <a:pt x="0" y="140208"/>
                </a:ln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8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54679" y="1760220"/>
            <a:ext cx="1722120" cy="182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93720" y="1935479"/>
            <a:ext cx="1821180" cy="2065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7680" y="2735579"/>
            <a:ext cx="632459" cy="289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250" y="2724150"/>
            <a:ext cx="607060" cy="254635"/>
          </a:xfrm>
          <a:custGeom>
            <a:avLst/>
            <a:gdLst/>
            <a:ahLst/>
            <a:cxnLst/>
            <a:rect l="l" t="t" r="r" b="b"/>
            <a:pathLst>
              <a:path w="607060" h="254635">
                <a:moveTo>
                  <a:pt x="0" y="63627"/>
                </a:moveTo>
                <a:lnTo>
                  <a:pt x="479298" y="63627"/>
                </a:lnTo>
                <a:lnTo>
                  <a:pt x="479298" y="0"/>
                </a:lnTo>
                <a:lnTo>
                  <a:pt x="606552" y="127254"/>
                </a:lnTo>
                <a:lnTo>
                  <a:pt x="479298" y="254508"/>
                </a:lnTo>
                <a:lnTo>
                  <a:pt x="479298" y="190881"/>
                </a:lnTo>
                <a:lnTo>
                  <a:pt x="0" y="190881"/>
                </a:lnTo>
                <a:lnTo>
                  <a:pt x="0" y="63627"/>
                </a:lnTo>
                <a:close/>
              </a:path>
            </a:pathLst>
          </a:custGeom>
          <a:ln w="6096">
            <a:solidFill>
              <a:srgbClr val="FFC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2919" y="5440679"/>
            <a:ext cx="632460" cy="2743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8950" y="5429250"/>
            <a:ext cx="607060" cy="254635"/>
          </a:xfrm>
          <a:custGeom>
            <a:avLst/>
            <a:gdLst/>
            <a:ahLst/>
            <a:cxnLst/>
            <a:rect l="l" t="t" r="r" b="b"/>
            <a:pathLst>
              <a:path w="607060" h="254635">
                <a:moveTo>
                  <a:pt x="0" y="63626"/>
                </a:moveTo>
                <a:lnTo>
                  <a:pt x="479298" y="63626"/>
                </a:lnTo>
                <a:lnTo>
                  <a:pt x="479298" y="0"/>
                </a:lnTo>
                <a:lnTo>
                  <a:pt x="606552" y="127254"/>
                </a:lnTo>
                <a:lnTo>
                  <a:pt x="479298" y="254508"/>
                </a:lnTo>
                <a:lnTo>
                  <a:pt x="479298" y="190881"/>
                </a:lnTo>
                <a:lnTo>
                  <a:pt x="0" y="190881"/>
                </a:lnTo>
                <a:lnTo>
                  <a:pt x="0" y="63626"/>
                </a:lnTo>
                <a:close/>
              </a:path>
            </a:pathLst>
          </a:custGeom>
          <a:ln w="6096">
            <a:solidFill>
              <a:srgbClr val="FFC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37150" y="1860550"/>
            <a:ext cx="1927860" cy="1882139"/>
          </a:xfrm>
          <a:custGeom>
            <a:avLst/>
            <a:gdLst/>
            <a:ahLst/>
            <a:cxnLst/>
            <a:rect l="l" t="t" r="r" b="b"/>
            <a:pathLst>
              <a:path w="1927859" h="1882139">
                <a:moveTo>
                  <a:pt x="1927859" y="0"/>
                </a:moveTo>
                <a:lnTo>
                  <a:pt x="339725" y="0"/>
                </a:lnTo>
                <a:lnTo>
                  <a:pt x="0" y="339725"/>
                </a:lnTo>
                <a:lnTo>
                  <a:pt x="0" y="1882139"/>
                </a:lnTo>
                <a:lnTo>
                  <a:pt x="1927859" y="1882139"/>
                </a:lnTo>
                <a:lnTo>
                  <a:pt x="1927859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37150" y="1860550"/>
            <a:ext cx="339725" cy="339725"/>
          </a:xfrm>
          <a:custGeom>
            <a:avLst/>
            <a:gdLst/>
            <a:ahLst/>
            <a:cxnLst/>
            <a:rect l="l" t="t" r="r" b="b"/>
            <a:pathLst>
              <a:path w="339725" h="339725">
                <a:moveTo>
                  <a:pt x="339725" y="0"/>
                </a:moveTo>
                <a:lnTo>
                  <a:pt x="0" y="339725"/>
                </a:lnTo>
                <a:lnTo>
                  <a:pt x="271779" y="271779"/>
                </a:lnTo>
                <a:lnTo>
                  <a:pt x="339725" y="0"/>
                </a:lnTo>
                <a:close/>
              </a:path>
            </a:pathLst>
          </a:custGeom>
          <a:solidFill>
            <a:srgbClr val="A6B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37150" y="1860550"/>
            <a:ext cx="1927860" cy="1882139"/>
          </a:xfrm>
          <a:custGeom>
            <a:avLst/>
            <a:gdLst/>
            <a:ahLst/>
            <a:cxnLst/>
            <a:rect l="l" t="t" r="r" b="b"/>
            <a:pathLst>
              <a:path w="1927859" h="1882139">
                <a:moveTo>
                  <a:pt x="339725" y="0"/>
                </a:moveTo>
                <a:lnTo>
                  <a:pt x="271780" y="271780"/>
                </a:lnTo>
                <a:lnTo>
                  <a:pt x="0" y="339725"/>
                </a:lnTo>
                <a:lnTo>
                  <a:pt x="339725" y="0"/>
                </a:lnTo>
                <a:lnTo>
                  <a:pt x="1927860" y="0"/>
                </a:lnTo>
                <a:lnTo>
                  <a:pt x="1927860" y="1882139"/>
                </a:lnTo>
                <a:lnTo>
                  <a:pt x="0" y="1882139"/>
                </a:lnTo>
                <a:lnTo>
                  <a:pt x="0" y="339725"/>
                </a:lnTo>
                <a:lnTo>
                  <a:pt x="339725" y="0"/>
                </a:lnTo>
                <a:close/>
              </a:path>
            </a:pathLst>
          </a:custGeom>
          <a:ln w="38100">
            <a:solidFill>
              <a:srgbClr val="3788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901950" y="723900"/>
            <a:ext cx="35636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Mesclando</a:t>
            </a:r>
            <a:r>
              <a:rPr spc="-45" dirty="0"/>
              <a:t> </a:t>
            </a:r>
            <a:r>
              <a:rPr i="1" spc="-5" dirty="0">
                <a:latin typeface="Times New Roman"/>
                <a:cs typeface="Times New Roman"/>
              </a:rPr>
              <a:t>Commits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6192974" y="64256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6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95400" y="1473200"/>
            <a:ext cx="1159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branch_2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19200" y="2286000"/>
            <a:ext cx="1371600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88900" marR="5080" indent="-76200">
              <a:lnSpc>
                <a:spcPts val="2800"/>
              </a:lnSpc>
              <a:spcBef>
                <a:spcPts val="260"/>
              </a:spcBef>
            </a:pPr>
            <a:r>
              <a:rPr sz="2400" spc="-5" dirty="0">
                <a:solidFill>
                  <a:srgbClr val="002C71"/>
                </a:solidFill>
                <a:latin typeface="Times New Roman"/>
                <a:cs typeface="Times New Roman"/>
              </a:rPr>
              <a:t>def</a:t>
            </a:r>
            <a:r>
              <a:rPr sz="2400" spc="-60" dirty="0">
                <a:solidFill>
                  <a:srgbClr val="002C7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fun</a:t>
            </a:r>
            <a:r>
              <a:rPr sz="2400" spc="-5" dirty="0">
                <a:latin typeface="Times New Roman"/>
                <a:cs typeface="Times New Roman"/>
              </a:rPr>
              <a:t>(x):  </a:t>
            </a:r>
            <a:r>
              <a:rPr sz="2400" spc="-5" dirty="0">
                <a:solidFill>
                  <a:srgbClr val="002C71"/>
                </a:solidFill>
                <a:latin typeface="Times New Roman"/>
                <a:cs typeface="Times New Roman"/>
              </a:rPr>
              <a:t>print</a:t>
            </a:r>
            <a:r>
              <a:rPr sz="2400" spc="-30" dirty="0">
                <a:solidFill>
                  <a:srgbClr val="002C7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x+x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19200" y="3670300"/>
            <a:ext cx="1371600" cy="2080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branch_1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imes New Roman"/>
              <a:cs typeface="Times New Roman"/>
            </a:endParaRPr>
          </a:p>
          <a:p>
            <a:pPr marL="281305" marR="5080" indent="-269240">
              <a:lnSpc>
                <a:spcPct val="100699"/>
              </a:lnSpc>
            </a:pPr>
            <a:r>
              <a:rPr sz="2400" spc="-5" dirty="0">
                <a:solidFill>
                  <a:srgbClr val="002C71"/>
                </a:solidFill>
                <a:latin typeface="Times New Roman"/>
                <a:cs typeface="Times New Roman"/>
              </a:rPr>
              <a:t>def</a:t>
            </a:r>
            <a:r>
              <a:rPr sz="2400" spc="-60" dirty="0">
                <a:solidFill>
                  <a:srgbClr val="002C7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fun</a:t>
            </a:r>
            <a:r>
              <a:rPr sz="2400" spc="-5" dirty="0">
                <a:latin typeface="Times New Roman"/>
                <a:cs typeface="Times New Roman"/>
              </a:rPr>
              <a:t>(x):  </a:t>
            </a:r>
            <a:r>
              <a:rPr sz="2400" spc="-5" dirty="0">
                <a:solidFill>
                  <a:srgbClr val="002C71"/>
                </a:solidFill>
                <a:latin typeface="Times New Roman"/>
                <a:cs typeface="Times New Roman"/>
              </a:rPr>
              <a:t>print</a:t>
            </a:r>
            <a:r>
              <a:rPr sz="2400" spc="-20" dirty="0">
                <a:solidFill>
                  <a:srgbClr val="002C7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Times New Roman"/>
                <a:cs typeface="Times New Roman"/>
              </a:rPr>
              <a:t>fun(3)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76900" y="1473200"/>
            <a:ext cx="1159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branch_2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00700" y="2273300"/>
            <a:ext cx="1371600" cy="12674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88900" marR="5080" indent="-76200">
              <a:lnSpc>
                <a:spcPts val="2800"/>
              </a:lnSpc>
              <a:spcBef>
                <a:spcPts val="260"/>
              </a:spcBef>
            </a:pPr>
            <a:r>
              <a:rPr sz="2400" spc="-5" dirty="0">
                <a:solidFill>
                  <a:srgbClr val="002C71"/>
                </a:solidFill>
                <a:latin typeface="Times New Roman"/>
                <a:cs typeface="Times New Roman"/>
              </a:rPr>
              <a:t>def</a:t>
            </a:r>
            <a:r>
              <a:rPr sz="2400" spc="-60" dirty="0">
                <a:solidFill>
                  <a:srgbClr val="002C7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fun</a:t>
            </a:r>
            <a:r>
              <a:rPr sz="2400" spc="-5" dirty="0">
                <a:latin typeface="Times New Roman"/>
                <a:cs typeface="Times New Roman"/>
              </a:rPr>
              <a:t>(x):  </a:t>
            </a:r>
            <a:r>
              <a:rPr sz="2400" spc="-5" dirty="0">
                <a:solidFill>
                  <a:srgbClr val="002C71"/>
                </a:solidFill>
                <a:latin typeface="Times New Roman"/>
                <a:cs typeface="Times New Roman"/>
              </a:rPr>
              <a:t>print</a:t>
            </a:r>
            <a:r>
              <a:rPr sz="2400" spc="-30" dirty="0">
                <a:solidFill>
                  <a:srgbClr val="002C7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x+x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400" dirty="0">
                <a:latin typeface="Times New Roman"/>
                <a:cs typeface="Times New Roman"/>
              </a:rPr>
              <a:t>fun(3)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3650" y="3625850"/>
            <a:ext cx="711835" cy="859790"/>
          </a:xfrm>
          <a:custGeom>
            <a:avLst/>
            <a:gdLst/>
            <a:ahLst/>
            <a:cxnLst/>
            <a:rect l="l" t="t" r="r" b="b"/>
            <a:pathLst>
              <a:path w="711835" h="859789">
                <a:moveTo>
                  <a:pt x="711707" y="0"/>
                </a:moveTo>
                <a:lnTo>
                  <a:pt x="182499" y="0"/>
                </a:lnTo>
                <a:lnTo>
                  <a:pt x="0" y="182499"/>
                </a:lnTo>
                <a:lnTo>
                  <a:pt x="0" y="859536"/>
                </a:lnTo>
                <a:lnTo>
                  <a:pt x="711707" y="859536"/>
                </a:lnTo>
                <a:lnTo>
                  <a:pt x="711707" y="0"/>
                </a:lnTo>
                <a:close/>
              </a:path>
            </a:pathLst>
          </a:custGeom>
          <a:solidFill>
            <a:srgbClr val="FFE9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8824" y="3613403"/>
            <a:ext cx="220599" cy="220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50950" y="4870450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5" h="861060">
                <a:moveTo>
                  <a:pt x="711707" y="0"/>
                </a:moveTo>
                <a:lnTo>
                  <a:pt x="182499" y="0"/>
                </a:lnTo>
                <a:lnTo>
                  <a:pt x="0" y="182499"/>
                </a:lnTo>
                <a:lnTo>
                  <a:pt x="0" y="861060"/>
                </a:lnTo>
                <a:lnTo>
                  <a:pt x="711707" y="861060"/>
                </a:lnTo>
                <a:lnTo>
                  <a:pt x="711707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50950" y="4870450"/>
            <a:ext cx="228473" cy="2315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9750" y="2343150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39" h="859789">
                <a:moveTo>
                  <a:pt x="713232" y="0"/>
                </a:moveTo>
                <a:lnTo>
                  <a:pt x="182879" y="0"/>
                </a:lnTo>
                <a:lnTo>
                  <a:pt x="0" y="182879"/>
                </a:lnTo>
                <a:lnTo>
                  <a:pt x="0" y="859536"/>
                </a:lnTo>
                <a:lnTo>
                  <a:pt x="713232" y="859536"/>
                </a:lnTo>
                <a:lnTo>
                  <a:pt x="713232" y="0"/>
                </a:lnTo>
                <a:close/>
              </a:path>
            </a:pathLst>
          </a:custGeom>
          <a:solidFill>
            <a:srgbClr val="CEE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79750" y="2343150"/>
            <a:ext cx="233425" cy="2263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79750" y="36131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60">
                <a:moveTo>
                  <a:pt x="713232" y="0"/>
                </a:moveTo>
                <a:lnTo>
                  <a:pt x="182879" y="0"/>
                </a:lnTo>
                <a:lnTo>
                  <a:pt x="0" y="182880"/>
                </a:lnTo>
                <a:lnTo>
                  <a:pt x="0" y="861060"/>
                </a:lnTo>
                <a:lnTo>
                  <a:pt x="713232" y="861060"/>
                </a:lnTo>
                <a:lnTo>
                  <a:pt x="713232" y="0"/>
                </a:lnTo>
                <a:close/>
              </a:path>
            </a:pathLst>
          </a:custGeom>
          <a:solidFill>
            <a:srgbClr val="FFE9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79750" y="3613150"/>
            <a:ext cx="233425" cy="2242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21250" y="48831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60">
                <a:moveTo>
                  <a:pt x="713232" y="0"/>
                </a:moveTo>
                <a:lnTo>
                  <a:pt x="182879" y="0"/>
                </a:lnTo>
                <a:lnTo>
                  <a:pt x="0" y="182880"/>
                </a:lnTo>
                <a:lnTo>
                  <a:pt x="0" y="861060"/>
                </a:lnTo>
                <a:lnTo>
                  <a:pt x="713232" y="861060"/>
                </a:lnTo>
                <a:lnTo>
                  <a:pt x="713232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21250" y="4883150"/>
            <a:ext cx="225297" cy="2237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50950" y="2343150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5" h="861060">
                <a:moveTo>
                  <a:pt x="711707" y="0"/>
                </a:moveTo>
                <a:lnTo>
                  <a:pt x="182499" y="0"/>
                </a:lnTo>
                <a:lnTo>
                  <a:pt x="0" y="182499"/>
                </a:lnTo>
                <a:lnTo>
                  <a:pt x="0" y="861060"/>
                </a:lnTo>
                <a:lnTo>
                  <a:pt x="711707" y="861060"/>
                </a:lnTo>
                <a:lnTo>
                  <a:pt x="711707" y="0"/>
                </a:lnTo>
                <a:close/>
              </a:path>
            </a:pathLst>
          </a:custGeom>
          <a:solidFill>
            <a:srgbClr val="CEE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50950" y="2343150"/>
            <a:ext cx="228473" cy="2213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21250" y="3587750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39" h="859789">
                <a:moveTo>
                  <a:pt x="713232" y="0"/>
                </a:moveTo>
                <a:lnTo>
                  <a:pt x="182879" y="0"/>
                </a:lnTo>
                <a:lnTo>
                  <a:pt x="0" y="182880"/>
                </a:lnTo>
                <a:lnTo>
                  <a:pt x="0" y="859536"/>
                </a:lnTo>
                <a:lnTo>
                  <a:pt x="713232" y="859536"/>
                </a:lnTo>
                <a:lnTo>
                  <a:pt x="713232" y="0"/>
                </a:lnTo>
                <a:close/>
              </a:path>
            </a:pathLst>
          </a:custGeom>
          <a:solidFill>
            <a:srgbClr val="FFE9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1250" y="3587750"/>
            <a:ext cx="225297" cy="2283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50050" y="2343150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40" h="859789">
                <a:moveTo>
                  <a:pt x="713231" y="0"/>
                </a:moveTo>
                <a:lnTo>
                  <a:pt x="182879" y="0"/>
                </a:lnTo>
                <a:lnTo>
                  <a:pt x="0" y="182879"/>
                </a:lnTo>
                <a:lnTo>
                  <a:pt x="0" y="859536"/>
                </a:lnTo>
                <a:lnTo>
                  <a:pt x="713231" y="859536"/>
                </a:lnTo>
                <a:lnTo>
                  <a:pt x="713231" y="0"/>
                </a:lnTo>
                <a:close/>
              </a:path>
            </a:pathLst>
          </a:custGeom>
          <a:solidFill>
            <a:srgbClr val="CEE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50050" y="2343150"/>
            <a:ext cx="229870" cy="2263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79750" y="48831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60">
                <a:moveTo>
                  <a:pt x="713232" y="0"/>
                </a:moveTo>
                <a:lnTo>
                  <a:pt x="182879" y="0"/>
                </a:lnTo>
                <a:lnTo>
                  <a:pt x="0" y="182880"/>
                </a:lnTo>
                <a:lnTo>
                  <a:pt x="0" y="861060"/>
                </a:lnTo>
                <a:lnTo>
                  <a:pt x="713232" y="861060"/>
                </a:lnTo>
                <a:lnTo>
                  <a:pt x="713232" y="0"/>
                </a:lnTo>
                <a:close/>
              </a:path>
            </a:pathLst>
          </a:custGeom>
          <a:solidFill>
            <a:srgbClr val="E3E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79750" y="4883150"/>
            <a:ext cx="228853" cy="21920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21250" y="2343150"/>
            <a:ext cx="711835" cy="859790"/>
          </a:xfrm>
          <a:custGeom>
            <a:avLst/>
            <a:gdLst/>
            <a:ahLst/>
            <a:cxnLst/>
            <a:rect l="l" t="t" r="r" b="b"/>
            <a:pathLst>
              <a:path w="711835" h="859789">
                <a:moveTo>
                  <a:pt x="711708" y="0"/>
                </a:moveTo>
                <a:lnTo>
                  <a:pt x="182499" y="0"/>
                </a:lnTo>
                <a:lnTo>
                  <a:pt x="0" y="182499"/>
                </a:lnTo>
                <a:lnTo>
                  <a:pt x="0" y="859536"/>
                </a:lnTo>
                <a:lnTo>
                  <a:pt x="711708" y="859536"/>
                </a:lnTo>
                <a:lnTo>
                  <a:pt x="711708" y="0"/>
                </a:lnTo>
                <a:close/>
              </a:path>
            </a:pathLst>
          </a:custGeom>
          <a:solidFill>
            <a:srgbClr val="E6F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21250" y="2343150"/>
            <a:ext cx="218821" cy="22136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050" y="48831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40" h="861060">
                <a:moveTo>
                  <a:pt x="713231" y="0"/>
                </a:moveTo>
                <a:lnTo>
                  <a:pt x="182879" y="0"/>
                </a:lnTo>
                <a:lnTo>
                  <a:pt x="0" y="182880"/>
                </a:lnTo>
                <a:lnTo>
                  <a:pt x="0" y="861060"/>
                </a:lnTo>
                <a:lnTo>
                  <a:pt x="713231" y="861060"/>
                </a:lnTo>
                <a:lnTo>
                  <a:pt x="713231" y="0"/>
                </a:lnTo>
                <a:close/>
              </a:path>
            </a:pathLst>
          </a:custGeom>
          <a:solidFill>
            <a:srgbClr val="E3E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50050" y="4883150"/>
            <a:ext cx="225298" cy="21920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50050" y="35877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40" h="861060">
                <a:moveTo>
                  <a:pt x="713231" y="0"/>
                </a:moveTo>
                <a:lnTo>
                  <a:pt x="182879" y="0"/>
                </a:lnTo>
                <a:lnTo>
                  <a:pt x="0" y="182880"/>
                </a:lnTo>
                <a:lnTo>
                  <a:pt x="0" y="861060"/>
                </a:lnTo>
                <a:lnTo>
                  <a:pt x="713231" y="861060"/>
                </a:lnTo>
                <a:lnTo>
                  <a:pt x="713231" y="0"/>
                </a:lnTo>
                <a:close/>
              </a:path>
            </a:pathLst>
          </a:custGeom>
          <a:solidFill>
            <a:srgbClr val="FEF2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50050" y="3587750"/>
            <a:ext cx="225298" cy="22529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355850" y="723900"/>
            <a:ext cx="472694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Sistema </a:t>
            </a:r>
            <a:r>
              <a:rPr dirty="0"/>
              <a:t>de </a:t>
            </a:r>
            <a:r>
              <a:rPr spc="-5" dirty="0"/>
              <a:t>Controle </a:t>
            </a:r>
            <a:r>
              <a:rPr dirty="0"/>
              <a:t>do</a:t>
            </a:r>
            <a:r>
              <a:rPr spc="-50" dirty="0"/>
              <a:t> </a:t>
            </a:r>
            <a:r>
              <a:rPr spc="-5" dirty="0"/>
              <a:t>Git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969772" y="1642872"/>
            <a:ext cx="1299845" cy="360045"/>
          </a:xfrm>
          <a:prstGeom prst="rect">
            <a:avLst/>
          </a:prstGeom>
          <a:solidFill>
            <a:srgbClr val="F3F3F3"/>
          </a:solidFill>
        </p:spPr>
        <p:txBody>
          <a:bodyPr vert="horz" wrap="square" lIns="0" tIns="33020" rIns="0" bIns="0" rtlCol="0">
            <a:spAutoFit/>
          </a:bodyPr>
          <a:lstStyle/>
          <a:p>
            <a:pPr marL="264795">
              <a:lnSpc>
                <a:spcPct val="100000"/>
              </a:lnSpc>
              <a:spcBef>
                <a:spcPts val="260"/>
              </a:spcBef>
            </a:pPr>
            <a:r>
              <a:rPr sz="1800" b="1" spc="-30" dirty="0">
                <a:latin typeface="Times New Roman"/>
                <a:cs typeface="Times New Roman"/>
              </a:rPr>
              <a:t>Versão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98572" y="1642872"/>
            <a:ext cx="1304290" cy="360045"/>
          </a:xfrm>
          <a:prstGeom prst="rect">
            <a:avLst/>
          </a:prstGeom>
          <a:solidFill>
            <a:srgbClr val="F3F3F3"/>
          </a:solidFill>
        </p:spPr>
        <p:txBody>
          <a:bodyPr vert="horz" wrap="square" lIns="0" tIns="33020" rIns="0" bIns="0" rtlCol="0">
            <a:spAutoFit/>
          </a:bodyPr>
          <a:lstStyle/>
          <a:p>
            <a:pPr marL="264795">
              <a:lnSpc>
                <a:spcPct val="100000"/>
              </a:lnSpc>
              <a:spcBef>
                <a:spcPts val="260"/>
              </a:spcBef>
            </a:pPr>
            <a:r>
              <a:rPr sz="1800" b="1" spc="-30" dirty="0">
                <a:latin typeface="Times New Roman"/>
                <a:cs typeface="Times New Roman"/>
              </a:rPr>
              <a:t>Versão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30420" y="1642872"/>
            <a:ext cx="1305560" cy="360045"/>
          </a:xfrm>
          <a:prstGeom prst="rect">
            <a:avLst/>
          </a:prstGeom>
          <a:solidFill>
            <a:srgbClr val="F3F3F3"/>
          </a:solidFill>
        </p:spPr>
        <p:txBody>
          <a:bodyPr vert="horz" wrap="square" lIns="0" tIns="45720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360"/>
              </a:spcBef>
            </a:pPr>
            <a:r>
              <a:rPr sz="1800" b="1" spc="-30" dirty="0">
                <a:latin typeface="Times New Roman"/>
                <a:cs typeface="Times New Roman"/>
              </a:rPr>
              <a:t>Versão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65315" y="1642872"/>
            <a:ext cx="1313180" cy="360045"/>
          </a:xfrm>
          <a:prstGeom prst="rect">
            <a:avLst/>
          </a:prstGeom>
          <a:solidFill>
            <a:srgbClr val="F3F3F3"/>
          </a:solidFill>
        </p:spPr>
        <p:txBody>
          <a:bodyPr vert="horz" wrap="square" lIns="0" tIns="33020" rIns="0" bIns="0" rtlCol="0">
            <a:spAutoFit/>
          </a:bodyPr>
          <a:lstStyle/>
          <a:p>
            <a:pPr marL="269240">
              <a:lnSpc>
                <a:spcPct val="100000"/>
              </a:lnSpc>
              <a:spcBef>
                <a:spcPts val="260"/>
              </a:spcBef>
            </a:pPr>
            <a:r>
              <a:rPr sz="1800" b="1" spc="-30" dirty="0">
                <a:latin typeface="Times New Roman"/>
                <a:cs typeface="Times New Roman"/>
              </a:rPr>
              <a:t>Versão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59988" y="2540000"/>
            <a:ext cx="3352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303030"/>
                </a:solidFill>
                <a:latin typeface="Times New Roman"/>
                <a:cs typeface="Times New Roman"/>
              </a:rPr>
              <a:t>A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90311" y="2540000"/>
            <a:ext cx="34036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303030"/>
                </a:solidFill>
                <a:latin typeface="Times New Roman"/>
                <a:cs typeface="Times New Roman"/>
              </a:rPr>
              <a:t>A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69404" y="2552700"/>
            <a:ext cx="2927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303030"/>
                </a:solidFill>
                <a:latin typeface="Times New Roman"/>
                <a:cs typeface="Times New Roman"/>
              </a:rPr>
              <a:t>A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53570" y="2565400"/>
            <a:ext cx="2825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303030"/>
                </a:solidFill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67100" y="3810000"/>
            <a:ext cx="42608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303030"/>
                </a:solidFill>
                <a:latin typeface="Times New Roman"/>
                <a:cs typeface="Times New Roman"/>
              </a:rPr>
              <a:t>B1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90311" y="3810000"/>
            <a:ext cx="3352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303030"/>
                </a:solidFill>
                <a:latin typeface="Times New Roman"/>
                <a:cs typeface="Times New Roman"/>
              </a:rPr>
              <a:t>B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169404" y="3797300"/>
            <a:ext cx="2971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303030"/>
                </a:solidFill>
                <a:latin typeface="Times New Roman"/>
                <a:cs typeface="Times New Roman"/>
              </a:rPr>
              <a:t>B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73200" y="3835400"/>
            <a:ext cx="2628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303030"/>
                </a:solidFill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73200" y="5105400"/>
            <a:ext cx="2825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303030"/>
                </a:solidFill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302000" y="5105400"/>
            <a:ext cx="2825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303030"/>
                </a:solidFill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38725" y="5118100"/>
            <a:ext cx="4445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303030"/>
                </a:solidFill>
                <a:latin typeface="Times New Roman"/>
                <a:cs typeface="Times New Roman"/>
              </a:rPr>
              <a:t>C1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80225" y="5118100"/>
            <a:ext cx="4445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303030"/>
                </a:solidFill>
                <a:latin typeface="Times New Roman"/>
                <a:cs typeface="Times New Roman"/>
              </a:rPr>
              <a:t>C1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267713" y="2522092"/>
            <a:ext cx="0" cy="1264285"/>
          </a:xfrm>
          <a:custGeom>
            <a:avLst/>
            <a:gdLst/>
            <a:ahLst/>
            <a:cxnLst/>
            <a:rect l="l" t="t" r="r" b="b"/>
            <a:pathLst>
              <a:path h="1264285">
                <a:moveTo>
                  <a:pt x="0" y="0"/>
                </a:moveTo>
                <a:lnTo>
                  <a:pt x="0" y="1264284"/>
                </a:lnTo>
              </a:path>
            </a:pathLst>
          </a:custGeom>
          <a:ln w="38100">
            <a:solidFill>
              <a:srgbClr val="6391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67713" y="3786378"/>
            <a:ext cx="0" cy="1285875"/>
          </a:xfrm>
          <a:custGeom>
            <a:avLst/>
            <a:gdLst/>
            <a:ahLst/>
            <a:cxnLst/>
            <a:rect l="l" t="t" r="r" b="b"/>
            <a:pathLst>
              <a:path h="1285875">
                <a:moveTo>
                  <a:pt x="0" y="0"/>
                </a:moveTo>
                <a:lnTo>
                  <a:pt x="0" y="1285875"/>
                </a:lnTo>
              </a:path>
            </a:pathLst>
          </a:custGeom>
          <a:ln w="38100">
            <a:solidFill>
              <a:srgbClr val="CA9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67713" y="5072253"/>
            <a:ext cx="0" cy="734060"/>
          </a:xfrm>
          <a:custGeom>
            <a:avLst/>
            <a:gdLst/>
            <a:ahLst/>
            <a:cxnLst/>
            <a:rect l="l" t="t" r="r" b="b"/>
            <a:pathLst>
              <a:path h="734060">
                <a:moveTo>
                  <a:pt x="0" y="0"/>
                </a:moveTo>
                <a:lnTo>
                  <a:pt x="0" y="733933"/>
                </a:lnTo>
              </a:path>
            </a:pathLst>
          </a:custGeom>
          <a:ln w="38100">
            <a:solidFill>
              <a:srgbClr val="3788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50213" y="2000757"/>
            <a:ext cx="0" cy="546735"/>
          </a:xfrm>
          <a:custGeom>
            <a:avLst/>
            <a:gdLst/>
            <a:ahLst/>
            <a:cxnLst/>
            <a:rect l="l" t="t" r="r" b="b"/>
            <a:pathLst>
              <a:path h="546735">
                <a:moveTo>
                  <a:pt x="0" y="0"/>
                </a:moveTo>
                <a:lnTo>
                  <a:pt x="0" y="54673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979422" y="2333244"/>
            <a:ext cx="0" cy="201930"/>
          </a:xfrm>
          <a:custGeom>
            <a:avLst/>
            <a:gdLst/>
            <a:ahLst/>
            <a:cxnLst/>
            <a:rect l="l" t="t" r="r" b="b"/>
            <a:pathLst>
              <a:path h="201930">
                <a:moveTo>
                  <a:pt x="0" y="0"/>
                </a:moveTo>
                <a:lnTo>
                  <a:pt x="0" y="201549"/>
                </a:lnTo>
              </a:path>
            </a:pathLst>
          </a:custGeom>
          <a:ln w="38100">
            <a:solidFill>
              <a:srgbClr val="6391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79422" y="2534792"/>
            <a:ext cx="0" cy="666115"/>
          </a:xfrm>
          <a:custGeom>
            <a:avLst/>
            <a:gdLst/>
            <a:ahLst/>
            <a:cxnLst/>
            <a:rect l="l" t="t" r="r" b="b"/>
            <a:pathLst>
              <a:path h="666114">
                <a:moveTo>
                  <a:pt x="0" y="0"/>
                </a:moveTo>
                <a:lnTo>
                  <a:pt x="0" y="66586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79422" y="3200654"/>
            <a:ext cx="0" cy="598805"/>
          </a:xfrm>
          <a:custGeom>
            <a:avLst/>
            <a:gdLst/>
            <a:ahLst/>
            <a:cxnLst/>
            <a:rect l="l" t="t" r="r" b="b"/>
            <a:pathLst>
              <a:path h="598804">
                <a:moveTo>
                  <a:pt x="0" y="0"/>
                </a:moveTo>
                <a:lnTo>
                  <a:pt x="0" y="598424"/>
                </a:lnTo>
              </a:path>
            </a:pathLst>
          </a:custGeom>
          <a:ln w="38100">
            <a:solidFill>
              <a:srgbClr val="6391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979422" y="3799078"/>
            <a:ext cx="0" cy="651510"/>
          </a:xfrm>
          <a:custGeom>
            <a:avLst/>
            <a:gdLst/>
            <a:ahLst/>
            <a:cxnLst/>
            <a:rect l="l" t="t" r="r" b="b"/>
            <a:pathLst>
              <a:path h="651510">
                <a:moveTo>
                  <a:pt x="0" y="0"/>
                </a:moveTo>
                <a:lnTo>
                  <a:pt x="0" y="65125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79422" y="4450334"/>
            <a:ext cx="0" cy="635000"/>
          </a:xfrm>
          <a:custGeom>
            <a:avLst/>
            <a:gdLst/>
            <a:ahLst/>
            <a:cxnLst/>
            <a:rect l="l" t="t" r="r" b="b"/>
            <a:pathLst>
              <a:path h="635000">
                <a:moveTo>
                  <a:pt x="0" y="0"/>
                </a:moveTo>
                <a:lnTo>
                  <a:pt x="0" y="634619"/>
                </a:lnTo>
              </a:path>
            </a:pathLst>
          </a:custGeom>
          <a:ln w="38100">
            <a:solidFill>
              <a:srgbClr val="CA9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79422" y="5084953"/>
            <a:ext cx="0" cy="721360"/>
          </a:xfrm>
          <a:custGeom>
            <a:avLst/>
            <a:gdLst/>
            <a:ahLst/>
            <a:cxnLst/>
            <a:rect l="l" t="t" r="r" b="b"/>
            <a:pathLst>
              <a:path h="721360">
                <a:moveTo>
                  <a:pt x="0" y="0"/>
                </a:moveTo>
                <a:lnTo>
                  <a:pt x="0" y="72123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81935" y="1638001"/>
            <a:ext cx="0" cy="375920"/>
          </a:xfrm>
          <a:custGeom>
            <a:avLst/>
            <a:gdLst/>
            <a:ahLst/>
            <a:cxnLst/>
            <a:rect l="l" t="t" r="r" b="b"/>
            <a:pathLst>
              <a:path h="375919">
                <a:moveTo>
                  <a:pt x="0" y="0"/>
                </a:moveTo>
                <a:lnTo>
                  <a:pt x="0" y="37545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01085" y="2522092"/>
            <a:ext cx="0" cy="2780030"/>
          </a:xfrm>
          <a:custGeom>
            <a:avLst/>
            <a:gdLst/>
            <a:ahLst/>
            <a:cxnLst/>
            <a:rect l="l" t="t" r="r" b="b"/>
            <a:pathLst>
              <a:path h="2780029">
                <a:moveTo>
                  <a:pt x="0" y="0"/>
                </a:moveTo>
                <a:lnTo>
                  <a:pt x="0" y="277990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101085" y="5301996"/>
            <a:ext cx="0" cy="504190"/>
          </a:xfrm>
          <a:custGeom>
            <a:avLst/>
            <a:gdLst/>
            <a:ahLst/>
            <a:cxnLst/>
            <a:rect l="l" t="t" r="r" b="b"/>
            <a:pathLst>
              <a:path h="504189">
                <a:moveTo>
                  <a:pt x="0" y="0"/>
                </a:moveTo>
                <a:lnTo>
                  <a:pt x="0" y="504189"/>
                </a:lnTo>
              </a:path>
            </a:pathLst>
          </a:custGeom>
          <a:ln w="28956">
            <a:solidFill>
              <a:srgbClr val="3788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83965" y="2000757"/>
            <a:ext cx="0" cy="546735"/>
          </a:xfrm>
          <a:custGeom>
            <a:avLst/>
            <a:gdLst/>
            <a:ahLst/>
            <a:cxnLst/>
            <a:rect l="l" t="t" r="r" b="b"/>
            <a:pathLst>
              <a:path h="546735">
                <a:moveTo>
                  <a:pt x="0" y="0"/>
                </a:moveTo>
                <a:lnTo>
                  <a:pt x="0" y="54673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456940" y="2000757"/>
            <a:ext cx="0" cy="2901950"/>
          </a:xfrm>
          <a:custGeom>
            <a:avLst/>
            <a:gdLst/>
            <a:ahLst/>
            <a:cxnLst/>
            <a:rect l="l" t="t" r="r" b="b"/>
            <a:pathLst>
              <a:path h="2901950">
                <a:moveTo>
                  <a:pt x="0" y="0"/>
                </a:moveTo>
                <a:lnTo>
                  <a:pt x="0" y="2901695"/>
                </a:lnTo>
              </a:path>
            </a:pathLst>
          </a:custGeom>
          <a:ln w="6096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14317" y="2333244"/>
            <a:ext cx="0" cy="892810"/>
          </a:xfrm>
          <a:custGeom>
            <a:avLst/>
            <a:gdLst/>
            <a:ahLst/>
            <a:cxnLst/>
            <a:rect l="l" t="t" r="r" b="b"/>
            <a:pathLst>
              <a:path h="892810">
                <a:moveTo>
                  <a:pt x="0" y="0"/>
                </a:moveTo>
                <a:lnTo>
                  <a:pt x="0" y="892809"/>
                </a:lnTo>
              </a:path>
            </a:pathLst>
          </a:custGeom>
          <a:ln w="38100">
            <a:solidFill>
              <a:srgbClr val="6391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14317" y="3773678"/>
            <a:ext cx="0" cy="1311275"/>
          </a:xfrm>
          <a:custGeom>
            <a:avLst/>
            <a:gdLst/>
            <a:ahLst/>
            <a:cxnLst/>
            <a:rect l="l" t="t" r="r" b="b"/>
            <a:pathLst>
              <a:path h="1311275">
                <a:moveTo>
                  <a:pt x="0" y="0"/>
                </a:moveTo>
                <a:lnTo>
                  <a:pt x="0" y="1311275"/>
                </a:lnTo>
              </a:path>
            </a:pathLst>
          </a:custGeom>
          <a:ln w="38100">
            <a:solidFill>
              <a:srgbClr val="CA9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14317" y="5084953"/>
            <a:ext cx="0" cy="721360"/>
          </a:xfrm>
          <a:custGeom>
            <a:avLst/>
            <a:gdLst/>
            <a:ahLst/>
            <a:cxnLst/>
            <a:rect l="l" t="t" r="r" b="b"/>
            <a:pathLst>
              <a:path h="721360">
                <a:moveTo>
                  <a:pt x="0" y="0"/>
                </a:moveTo>
                <a:lnTo>
                  <a:pt x="0" y="72123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15308" y="1638000"/>
            <a:ext cx="0" cy="375920"/>
          </a:xfrm>
          <a:custGeom>
            <a:avLst/>
            <a:gdLst/>
            <a:ahLst/>
            <a:cxnLst/>
            <a:rect l="l" t="t" r="r" b="b"/>
            <a:pathLst>
              <a:path h="375919">
                <a:moveTo>
                  <a:pt x="0" y="0"/>
                </a:moveTo>
                <a:lnTo>
                  <a:pt x="0" y="37545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932934" y="2522092"/>
            <a:ext cx="0" cy="245745"/>
          </a:xfrm>
          <a:custGeom>
            <a:avLst/>
            <a:gdLst/>
            <a:ahLst/>
            <a:cxnLst/>
            <a:rect l="l" t="t" r="r" b="b"/>
            <a:pathLst>
              <a:path h="245744">
                <a:moveTo>
                  <a:pt x="0" y="0"/>
                </a:moveTo>
                <a:lnTo>
                  <a:pt x="0" y="24549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32934" y="2767583"/>
            <a:ext cx="0" cy="458470"/>
          </a:xfrm>
          <a:custGeom>
            <a:avLst/>
            <a:gdLst/>
            <a:ahLst/>
            <a:cxnLst/>
            <a:rect l="l" t="t" r="r" b="b"/>
            <a:pathLst>
              <a:path h="458469">
                <a:moveTo>
                  <a:pt x="0" y="0"/>
                </a:moveTo>
                <a:lnTo>
                  <a:pt x="0" y="458470"/>
                </a:lnTo>
              </a:path>
            </a:pathLst>
          </a:custGeom>
          <a:ln w="28955">
            <a:solidFill>
              <a:srgbClr val="6391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32934" y="3226054"/>
            <a:ext cx="0" cy="2580640"/>
          </a:xfrm>
          <a:custGeom>
            <a:avLst/>
            <a:gdLst/>
            <a:ahLst/>
            <a:cxnLst/>
            <a:rect l="l" t="t" r="r" b="b"/>
            <a:pathLst>
              <a:path h="2580640">
                <a:moveTo>
                  <a:pt x="0" y="0"/>
                </a:moveTo>
                <a:lnTo>
                  <a:pt x="0" y="258013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15433" y="2000757"/>
            <a:ext cx="0" cy="546735"/>
          </a:xfrm>
          <a:custGeom>
            <a:avLst/>
            <a:gdLst/>
            <a:ahLst/>
            <a:cxnLst/>
            <a:rect l="l" t="t" r="r" b="b"/>
            <a:pathLst>
              <a:path h="546735">
                <a:moveTo>
                  <a:pt x="0" y="0"/>
                </a:moveTo>
                <a:lnTo>
                  <a:pt x="0" y="54673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287264" y="2000757"/>
            <a:ext cx="0" cy="2908300"/>
          </a:xfrm>
          <a:custGeom>
            <a:avLst/>
            <a:gdLst/>
            <a:ahLst/>
            <a:cxnLst/>
            <a:rect l="l" t="t" r="r" b="b"/>
            <a:pathLst>
              <a:path h="2908300">
                <a:moveTo>
                  <a:pt x="0" y="0"/>
                </a:moveTo>
                <a:lnTo>
                  <a:pt x="0" y="2908045"/>
                </a:lnTo>
              </a:path>
            </a:pathLst>
          </a:custGeom>
          <a:ln w="6096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644641" y="2339594"/>
            <a:ext cx="0" cy="1434465"/>
          </a:xfrm>
          <a:custGeom>
            <a:avLst/>
            <a:gdLst/>
            <a:ahLst/>
            <a:cxnLst/>
            <a:rect l="l" t="t" r="r" b="b"/>
            <a:pathLst>
              <a:path h="1434464">
                <a:moveTo>
                  <a:pt x="0" y="0"/>
                </a:moveTo>
                <a:lnTo>
                  <a:pt x="0" y="1434084"/>
                </a:lnTo>
              </a:path>
            </a:pathLst>
          </a:custGeom>
          <a:ln w="28955">
            <a:solidFill>
              <a:srgbClr val="6391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644641" y="3773678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2056"/>
                </a:lnTo>
              </a:path>
            </a:pathLst>
          </a:custGeom>
          <a:ln w="38100">
            <a:solidFill>
              <a:srgbClr val="CA9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644641" y="5059553"/>
            <a:ext cx="0" cy="746760"/>
          </a:xfrm>
          <a:custGeom>
            <a:avLst/>
            <a:gdLst/>
            <a:ahLst/>
            <a:cxnLst/>
            <a:rect l="l" t="t" r="r" b="b"/>
            <a:pathLst>
              <a:path h="746760">
                <a:moveTo>
                  <a:pt x="0" y="0"/>
                </a:moveTo>
                <a:lnTo>
                  <a:pt x="0" y="74663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948679" y="1638000"/>
            <a:ext cx="0" cy="375920"/>
          </a:xfrm>
          <a:custGeom>
            <a:avLst/>
            <a:gdLst/>
            <a:ahLst/>
            <a:cxnLst/>
            <a:rect l="l" t="t" r="r" b="b"/>
            <a:pathLst>
              <a:path h="375919">
                <a:moveTo>
                  <a:pt x="0" y="0"/>
                </a:moveTo>
                <a:lnTo>
                  <a:pt x="0" y="37545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767830" y="2522092"/>
            <a:ext cx="0" cy="1492250"/>
          </a:xfrm>
          <a:custGeom>
            <a:avLst/>
            <a:gdLst/>
            <a:ahLst/>
            <a:cxnLst/>
            <a:rect l="l" t="t" r="r" b="b"/>
            <a:pathLst>
              <a:path h="1492250">
                <a:moveTo>
                  <a:pt x="0" y="0"/>
                </a:moveTo>
                <a:lnTo>
                  <a:pt x="0" y="149212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67830" y="4014215"/>
            <a:ext cx="0" cy="461645"/>
          </a:xfrm>
          <a:custGeom>
            <a:avLst/>
            <a:gdLst/>
            <a:ahLst/>
            <a:cxnLst/>
            <a:rect l="l" t="t" r="r" b="b"/>
            <a:pathLst>
              <a:path h="461645">
                <a:moveTo>
                  <a:pt x="0" y="0"/>
                </a:moveTo>
                <a:lnTo>
                  <a:pt x="0" y="461518"/>
                </a:lnTo>
              </a:path>
            </a:pathLst>
          </a:custGeom>
          <a:ln w="28955">
            <a:solidFill>
              <a:srgbClr val="CA9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67830" y="4475734"/>
            <a:ext cx="0" cy="826769"/>
          </a:xfrm>
          <a:custGeom>
            <a:avLst/>
            <a:gdLst/>
            <a:ahLst/>
            <a:cxnLst/>
            <a:rect l="l" t="t" r="r" b="b"/>
            <a:pathLst>
              <a:path h="826770">
                <a:moveTo>
                  <a:pt x="0" y="0"/>
                </a:moveTo>
                <a:lnTo>
                  <a:pt x="0" y="82626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767830" y="5301996"/>
            <a:ext cx="0" cy="504190"/>
          </a:xfrm>
          <a:custGeom>
            <a:avLst/>
            <a:gdLst/>
            <a:ahLst/>
            <a:cxnLst/>
            <a:rect l="l" t="t" r="r" b="b"/>
            <a:pathLst>
              <a:path h="504189">
                <a:moveTo>
                  <a:pt x="0" y="0"/>
                </a:moveTo>
                <a:lnTo>
                  <a:pt x="0" y="504189"/>
                </a:lnTo>
              </a:path>
            </a:pathLst>
          </a:custGeom>
          <a:ln w="28955">
            <a:solidFill>
              <a:srgbClr val="3788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950709" y="2000757"/>
            <a:ext cx="0" cy="546735"/>
          </a:xfrm>
          <a:custGeom>
            <a:avLst/>
            <a:gdLst/>
            <a:ahLst/>
            <a:cxnLst/>
            <a:rect l="l" t="t" r="r" b="b"/>
            <a:pathLst>
              <a:path h="546735">
                <a:moveTo>
                  <a:pt x="0" y="0"/>
                </a:moveTo>
                <a:lnTo>
                  <a:pt x="0" y="54673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166356" y="2000757"/>
            <a:ext cx="0" cy="2901950"/>
          </a:xfrm>
          <a:custGeom>
            <a:avLst/>
            <a:gdLst/>
            <a:ahLst/>
            <a:cxnLst/>
            <a:rect l="l" t="t" r="r" b="b"/>
            <a:pathLst>
              <a:path h="2901950">
                <a:moveTo>
                  <a:pt x="0" y="0"/>
                </a:moveTo>
                <a:lnTo>
                  <a:pt x="0" y="2901695"/>
                </a:lnTo>
              </a:path>
            </a:pathLst>
          </a:custGeom>
          <a:ln w="6096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481061" y="2333244"/>
            <a:ext cx="0" cy="892810"/>
          </a:xfrm>
          <a:custGeom>
            <a:avLst/>
            <a:gdLst/>
            <a:ahLst/>
            <a:cxnLst/>
            <a:rect l="l" t="t" r="r" b="b"/>
            <a:pathLst>
              <a:path h="892810">
                <a:moveTo>
                  <a:pt x="0" y="0"/>
                </a:moveTo>
                <a:lnTo>
                  <a:pt x="0" y="892809"/>
                </a:lnTo>
              </a:path>
            </a:pathLst>
          </a:custGeom>
          <a:ln w="38100">
            <a:solidFill>
              <a:srgbClr val="6391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481061" y="3226054"/>
            <a:ext cx="0" cy="2580640"/>
          </a:xfrm>
          <a:custGeom>
            <a:avLst/>
            <a:gdLst/>
            <a:ahLst/>
            <a:cxnLst/>
            <a:rect l="l" t="t" r="r" b="b"/>
            <a:pathLst>
              <a:path h="2580640">
                <a:moveTo>
                  <a:pt x="0" y="0"/>
                </a:moveTo>
                <a:lnTo>
                  <a:pt x="0" y="2580132"/>
                </a:lnTo>
              </a:path>
            </a:pathLst>
          </a:custGeom>
          <a:ln w="28955">
            <a:solidFill>
              <a:srgbClr val="CA9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60627" y="2007107"/>
            <a:ext cx="1334135" cy="0"/>
          </a:xfrm>
          <a:custGeom>
            <a:avLst/>
            <a:gdLst/>
            <a:ahLst/>
            <a:cxnLst/>
            <a:rect l="l" t="t" r="r" b="b"/>
            <a:pathLst>
              <a:path w="1334135">
                <a:moveTo>
                  <a:pt x="0" y="0"/>
                </a:moveTo>
                <a:lnTo>
                  <a:pt x="1334008" y="0"/>
                </a:lnTo>
              </a:path>
            </a:pathLst>
          </a:custGeom>
          <a:ln w="9143">
            <a:solidFill>
              <a:srgbClr val="47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798572" y="2007107"/>
            <a:ext cx="1329690" cy="0"/>
          </a:xfrm>
          <a:custGeom>
            <a:avLst/>
            <a:gdLst/>
            <a:ahLst/>
            <a:cxnLst/>
            <a:rect l="l" t="t" r="r" b="b"/>
            <a:pathLst>
              <a:path w="1329689">
                <a:moveTo>
                  <a:pt x="0" y="0"/>
                </a:moveTo>
                <a:lnTo>
                  <a:pt x="1329435" y="0"/>
                </a:lnTo>
              </a:path>
            </a:pathLst>
          </a:custGeom>
          <a:ln w="9143">
            <a:solidFill>
              <a:srgbClr val="47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630420" y="2007107"/>
            <a:ext cx="1330960" cy="0"/>
          </a:xfrm>
          <a:custGeom>
            <a:avLst/>
            <a:gdLst/>
            <a:ahLst/>
            <a:cxnLst/>
            <a:rect l="l" t="t" r="r" b="b"/>
            <a:pathLst>
              <a:path w="1330960">
                <a:moveTo>
                  <a:pt x="0" y="0"/>
                </a:moveTo>
                <a:lnTo>
                  <a:pt x="1330959" y="0"/>
                </a:lnTo>
              </a:path>
            </a:pathLst>
          </a:custGeom>
          <a:ln w="9143">
            <a:solidFill>
              <a:srgbClr val="47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465315" y="2007107"/>
            <a:ext cx="1338580" cy="0"/>
          </a:xfrm>
          <a:custGeom>
            <a:avLst/>
            <a:gdLst/>
            <a:ahLst/>
            <a:cxnLst/>
            <a:rect l="l" t="t" r="r" b="b"/>
            <a:pathLst>
              <a:path w="1338579">
                <a:moveTo>
                  <a:pt x="0" y="0"/>
                </a:moveTo>
                <a:lnTo>
                  <a:pt x="1338580" y="0"/>
                </a:lnTo>
              </a:path>
            </a:pathLst>
          </a:custGeom>
          <a:ln w="9143">
            <a:solidFill>
              <a:srgbClr val="47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437513" y="2352294"/>
            <a:ext cx="844550" cy="0"/>
          </a:xfrm>
          <a:custGeom>
            <a:avLst/>
            <a:gdLst/>
            <a:ahLst/>
            <a:cxnLst/>
            <a:rect l="l" t="t" r="r" b="b"/>
            <a:pathLst>
              <a:path w="844550">
                <a:moveTo>
                  <a:pt x="0" y="0"/>
                </a:moveTo>
                <a:lnTo>
                  <a:pt x="844423" y="0"/>
                </a:lnTo>
              </a:path>
            </a:pathLst>
          </a:custGeom>
          <a:ln w="38100">
            <a:solidFill>
              <a:srgbClr val="6391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271265" y="2352294"/>
            <a:ext cx="844550" cy="0"/>
          </a:xfrm>
          <a:custGeom>
            <a:avLst/>
            <a:gdLst/>
            <a:ahLst/>
            <a:cxnLst/>
            <a:rect l="l" t="t" r="r" b="b"/>
            <a:pathLst>
              <a:path w="844550">
                <a:moveTo>
                  <a:pt x="0" y="0"/>
                </a:moveTo>
                <a:lnTo>
                  <a:pt x="844041" y="0"/>
                </a:lnTo>
              </a:path>
            </a:pathLst>
          </a:custGeom>
          <a:ln w="38100">
            <a:solidFill>
              <a:srgbClr val="6391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102733" y="2352294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4">
                <a:moveTo>
                  <a:pt x="0" y="0"/>
                </a:moveTo>
                <a:lnTo>
                  <a:pt x="845947" y="0"/>
                </a:lnTo>
              </a:path>
            </a:pathLst>
          </a:custGeom>
          <a:ln w="28955">
            <a:solidFill>
              <a:srgbClr val="6391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938009" y="2352294"/>
            <a:ext cx="866140" cy="0"/>
          </a:xfrm>
          <a:custGeom>
            <a:avLst/>
            <a:gdLst/>
            <a:ahLst/>
            <a:cxnLst/>
            <a:rect l="l" t="t" r="r" b="b"/>
            <a:pathLst>
              <a:path w="866140">
                <a:moveTo>
                  <a:pt x="0" y="0"/>
                </a:moveTo>
                <a:lnTo>
                  <a:pt x="865886" y="0"/>
                </a:lnTo>
              </a:path>
            </a:pathLst>
          </a:custGeom>
          <a:ln w="38100">
            <a:solidFill>
              <a:srgbClr val="6391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65200" y="2534792"/>
            <a:ext cx="497840" cy="0"/>
          </a:xfrm>
          <a:custGeom>
            <a:avLst/>
            <a:gdLst/>
            <a:ahLst/>
            <a:cxnLst/>
            <a:rect l="l" t="t" r="r" b="b"/>
            <a:pathLst>
              <a:path w="497840">
                <a:moveTo>
                  <a:pt x="0" y="0"/>
                </a:moveTo>
                <a:lnTo>
                  <a:pt x="49771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281935" y="2534792"/>
            <a:ext cx="1014730" cy="0"/>
          </a:xfrm>
          <a:custGeom>
            <a:avLst/>
            <a:gdLst/>
            <a:ahLst/>
            <a:cxnLst/>
            <a:rect l="l" t="t" r="r" b="b"/>
            <a:pathLst>
              <a:path w="1014729">
                <a:moveTo>
                  <a:pt x="0" y="0"/>
                </a:moveTo>
                <a:lnTo>
                  <a:pt x="101473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115308" y="2534792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2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948679" y="2534792"/>
            <a:ext cx="1014730" cy="0"/>
          </a:xfrm>
          <a:custGeom>
            <a:avLst/>
            <a:gdLst/>
            <a:ahLst/>
            <a:cxnLst/>
            <a:rect l="l" t="t" r="r" b="b"/>
            <a:pathLst>
              <a:path w="1014729">
                <a:moveTo>
                  <a:pt x="0" y="0"/>
                </a:moveTo>
                <a:lnTo>
                  <a:pt x="101472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795267" y="2786633"/>
            <a:ext cx="1150620" cy="0"/>
          </a:xfrm>
          <a:custGeom>
            <a:avLst/>
            <a:gdLst/>
            <a:ahLst/>
            <a:cxnLst/>
            <a:rect l="l" t="t" r="r" b="b"/>
            <a:pathLst>
              <a:path w="1150620">
                <a:moveTo>
                  <a:pt x="0" y="0"/>
                </a:moveTo>
                <a:lnTo>
                  <a:pt x="1150365" y="0"/>
                </a:lnTo>
              </a:path>
            </a:pathLst>
          </a:custGeom>
          <a:ln w="44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248663" y="3213354"/>
            <a:ext cx="749935" cy="0"/>
          </a:xfrm>
          <a:custGeom>
            <a:avLst/>
            <a:gdLst/>
            <a:ahLst/>
            <a:cxnLst/>
            <a:rect l="l" t="t" r="r" b="b"/>
            <a:pathLst>
              <a:path w="749935">
                <a:moveTo>
                  <a:pt x="0" y="0"/>
                </a:moveTo>
                <a:lnTo>
                  <a:pt x="74980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088385" y="3213354"/>
            <a:ext cx="745490" cy="0"/>
          </a:xfrm>
          <a:custGeom>
            <a:avLst/>
            <a:gdLst/>
            <a:ahLst/>
            <a:cxnLst/>
            <a:rect l="l" t="t" r="r" b="b"/>
            <a:pathLst>
              <a:path w="745489">
                <a:moveTo>
                  <a:pt x="0" y="0"/>
                </a:moveTo>
                <a:lnTo>
                  <a:pt x="74498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920234" y="3213354"/>
            <a:ext cx="737235" cy="0"/>
          </a:xfrm>
          <a:custGeom>
            <a:avLst/>
            <a:gdLst/>
            <a:ahLst/>
            <a:cxnLst/>
            <a:rect l="l" t="t" r="r" b="b"/>
            <a:pathLst>
              <a:path w="737235">
                <a:moveTo>
                  <a:pt x="0" y="0"/>
                </a:moveTo>
                <a:lnTo>
                  <a:pt x="73710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755130" y="3213354"/>
            <a:ext cx="745490" cy="0"/>
          </a:xfrm>
          <a:custGeom>
            <a:avLst/>
            <a:gdLst/>
            <a:ahLst/>
            <a:cxnLst/>
            <a:rect l="l" t="t" r="r" b="b"/>
            <a:pathLst>
              <a:path w="745490">
                <a:moveTo>
                  <a:pt x="0" y="0"/>
                </a:moveTo>
                <a:lnTo>
                  <a:pt x="74498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50213" y="3603497"/>
            <a:ext cx="548640" cy="0"/>
          </a:xfrm>
          <a:custGeom>
            <a:avLst/>
            <a:gdLst/>
            <a:ahLst/>
            <a:cxnLst/>
            <a:rect l="l" t="t" r="r" b="b"/>
            <a:pathLst>
              <a:path w="548639">
                <a:moveTo>
                  <a:pt x="0" y="0"/>
                </a:moveTo>
                <a:lnTo>
                  <a:pt x="548259" y="0"/>
                </a:lnTo>
              </a:path>
            </a:pathLst>
          </a:custGeom>
          <a:ln w="38100">
            <a:solidFill>
              <a:srgbClr val="CA9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283965" y="3603497"/>
            <a:ext cx="530860" cy="0"/>
          </a:xfrm>
          <a:custGeom>
            <a:avLst/>
            <a:gdLst/>
            <a:ahLst/>
            <a:cxnLst/>
            <a:rect l="l" t="t" r="r" b="b"/>
            <a:pathLst>
              <a:path w="530860">
                <a:moveTo>
                  <a:pt x="0" y="0"/>
                </a:moveTo>
                <a:lnTo>
                  <a:pt x="530351" y="0"/>
                </a:lnTo>
              </a:path>
            </a:pathLst>
          </a:custGeom>
          <a:ln w="38100">
            <a:solidFill>
              <a:srgbClr val="CA9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115433" y="3603497"/>
            <a:ext cx="542290" cy="0"/>
          </a:xfrm>
          <a:custGeom>
            <a:avLst/>
            <a:gdLst/>
            <a:ahLst/>
            <a:cxnLst/>
            <a:rect l="l" t="t" r="r" b="b"/>
            <a:pathLst>
              <a:path w="542289">
                <a:moveTo>
                  <a:pt x="0" y="0"/>
                </a:moveTo>
                <a:lnTo>
                  <a:pt x="541908" y="0"/>
                </a:lnTo>
              </a:path>
            </a:pathLst>
          </a:custGeom>
          <a:ln w="38100">
            <a:solidFill>
              <a:srgbClr val="CA9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950709" y="3603497"/>
            <a:ext cx="543560" cy="0"/>
          </a:xfrm>
          <a:custGeom>
            <a:avLst/>
            <a:gdLst/>
            <a:ahLst/>
            <a:cxnLst/>
            <a:rect l="l" t="t" r="r" b="b"/>
            <a:pathLst>
              <a:path w="543559">
                <a:moveTo>
                  <a:pt x="0" y="0"/>
                </a:moveTo>
                <a:lnTo>
                  <a:pt x="543051" y="0"/>
                </a:lnTo>
              </a:path>
            </a:pathLst>
          </a:custGeom>
          <a:ln w="28955">
            <a:solidFill>
              <a:srgbClr val="CA9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65200" y="3786378"/>
            <a:ext cx="485140" cy="0"/>
          </a:xfrm>
          <a:custGeom>
            <a:avLst/>
            <a:gdLst/>
            <a:ahLst/>
            <a:cxnLst/>
            <a:rect l="l" t="t" r="r" b="b"/>
            <a:pathLst>
              <a:path w="485140">
                <a:moveTo>
                  <a:pt x="0" y="0"/>
                </a:moveTo>
                <a:lnTo>
                  <a:pt x="48501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960372" y="3786378"/>
            <a:ext cx="1323975" cy="0"/>
          </a:xfrm>
          <a:custGeom>
            <a:avLst/>
            <a:gdLst/>
            <a:ahLst/>
            <a:cxnLst/>
            <a:rect l="l" t="t" r="r" b="b"/>
            <a:pathLst>
              <a:path w="1323975">
                <a:moveTo>
                  <a:pt x="0" y="0"/>
                </a:moveTo>
                <a:lnTo>
                  <a:pt x="13235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795267" y="3786378"/>
            <a:ext cx="1320165" cy="0"/>
          </a:xfrm>
          <a:custGeom>
            <a:avLst/>
            <a:gdLst/>
            <a:ahLst/>
            <a:cxnLst/>
            <a:rect l="l" t="t" r="r" b="b"/>
            <a:pathLst>
              <a:path w="1320164">
                <a:moveTo>
                  <a:pt x="0" y="0"/>
                </a:moveTo>
                <a:lnTo>
                  <a:pt x="132016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625591" y="3786378"/>
            <a:ext cx="1325245" cy="0"/>
          </a:xfrm>
          <a:custGeom>
            <a:avLst/>
            <a:gdLst/>
            <a:ahLst/>
            <a:cxnLst/>
            <a:rect l="l" t="t" r="r" b="b"/>
            <a:pathLst>
              <a:path w="1325245">
                <a:moveTo>
                  <a:pt x="0" y="0"/>
                </a:moveTo>
                <a:lnTo>
                  <a:pt x="132511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625591" y="4033265"/>
            <a:ext cx="1155065" cy="0"/>
          </a:xfrm>
          <a:custGeom>
            <a:avLst/>
            <a:gdLst/>
            <a:ahLst/>
            <a:cxnLst/>
            <a:rect l="l" t="t" r="r" b="b"/>
            <a:pathLst>
              <a:path w="1155065">
                <a:moveTo>
                  <a:pt x="0" y="0"/>
                </a:moveTo>
                <a:lnTo>
                  <a:pt x="1154938" y="0"/>
                </a:lnTo>
              </a:path>
            </a:pathLst>
          </a:custGeom>
          <a:ln w="44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248663" y="4463034"/>
            <a:ext cx="749935" cy="0"/>
          </a:xfrm>
          <a:custGeom>
            <a:avLst/>
            <a:gdLst/>
            <a:ahLst/>
            <a:cxnLst/>
            <a:rect l="l" t="t" r="r" b="b"/>
            <a:pathLst>
              <a:path w="749935">
                <a:moveTo>
                  <a:pt x="0" y="0"/>
                </a:moveTo>
                <a:lnTo>
                  <a:pt x="74980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088385" y="4463034"/>
            <a:ext cx="745490" cy="0"/>
          </a:xfrm>
          <a:custGeom>
            <a:avLst/>
            <a:gdLst/>
            <a:ahLst/>
            <a:cxnLst/>
            <a:rect l="l" t="t" r="r" b="b"/>
            <a:pathLst>
              <a:path w="745489">
                <a:moveTo>
                  <a:pt x="0" y="0"/>
                </a:moveTo>
                <a:lnTo>
                  <a:pt x="74498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920234" y="4463034"/>
            <a:ext cx="743585" cy="0"/>
          </a:xfrm>
          <a:custGeom>
            <a:avLst/>
            <a:gdLst/>
            <a:ahLst/>
            <a:cxnLst/>
            <a:rect l="l" t="t" r="r" b="b"/>
            <a:pathLst>
              <a:path w="743585">
                <a:moveTo>
                  <a:pt x="0" y="0"/>
                </a:moveTo>
                <a:lnTo>
                  <a:pt x="74345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755130" y="4463034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73863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450213" y="4889753"/>
            <a:ext cx="548640" cy="0"/>
          </a:xfrm>
          <a:custGeom>
            <a:avLst/>
            <a:gdLst/>
            <a:ahLst/>
            <a:cxnLst/>
            <a:rect l="l" t="t" r="r" b="b"/>
            <a:pathLst>
              <a:path w="548639">
                <a:moveTo>
                  <a:pt x="0" y="0"/>
                </a:moveTo>
                <a:lnTo>
                  <a:pt x="548259" y="0"/>
                </a:lnTo>
              </a:path>
            </a:pathLst>
          </a:custGeom>
          <a:ln w="38100">
            <a:solidFill>
              <a:srgbClr val="3788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283965" y="4889753"/>
            <a:ext cx="549910" cy="0"/>
          </a:xfrm>
          <a:custGeom>
            <a:avLst/>
            <a:gdLst/>
            <a:ahLst/>
            <a:cxnLst/>
            <a:rect l="l" t="t" r="r" b="b"/>
            <a:pathLst>
              <a:path w="549910">
                <a:moveTo>
                  <a:pt x="0" y="0"/>
                </a:moveTo>
                <a:lnTo>
                  <a:pt x="549401" y="0"/>
                </a:lnTo>
              </a:path>
            </a:pathLst>
          </a:custGeom>
          <a:ln w="28955">
            <a:solidFill>
              <a:srgbClr val="3788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115433" y="4889753"/>
            <a:ext cx="529590" cy="0"/>
          </a:xfrm>
          <a:custGeom>
            <a:avLst/>
            <a:gdLst/>
            <a:ahLst/>
            <a:cxnLst/>
            <a:rect l="l" t="t" r="r" b="b"/>
            <a:pathLst>
              <a:path w="529589">
                <a:moveTo>
                  <a:pt x="0" y="0"/>
                </a:moveTo>
                <a:lnTo>
                  <a:pt x="529208" y="0"/>
                </a:lnTo>
              </a:path>
            </a:pathLst>
          </a:custGeom>
          <a:ln w="38100">
            <a:solidFill>
              <a:srgbClr val="3788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950709" y="4889753"/>
            <a:ext cx="543560" cy="0"/>
          </a:xfrm>
          <a:custGeom>
            <a:avLst/>
            <a:gdLst/>
            <a:ahLst/>
            <a:cxnLst/>
            <a:rect l="l" t="t" r="r" b="b"/>
            <a:pathLst>
              <a:path w="543559">
                <a:moveTo>
                  <a:pt x="0" y="0"/>
                </a:moveTo>
                <a:lnTo>
                  <a:pt x="543051" y="0"/>
                </a:lnTo>
              </a:path>
            </a:pathLst>
          </a:custGeom>
          <a:ln w="28955">
            <a:solidFill>
              <a:srgbClr val="3788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65200" y="5072253"/>
            <a:ext cx="485140" cy="0"/>
          </a:xfrm>
          <a:custGeom>
            <a:avLst/>
            <a:gdLst/>
            <a:ahLst/>
            <a:cxnLst/>
            <a:rect l="l" t="t" r="r" b="b"/>
            <a:pathLst>
              <a:path w="485140">
                <a:moveTo>
                  <a:pt x="0" y="0"/>
                </a:moveTo>
                <a:lnTo>
                  <a:pt x="48501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960372" y="5072253"/>
            <a:ext cx="1323975" cy="0"/>
          </a:xfrm>
          <a:custGeom>
            <a:avLst/>
            <a:gdLst/>
            <a:ahLst/>
            <a:cxnLst/>
            <a:rect l="l" t="t" r="r" b="b"/>
            <a:pathLst>
              <a:path w="1323975">
                <a:moveTo>
                  <a:pt x="0" y="0"/>
                </a:moveTo>
                <a:lnTo>
                  <a:pt x="13235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795267" y="5072253"/>
            <a:ext cx="1320165" cy="0"/>
          </a:xfrm>
          <a:custGeom>
            <a:avLst/>
            <a:gdLst/>
            <a:ahLst/>
            <a:cxnLst/>
            <a:rect l="l" t="t" r="r" b="b"/>
            <a:pathLst>
              <a:path w="1320164">
                <a:moveTo>
                  <a:pt x="0" y="0"/>
                </a:moveTo>
                <a:lnTo>
                  <a:pt x="132016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631941" y="5072253"/>
            <a:ext cx="1318895" cy="0"/>
          </a:xfrm>
          <a:custGeom>
            <a:avLst/>
            <a:gdLst/>
            <a:ahLst/>
            <a:cxnLst/>
            <a:rect l="l" t="t" r="r" b="b"/>
            <a:pathLst>
              <a:path w="1318895">
                <a:moveTo>
                  <a:pt x="0" y="0"/>
                </a:moveTo>
                <a:lnTo>
                  <a:pt x="131876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966722" y="5321046"/>
            <a:ext cx="1147445" cy="0"/>
          </a:xfrm>
          <a:custGeom>
            <a:avLst/>
            <a:gdLst/>
            <a:ahLst/>
            <a:cxnLst/>
            <a:rect l="l" t="t" r="r" b="b"/>
            <a:pathLst>
              <a:path w="1147445">
                <a:moveTo>
                  <a:pt x="0" y="0"/>
                </a:moveTo>
                <a:lnTo>
                  <a:pt x="1147064" y="0"/>
                </a:lnTo>
              </a:path>
            </a:pathLst>
          </a:custGeom>
          <a:ln w="44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631941" y="5321046"/>
            <a:ext cx="1148715" cy="0"/>
          </a:xfrm>
          <a:custGeom>
            <a:avLst/>
            <a:gdLst/>
            <a:ahLst/>
            <a:cxnLst/>
            <a:rect l="l" t="t" r="r" b="b"/>
            <a:pathLst>
              <a:path w="1148715">
                <a:moveTo>
                  <a:pt x="0" y="0"/>
                </a:moveTo>
                <a:lnTo>
                  <a:pt x="1148588" y="0"/>
                </a:lnTo>
              </a:path>
            </a:pathLst>
          </a:custGeom>
          <a:ln w="44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65200" y="1633727"/>
            <a:ext cx="0" cy="379730"/>
          </a:xfrm>
          <a:custGeom>
            <a:avLst/>
            <a:gdLst/>
            <a:ahLst/>
            <a:cxnLst/>
            <a:rect l="l" t="t" r="r" b="b"/>
            <a:pathLst>
              <a:path h="379730">
                <a:moveTo>
                  <a:pt x="0" y="0"/>
                </a:moveTo>
                <a:lnTo>
                  <a:pt x="0" y="379730"/>
                </a:lnTo>
              </a:path>
            </a:pathLst>
          </a:custGeom>
          <a:ln w="9143">
            <a:solidFill>
              <a:srgbClr val="47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791195" y="1633727"/>
            <a:ext cx="0" cy="737870"/>
          </a:xfrm>
          <a:custGeom>
            <a:avLst/>
            <a:gdLst/>
            <a:ahLst/>
            <a:cxnLst/>
            <a:rect l="l" t="t" r="r" b="b"/>
            <a:pathLst>
              <a:path h="737869">
                <a:moveTo>
                  <a:pt x="0" y="0"/>
                </a:moveTo>
                <a:lnTo>
                  <a:pt x="0" y="73761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60627" y="1638300"/>
            <a:ext cx="1334135" cy="0"/>
          </a:xfrm>
          <a:custGeom>
            <a:avLst/>
            <a:gdLst/>
            <a:ahLst/>
            <a:cxnLst/>
            <a:rect l="l" t="t" r="r" b="b"/>
            <a:pathLst>
              <a:path w="1334135">
                <a:moveTo>
                  <a:pt x="0" y="0"/>
                </a:moveTo>
                <a:lnTo>
                  <a:pt x="1334008" y="0"/>
                </a:lnTo>
              </a:path>
            </a:pathLst>
          </a:custGeom>
          <a:ln w="9144">
            <a:solidFill>
              <a:srgbClr val="47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798572" y="1638300"/>
            <a:ext cx="1329690" cy="0"/>
          </a:xfrm>
          <a:custGeom>
            <a:avLst/>
            <a:gdLst/>
            <a:ahLst/>
            <a:cxnLst/>
            <a:rect l="l" t="t" r="r" b="b"/>
            <a:pathLst>
              <a:path w="1329689">
                <a:moveTo>
                  <a:pt x="0" y="0"/>
                </a:moveTo>
                <a:lnTo>
                  <a:pt x="1329435" y="0"/>
                </a:lnTo>
              </a:path>
            </a:pathLst>
          </a:custGeom>
          <a:ln w="9144">
            <a:solidFill>
              <a:srgbClr val="47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630420" y="1638300"/>
            <a:ext cx="1330960" cy="0"/>
          </a:xfrm>
          <a:custGeom>
            <a:avLst/>
            <a:gdLst/>
            <a:ahLst/>
            <a:cxnLst/>
            <a:rect l="l" t="t" r="r" b="b"/>
            <a:pathLst>
              <a:path w="1330960">
                <a:moveTo>
                  <a:pt x="0" y="0"/>
                </a:moveTo>
                <a:lnTo>
                  <a:pt x="1330959" y="0"/>
                </a:lnTo>
              </a:path>
            </a:pathLst>
          </a:custGeom>
          <a:ln w="9144">
            <a:solidFill>
              <a:srgbClr val="47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465315" y="1638300"/>
            <a:ext cx="1338580" cy="0"/>
          </a:xfrm>
          <a:custGeom>
            <a:avLst/>
            <a:gdLst/>
            <a:ahLst/>
            <a:cxnLst/>
            <a:rect l="l" t="t" r="r" b="b"/>
            <a:pathLst>
              <a:path w="1338579">
                <a:moveTo>
                  <a:pt x="0" y="0"/>
                </a:moveTo>
                <a:lnTo>
                  <a:pt x="1338580" y="0"/>
                </a:lnTo>
              </a:path>
            </a:pathLst>
          </a:custGeom>
          <a:ln w="9144">
            <a:solidFill>
              <a:srgbClr val="47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65200" y="5793485"/>
            <a:ext cx="1027430" cy="0"/>
          </a:xfrm>
          <a:custGeom>
            <a:avLst/>
            <a:gdLst/>
            <a:ahLst/>
            <a:cxnLst/>
            <a:rect l="l" t="t" r="r" b="b"/>
            <a:pathLst>
              <a:path w="1027430">
                <a:moveTo>
                  <a:pt x="0" y="0"/>
                </a:moveTo>
                <a:lnTo>
                  <a:pt x="102692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088385" y="5793485"/>
            <a:ext cx="2569210" cy="0"/>
          </a:xfrm>
          <a:custGeom>
            <a:avLst/>
            <a:gdLst/>
            <a:ahLst/>
            <a:cxnLst/>
            <a:rect l="l" t="t" r="r" b="b"/>
            <a:pathLst>
              <a:path w="2569210">
                <a:moveTo>
                  <a:pt x="0" y="0"/>
                </a:moveTo>
                <a:lnTo>
                  <a:pt x="256895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755130" y="5793485"/>
            <a:ext cx="1036319" cy="0"/>
          </a:xfrm>
          <a:custGeom>
            <a:avLst/>
            <a:gdLst/>
            <a:ahLst/>
            <a:cxnLst/>
            <a:rect l="l" t="t" r="r" b="b"/>
            <a:pathLst>
              <a:path w="1036320">
                <a:moveTo>
                  <a:pt x="0" y="0"/>
                </a:moveTo>
                <a:lnTo>
                  <a:pt x="103606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6192654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14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4550" y="1885950"/>
            <a:ext cx="1927860" cy="1341120"/>
          </a:xfrm>
          <a:custGeom>
            <a:avLst/>
            <a:gdLst/>
            <a:ahLst/>
            <a:cxnLst/>
            <a:rect l="l" t="t" r="r" b="b"/>
            <a:pathLst>
              <a:path w="1927860" h="1341120">
                <a:moveTo>
                  <a:pt x="1927860" y="0"/>
                </a:moveTo>
                <a:lnTo>
                  <a:pt x="343890" y="0"/>
                </a:lnTo>
                <a:lnTo>
                  <a:pt x="0" y="343915"/>
                </a:lnTo>
                <a:lnTo>
                  <a:pt x="0" y="1341120"/>
                </a:lnTo>
                <a:lnTo>
                  <a:pt x="1927860" y="1341120"/>
                </a:lnTo>
                <a:lnTo>
                  <a:pt x="1927860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4550" y="1885950"/>
            <a:ext cx="344170" cy="344170"/>
          </a:xfrm>
          <a:custGeom>
            <a:avLst/>
            <a:gdLst/>
            <a:ahLst/>
            <a:cxnLst/>
            <a:rect l="l" t="t" r="r" b="b"/>
            <a:pathLst>
              <a:path w="344169" h="344169">
                <a:moveTo>
                  <a:pt x="343890" y="0"/>
                </a:moveTo>
                <a:lnTo>
                  <a:pt x="0" y="343915"/>
                </a:lnTo>
                <a:lnTo>
                  <a:pt x="275107" y="275082"/>
                </a:lnTo>
                <a:lnTo>
                  <a:pt x="343890" y="0"/>
                </a:lnTo>
                <a:close/>
              </a:path>
            </a:pathLst>
          </a:custGeom>
          <a:solidFill>
            <a:srgbClr val="A6B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1850" y="1873250"/>
            <a:ext cx="1927860" cy="1341120"/>
          </a:xfrm>
          <a:custGeom>
            <a:avLst/>
            <a:gdLst/>
            <a:ahLst/>
            <a:cxnLst/>
            <a:rect l="l" t="t" r="r" b="b"/>
            <a:pathLst>
              <a:path w="1927860" h="1341120">
                <a:moveTo>
                  <a:pt x="343890" y="0"/>
                </a:moveTo>
                <a:lnTo>
                  <a:pt x="275107" y="275082"/>
                </a:lnTo>
                <a:lnTo>
                  <a:pt x="0" y="343916"/>
                </a:lnTo>
                <a:lnTo>
                  <a:pt x="343890" y="0"/>
                </a:lnTo>
                <a:lnTo>
                  <a:pt x="1927860" y="0"/>
                </a:lnTo>
                <a:lnTo>
                  <a:pt x="1927860" y="1341120"/>
                </a:lnTo>
                <a:lnTo>
                  <a:pt x="0" y="1341120"/>
                </a:lnTo>
                <a:lnTo>
                  <a:pt x="0" y="343916"/>
                </a:lnTo>
                <a:lnTo>
                  <a:pt x="343890" y="0"/>
                </a:lnTo>
                <a:close/>
              </a:path>
            </a:pathLst>
          </a:custGeom>
          <a:ln w="38100">
            <a:solidFill>
              <a:srgbClr val="3788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63850" y="39179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70">
                <a:moveTo>
                  <a:pt x="140207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7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7" y="280416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6" y="140207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7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63850" y="39179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70">
                <a:moveTo>
                  <a:pt x="140208" y="0"/>
                </a:moveTo>
                <a:lnTo>
                  <a:pt x="184538" y="7144"/>
                </a:lnTo>
                <a:lnTo>
                  <a:pt x="223028" y="27041"/>
                </a:lnTo>
                <a:lnTo>
                  <a:pt x="253374" y="57387"/>
                </a:lnTo>
                <a:lnTo>
                  <a:pt x="273271" y="95877"/>
                </a:lnTo>
                <a:lnTo>
                  <a:pt x="280416" y="140208"/>
                </a:lnTo>
                <a:lnTo>
                  <a:pt x="273271" y="184538"/>
                </a:lnTo>
                <a:lnTo>
                  <a:pt x="253374" y="223028"/>
                </a:lnTo>
                <a:lnTo>
                  <a:pt x="223028" y="253374"/>
                </a:lnTo>
                <a:lnTo>
                  <a:pt x="184538" y="273271"/>
                </a:lnTo>
                <a:lnTo>
                  <a:pt x="140208" y="280416"/>
                </a:lnTo>
                <a:lnTo>
                  <a:pt x="95877" y="273271"/>
                </a:lnTo>
                <a:lnTo>
                  <a:pt x="57387" y="253374"/>
                </a:lnTo>
                <a:lnTo>
                  <a:pt x="27041" y="223028"/>
                </a:lnTo>
                <a:lnTo>
                  <a:pt x="7144" y="184538"/>
                </a:lnTo>
                <a:lnTo>
                  <a:pt x="0" y="140208"/>
                </a:ln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8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63850" y="16954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69">
                <a:moveTo>
                  <a:pt x="140207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8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7" y="280415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6" y="140208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7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63850" y="16954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69">
                <a:moveTo>
                  <a:pt x="140208" y="0"/>
                </a:moveTo>
                <a:lnTo>
                  <a:pt x="184538" y="7144"/>
                </a:lnTo>
                <a:lnTo>
                  <a:pt x="223028" y="27041"/>
                </a:lnTo>
                <a:lnTo>
                  <a:pt x="253374" y="57387"/>
                </a:lnTo>
                <a:lnTo>
                  <a:pt x="273271" y="95877"/>
                </a:lnTo>
                <a:lnTo>
                  <a:pt x="280416" y="140208"/>
                </a:lnTo>
                <a:lnTo>
                  <a:pt x="273271" y="184538"/>
                </a:lnTo>
                <a:lnTo>
                  <a:pt x="253374" y="223028"/>
                </a:lnTo>
                <a:lnTo>
                  <a:pt x="223028" y="253374"/>
                </a:lnTo>
                <a:lnTo>
                  <a:pt x="184538" y="273271"/>
                </a:lnTo>
                <a:lnTo>
                  <a:pt x="140208" y="280416"/>
                </a:lnTo>
                <a:lnTo>
                  <a:pt x="95877" y="273271"/>
                </a:lnTo>
                <a:lnTo>
                  <a:pt x="57387" y="253374"/>
                </a:lnTo>
                <a:lnTo>
                  <a:pt x="27041" y="223028"/>
                </a:lnTo>
                <a:lnTo>
                  <a:pt x="7144" y="184538"/>
                </a:lnTo>
                <a:lnTo>
                  <a:pt x="0" y="140208"/>
                </a:ln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8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7680" y="2735579"/>
            <a:ext cx="632459" cy="289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250" y="2724150"/>
            <a:ext cx="607060" cy="254635"/>
          </a:xfrm>
          <a:custGeom>
            <a:avLst/>
            <a:gdLst/>
            <a:ahLst/>
            <a:cxnLst/>
            <a:rect l="l" t="t" r="r" b="b"/>
            <a:pathLst>
              <a:path w="607060" h="254635">
                <a:moveTo>
                  <a:pt x="0" y="63627"/>
                </a:moveTo>
                <a:lnTo>
                  <a:pt x="479298" y="63627"/>
                </a:lnTo>
                <a:lnTo>
                  <a:pt x="479298" y="0"/>
                </a:lnTo>
                <a:lnTo>
                  <a:pt x="606552" y="127254"/>
                </a:lnTo>
                <a:lnTo>
                  <a:pt x="479298" y="254508"/>
                </a:lnTo>
                <a:lnTo>
                  <a:pt x="479298" y="190881"/>
                </a:lnTo>
                <a:lnTo>
                  <a:pt x="0" y="190881"/>
                </a:lnTo>
                <a:lnTo>
                  <a:pt x="0" y="63627"/>
                </a:lnTo>
                <a:close/>
              </a:path>
            </a:pathLst>
          </a:custGeom>
          <a:ln w="6096">
            <a:solidFill>
              <a:srgbClr val="FFC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1850" y="4057650"/>
            <a:ext cx="1927860" cy="1339850"/>
          </a:xfrm>
          <a:custGeom>
            <a:avLst/>
            <a:gdLst/>
            <a:ahLst/>
            <a:cxnLst/>
            <a:rect l="l" t="t" r="r" b="b"/>
            <a:pathLst>
              <a:path w="1927860" h="1339850">
                <a:moveTo>
                  <a:pt x="1927860" y="0"/>
                </a:moveTo>
                <a:lnTo>
                  <a:pt x="343496" y="0"/>
                </a:lnTo>
                <a:lnTo>
                  <a:pt x="0" y="343535"/>
                </a:lnTo>
                <a:lnTo>
                  <a:pt x="0" y="1339596"/>
                </a:lnTo>
                <a:lnTo>
                  <a:pt x="1927860" y="1339596"/>
                </a:lnTo>
                <a:lnTo>
                  <a:pt x="1927860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1850" y="4057650"/>
            <a:ext cx="343535" cy="343535"/>
          </a:xfrm>
          <a:custGeom>
            <a:avLst/>
            <a:gdLst/>
            <a:ahLst/>
            <a:cxnLst/>
            <a:rect l="l" t="t" r="r" b="b"/>
            <a:pathLst>
              <a:path w="343534" h="343535">
                <a:moveTo>
                  <a:pt x="343496" y="0"/>
                </a:moveTo>
                <a:lnTo>
                  <a:pt x="0" y="343535"/>
                </a:lnTo>
                <a:lnTo>
                  <a:pt x="274802" y="274827"/>
                </a:lnTo>
                <a:lnTo>
                  <a:pt x="343496" y="0"/>
                </a:lnTo>
                <a:close/>
              </a:path>
            </a:pathLst>
          </a:custGeom>
          <a:solidFill>
            <a:srgbClr val="A6B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1850" y="4057650"/>
            <a:ext cx="1927860" cy="1339850"/>
          </a:xfrm>
          <a:custGeom>
            <a:avLst/>
            <a:gdLst/>
            <a:ahLst/>
            <a:cxnLst/>
            <a:rect l="l" t="t" r="r" b="b"/>
            <a:pathLst>
              <a:path w="1927860" h="1339850">
                <a:moveTo>
                  <a:pt x="343496" y="0"/>
                </a:moveTo>
                <a:lnTo>
                  <a:pt x="274802" y="274828"/>
                </a:lnTo>
                <a:lnTo>
                  <a:pt x="0" y="343535"/>
                </a:lnTo>
                <a:lnTo>
                  <a:pt x="343496" y="0"/>
                </a:lnTo>
                <a:lnTo>
                  <a:pt x="1927860" y="0"/>
                </a:lnTo>
                <a:lnTo>
                  <a:pt x="1927860" y="1339596"/>
                </a:lnTo>
                <a:lnTo>
                  <a:pt x="0" y="1339596"/>
                </a:lnTo>
                <a:lnTo>
                  <a:pt x="0" y="343535"/>
                </a:lnTo>
                <a:lnTo>
                  <a:pt x="343496" y="0"/>
                </a:lnTo>
                <a:close/>
              </a:path>
            </a:pathLst>
          </a:custGeom>
          <a:ln w="38099">
            <a:solidFill>
              <a:srgbClr val="3788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7680" y="4998720"/>
            <a:ext cx="632459" cy="289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250" y="4997450"/>
            <a:ext cx="607060" cy="254635"/>
          </a:xfrm>
          <a:custGeom>
            <a:avLst/>
            <a:gdLst/>
            <a:ahLst/>
            <a:cxnLst/>
            <a:rect l="l" t="t" r="r" b="b"/>
            <a:pathLst>
              <a:path w="607060" h="254635">
                <a:moveTo>
                  <a:pt x="0" y="63626"/>
                </a:moveTo>
                <a:lnTo>
                  <a:pt x="479298" y="63626"/>
                </a:lnTo>
                <a:lnTo>
                  <a:pt x="479298" y="0"/>
                </a:lnTo>
                <a:lnTo>
                  <a:pt x="606552" y="127254"/>
                </a:lnTo>
                <a:lnTo>
                  <a:pt x="479298" y="254508"/>
                </a:lnTo>
                <a:lnTo>
                  <a:pt x="479298" y="190881"/>
                </a:lnTo>
                <a:lnTo>
                  <a:pt x="0" y="190881"/>
                </a:lnTo>
                <a:lnTo>
                  <a:pt x="0" y="63626"/>
                </a:lnTo>
                <a:close/>
              </a:path>
            </a:pathLst>
          </a:custGeom>
          <a:ln w="6096">
            <a:solidFill>
              <a:srgbClr val="FFC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7680" y="4617720"/>
            <a:ext cx="632459" cy="2743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250" y="4603750"/>
            <a:ext cx="607060" cy="253365"/>
          </a:xfrm>
          <a:custGeom>
            <a:avLst/>
            <a:gdLst/>
            <a:ahLst/>
            <a:cxnLst/>
            <a:rect l="l" t="t" r="r" b="b"/>
            <a:pathLst>
              <a:path w="607060" h="253364">
                <a:moveTo>
                  <a:pt x="0" y="63246"/>
                </a:moveTo>
                <a:lnTo>
                  <a:pt x="480059" y="63246"/>
                </a:lnTo>
                <a:lnTo>
                  <a:pt x="480059" y="0"/>
                </a:lnTo>
                <a:lnTo>
                  <a:pt x="606552" y="126491"/>
                </a:lnTo>
                <a:lnTo>
                  <a:pt x="480059" y="252984"/>
                </a:lnTo>
                <a:lnTo>
                  <a:pt x="480059" y="189738"/>
                </a:lnTo>
                <a:lnTo>
                  <a:pt x="0" y="189738"/>
                </a:lnTo>
                <a:lnTo>
                  <a:pt x="0" y="63246"/>
                </a:lnTo>
                <a:close/>
              </a:path>
            </a:pathLst>
          </a:custGeom>
          <a:ln w="6096">
            <a:solidFill>
              <a:srgbClr val="FFC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901950" y="723900"/>
            <a:ext cx="35636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Mesclando</a:t>
            </a:r>
            <a:r>
              <a:rPr spc="-45" dirty="0"/>
              <a:t> </a:t>
            </a:r>
            <a:r>
              <a:rPr i="1" spc="-5" dirty="0">
                <a:latin typeface="Times New Roman"/>
                <a:cs typeface="Times New Roman"/>
              </a:rPr>
              <a:t>Commits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192974" y="64256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5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19200" y="1473200"/>
            <a:ext cx="1426845" cy="374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branch_2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12700" marR="60325" algn="ctr">
              <a:lnSpc>
                <a:spcPts val="2800"/>
              </a:lnSpc>
            </a:pPr>
            <a:r>
              <a:rPr sz="2400" spc="-5" dirty="0">
                <a:solidFill>
                  <a:srgbClr val="002C71"/>
                </a:solidFill>
                <a:latin typeface="Times New Roman"/>
                <a:cs typeface="Times New Roman"/>
              </a:rPr>
              <a:t>def</a:t>
            </a:r>
            <a:r>
              <a:rPr sz="2400" spc="-60" dirty="0">
                <a:solidFill>
                  <a:srgbClr val="002C7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fun</a:t>
            </a:r>
            <a:r>
              <a:rPr sz="2400" spc="-5" dirty="0">
                <a:latin typeface="Times New Roman"/>
                <a:cs typeface="Times New Roman"/>
              </a:rPr>
              <a:t>(x):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2C71"/>
                </a:solidFill>
                <a:latin typeface="Times New Roman"/>
                <a:cs typeface="Times New Roman"/>
              </a:rPr>
              <a:t>print</a:t>
            </a:r>
            <a:r>
              <a:rPr sz="2400" spc="-35" dirty="0">
                <a:solidFill>
                  <a:srgbClr val="002C7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x+x</a:t>
            </a:r>
            <a:endParaRPr sz="2400">
              <a:latin typeface="Times New Roman"/>
              <a:cs typeface="Times New Roman"/>
            </a:endParaRPr>
          </a:p>
          <a:p>
            <a:pPr marL="12700" marR="60325" indent="76200">
              <a:lnSpc>
                <a:spcPct val="218699"/>
              </a:lnSpc>
              <a:spcBef>
                <a:spcPts val="1720"/>
              </a:spcBef>
            </a:pPr>
            <a:r>
              <a:rPr sz="2400" spc="-5" dirty="0">
                <a:latin typeface="Times New Roman"/>
                <a:cs typeface="Times New Roman"/>
              </a:rPr>
              <a:t>branch_3  </a:t>
            </a:r>
            <a:r>
              <a:rPr sz="2400" spc="-5" dirty="0">
                <a:solidFill>
                  <a:srgbClr val="002C71"/>
                </a:solidFill>
                <a:latin typeface="Times New Roman"/>
                <a:cs typeface="Times New Roman"/>
              </a:rPr>
              <a:t>def</a:t>
            </a:r>
            <a:r>
              <a:rPr sz="2400" spc="-60" dirty="0">
                <a:solidFill>
                  <a:srgbClr val="002C7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fun</a:t>
            </a:r>
            <a:r>
              <a:rPr sz="2400" spc="-5" dirty="0">
                <a:latin typeface="Times New Roman"/>
                <a:cs typeface="Times New Roman"/>
              </a:rPr>
              <a:t>(y):</a:t>
            </a:r>
            <a:endParaRPr sz="2400">
              <a:latin typeface="Times New Roman"/>
              <a:cs typeface="Times New Roman"/>
            </a:endParaRPr>
          </a:p>
          <a:p>
            <a:pPr marL="285115">
              <a:lnSpc>
                <a:spcPts val="2800"/>
              </a:lnSpc>
            </a:pPr>
            <a:r>
              <a:rPr sz="2400" spc="-5" dirty="0">
                <a:solidFill>
                  <a:srgbClr val="002C71"/>
                </a:solidFill>
                <a:latin typeface="Times New Roman"/>
                <a:cs typeface="Times New Roman"/>
              </a:rPr>
              <a:t>print</a:t>
            </a:r>
            <a:r>
              <a:rPr sz="2400" spc="-70" dirty="0">
                <a:solidFill>
                  <a:srgbClr val="002C7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y+y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4550" y="1885950"/>
            <a:ext cx="1927860" cy="1341120"/>
          </a:xfrm>
          <a:custGeom>
            <a:avLst/>
            <a:gdLst/>
            <a:ahLst/>
            <a:cxnLst/>
            <a:rect l="l" t="t" r="r" b="b"/>
            <a:pathLst>
              <a:path w="1927860" h="1341120">
                <a:moveTo>
                  <a:pt x="1927860" y="0"/>
                </a:moveTo>
                <a:lnTo>
                  <a:pt x="343890" y="0"/>
                </a:lnTo>
                <a:lnTo>
                  <a:pt x="0" y="343915"/>
                </a:lnTo>
                <a:lnTo>
                  <a:pt x="0" y="1341120"/>
                </a:lnTo>
                <a:lnTo>
                  <a:pt x="1927860" y="1341120"/>
                </a:lnTo>
                <a:lnTo>
                  <a:pt x="1927860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4550" y="1885950"/>
            <a:ext cx="344170" cy="344170"/>
          </a:xfrm>
          <a:custGeom>
            <a:avLst/>
            <a:gdLst/>
            <a:ahLst/>
            <a:cxnLst/>
            <a:rect l="l" t="t" r="r" b="b"/>
            <a:pathLst>
              <a:path w="344169" h="344169">
                <a:moveTo>
                  <a:pt x="343890" y="0"/>
                </a:moveTo>
                <a:lnTo>
                  <a:pt x="0" y="343915"/>
                </a:lnTo>
                <a:lnTo>
                  <a:pt x="275107" y="275082"/>
                </a:lnTo>
                <a:lnTo>
                  <a:pt x="343890" y="0"/>
                </a:lnTo>
                <a:close/>
              </a:path>
            </a:pathLst>
          </a:custGeom>
          <a:solidFill>
            <a:srgbClr val="A6B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1850" y="1873250"/>
            <a:ext cx="1927860" cy="1341120"/>
          </a:xfrm>
          <a:custGeom>
            <a:avLst/>
            <a:gdLst/>
            <a:ahLst/>
            <a:cxnLst/>
            <a:rect l="l" t="t" r="r" b="b"/>
            <a:pathLst>
              <a:path w="1927860" h="1341120">
                <a:moveTo>
                  <a:pt x="343890" y="0"/>
                </a:moveTo>
                <a:lnTo>
                  <a:pt x="275107" y="275082"/>
                </a:lnTo>
                <a:lnTo>
                  <a:pt x="0" y="343916"/>
                </a:lnTo>
                <a:lnTo>
                  <a:pt x="343890" y="0"/>
                </a:lnTo>
                <a:lnTo>
                  <a:pt x="1927860" y="0"/>
                </a:lnTo>
                <a:lnTo>
                  <a:pt x="1927860" y="1341120"/>
                </a:lnTo>
                <a:lnTo>
                  <a:pt x="0" y="1341120"/>
                </a:lnTo>
                <a:lnTo>
                  <a:pt x="0" y="343916"/>
                </a:lnTo>
                <a:lnTo>
                  <a:pt x="343890" y="0"/>
                </a:lnTo>
                <a:close/>
              </a:path>
            </a:pathLst>
          </a:custGeom>
          <a:ln w="38100">
            <a:solidFill>
              <a:srgbClr val="3788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63850" y="39179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70">
                <a:moveTo>
                  <a:pt x="140207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7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7" y="280416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6" y="140207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7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63850" y="39179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70">
                <a:moveTo>
                  <a:pt x="140208" y="0"/>
                </a:moveTo>
                <a:lnTo>
                  <a:pt x="184538" y="7144"/>
                </a:lnTo>
                <a:lnTo>
                  <a:pt x="223028" y="27041"/>
                </a:lnTo>
                <a:lnTo>
                  <a:pt x="253374" y="57387"/>
                </a:lnTo>
                <a:lnTo>
                  <a:pt x="273271" y="95877"/>
                </a:lnTo>
                <a:lnTo>
                  <a:pt x="280416" y="140208"/>
                </a:lnTo>
                <a:lnTo>
                  <a:pt x="273271" y="184538"/>
                </a:lnTo>
                <a:lnTo>
                  <a:pt x="253374" y="223028"/>
                </a:lnTo>
                <a:lnTo>
                  <a:pt x="223028" y="253374"/>
                </a:lnTo>
                <a:lnTo>
                  <a:pt x="184538" y="273271"/>
                </a:lnTo>
                <a:lnTo>
                  <a:pt x="140208" y="280416"/>
                </a:lnTo>
                <a:lnTo>
                  <a:pt x="95877" y="273271"/>
                </a:lnTo>
                <a:lnTo>
                  <a:pt x="57387" y="253374"/>
                </a:lnTo>
                <a:lnTo>
                  <a:pt x="27041" y="223028"/>
                </a:lnTo>
                <a:lnTo>
                  <a:pt x="7144" y="184538"/>
                </a:lnTo>
                <a:lnTo>
                  <a:pt x="0" y="140208"/>
                </a:ln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8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63850" y="16954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69">
                <a:moveTo>
                  <a:pt x="140207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8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7" y="280415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6" y="140208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7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63850" y="16954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69">
                <a:moveTo>
                  <a:pt x="140208" y="0"/>
                </a:moveTo>
                <a:lnTo>
                  <a:pt x="184538" y="7144"/>
                </a:lnTo>
                <a:lnTo>
                  <a:pt x="223028" y="27041"/>
                </a:lnTo>
                <a:lnTo>
                  <a:pt x="253374" y="57387"/>
                </a:lnTo>
                <a:lnTo>
                  <a:pt x="273271" y="95877"/>
                </a:lnTo>
                <a:lnTo>
                  <a:pt x="280416" y="140208"/>
                </a:lnTo>
                <a:lnTo>
                  <a:pt x="273271" y="184538"/>
                </a:lnTo>
                <a:lnTo>
                  <a:pt x="253374" y="223028"/>
                </a:lnTo>
                <a:lnTo>
                  <a:pt x="223028" y="253374"/>
                </a:lnTo>
                <a:lnTo>
                  <a:pt x="184538" y="273271"/>
                </a:lnTo>
                <a:lnTo>
                  <a:pt x="140208" y="280416"/>
                </a:lnTo>
                <a:lnTo>
                  <a:pt x="95877" y="273271"/>
                </a:lnTo>
                <a:lnTo>
                  <a:pt x="57387" y="253374"/>
                </a:lnTo>
                <a:lnTo>
                  <a:pt x="27041" y="223028"/>
                </a:lnTo>
                <a:lnTo>
                  <a:pt x="7144" y="184538"/>
                </a:lnTo>
                <a:lnTo>
                  <a:pt x="0" y="140208"/>
                </a:ln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8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57750" y="16827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69">
                <a:moveTo>
                  <a:pt x="140208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8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8" y="280415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5" y="140208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8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57750" y="16827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69">
                <a:moveTo>
                  <a:pt x="140208" y="0"/>
                </a:moveTo>
                <a:lnTo>
                  <a:pt x="184538" y="7144"/>
                </a:lnTo>
                <a:lnTo>
                  <a:pt x="223028" y="27041"/>
                </a:lnTo>
                <a:lnTo>
                  <a:pt x="253374" y="57387"/>
                </a:lnTo>
                <a:lnTo>
                  <a:pt x="273271" y="95877"/>
                </a:lnTo>
                <a:lnTo>
                  <a:pt x="280416" y="140208"/>
                </a:lnTo>
                <a:lnTo>
                  <a:pt x="273271" y="184538"/>
                </a:lnTo>
                <a:lnTo>
                  <a:pt x="253374" y="223028"/>
                </a:lnTo>
                <a:lnTo>
                  <a:pt x="223028" y="253374"/>
                </a:lnTo>
                <a:lnTo>
                  <a:pt x="184538" y="273271"/>
                </a:lnTo>
                <a:lnTo>
                  <a:pt x="140208" y="280416"/>
                </a:lnTo>
                <a:lnTo>
                  <a:pt x="95877" y="273271"/>
                </a:lnTo>
                <a:lnTo>
                  <a:pt x="57387" y="253374"/>
                </a:lnTo>
                <a:lnTo>
                  <a:pt x="27041" y="223028"/>
                </a:lnTo>
                <a:lnTo>
                  <a:pt x="7144" y="184538"/>
                </a:lnTo>
                <a:lnTo>
                  <a:pt x="0" y="140208"/>
                </a:ln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8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54679" y="1760220"/>
            <a:ext cx="1722120" cy="182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93720" y="1935479"/>
            <a:ext cx="1821180" cy="2065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7680" y="2735579"/>
            <a:ext cx="632459" cy="289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250" y="2724150"/>
            <a:ext cx="607060" cy="254635"/>
          </a:xfrm>
          <a:custGeom>
            <a:avLst/>
            <a:gdLst/>
            <a:ahLst/>
            <a:cxnLst/>
            <a:rect l="l" t="t" r="r" b="b"/>
            <a:pathLst>
              <a:path w="607060" h="254635">
                <a:moveTo>
                  <a:pt x="0" y="63627"/>
                </a:moveTo>
                <a:lnTo>
                  <a:pt x="479298" y="63627"/>
                </a:lnTo>
                <a:lnTo>
                  <a:pt x="479298" y="0"/>
                </a:lnTo>
                <a:lnTo>
                  <a:pt x="606552" y="127254"/>
                </a:lnTo>
                <a:lnTo>
                  <a:pt x="479298" y="254508"/>
                </a:lnTo>
                <a:lnTo>
                  <a:pt x="479298" y="190881"/>
                </a:lnTo>
                <a:lnTo>
                  <a:pt x="0" y="190881"/>
                </a:lnTo>
                <a:lnTo>
                  <a:pt x="0" y="63627"/>
                </a:lnTo>
                <a:close/>
              </a:path>
            </a:pathLst>
          </a:custGeom>
          <a:ln w="6096">
            <a:solidFill>
              <a:srgbClr val="FFC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37150" y="1860550"/>
            <a:ext cx="2944495" cy="3191510"/>
          </a:xfrm>
          <a:custGeom>
            <a:avLst/>
            <a:gdLst/>
            <a:ahLst/>
            <a:cxnLst/>
            <a:rect l="l" t="t" r="r" b="b"/>
            <a:pathLst>
              <a:path w="2944495" h="3191510">
                <a:moveTo>
                  <a:pt x="2944368" y="0"/>
                </a:moveTo>
                <a:lnTo>
                  <a:pt x="310261" y="0"/>
                </a:lnTo>
                <a:lnTo>
                  <a:pt x="0" y="310261"/>
                </a:lnTo>
                <a:lnTo>
                  <a:pt x="0" y="3191256"/>
                </a:lnTo>
                <a:lnTo>
                  <a:pt x="2944368" y="3191256"/>
                </a:lnTo>
                <a:lnTo>
                  <a:pt x="2944368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37150" y="1860550"/>
            <a:ext cx="310515" cy="310515"/>
          </a:xfrm>
          <a:custGeom>
            <a:avLst/>
            <a:gdLst/>
            <a:ahLst/>
            <a:cxnLst/>
            <a:rect l="l" t="t" r="r" b="b"/>
            <a:pathLst>
              <a:path w="310514" h="310514">
                <a:moveTo>
                  <a:pt x="310261" y="0"/>
                </a:moveTo>
                <a:lnTo>
                  <a:pt x="0" y="310261"/>
                </a:lnTo>
                <a:lnTo>
                  <a:pt x="248158" y="248158"/>
                </a:lnTo>
                <a:lnTo>
                  <a:pt x="310261" y="0"/>
                </a:lnTo>
                <a:close/>
              </a:path>
            </a:pathLst>
          </a:custGeom>
          <a:solidFill>
            <a:srgbClr val="A6B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37150" y="1860550"/>
            <a:ext cx="2944495" cy="3191510"/>
          </a:xfrm>
          <a:custGeom>
            <a:avLst/>
            <a:gdLst/>
            <a:ahLst/>
            <a:cxnLst/>
            <a:rect l="l" t="t" r="r" b="b"/>
            <a:pathLst>
              <a:path w="2944495" h="3191510">
                <a:moveTo>
                  <a:pt x="310261" y="0"/>
                </a:moveTo>
                <a:lnTo>
                  <a:pt x="248158" y="248158"/>
                </a:lnTo>
                <a:lnTo>
                  <a:pt x="0" y="310261"/>
                </a:lnTo>
                <a:lnTo>
                  <a:pt x="310261" y="0"/>
                </a:lnTo>
                <a:lnTo>
                  <a:pt x="2944368" y="0"/>
                </a:lnTo>
                <a:lnTo>
                  <a:pt x="2944368" y="3191256"/>
                </a:lnTo>
                <a:lnTo>
                  <a:pt x="0" y="3191256"/>
                </a:lnTo>
                <a:lnTo>
                  <a:pt x="0" y="310261"/>
                </a:lnTo>
                <a:lnTo>
                  <a:pt x="310261" y="0"/>
                </a:lnTo>
                <a:close/>
              </a:path>
            </a:pathLst>
          </a:custGeom>
          <a:ln w="38100">
            <a:solidFill>
              <a:srgbClr val="3788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23250" y="2914650"/>
            <a:ext cx="762000" cy="746760"/>
          </a:xfrm>
          <a:custGeom>
            <a:avLst/>
            <a:gdLst/>
            <a:ahLst/>
            <a:cxnLst/>
            <a:rect l="l" t="t" r="r" b="b"/>
            <a:pathLst>
              <a:path w="762000" h="746760">
                <a:moveTo>
                  <a:pt x="381000" y="0"/>
                </a:moveTo>
                <a:lnTo>
                  <a:pt x="0" y="746760"/>
                </a:lnTo>
                <a:lnTo>
                  <a:pt x="762000" y="746760"/>
                </a:lnTo>
                <a:lnTo>
                  <a:pt x="381000" y="0"/>
                </a:lnTo>
                <a:close/>
              </a:path>
            </a:pathLst>
          </a:custGeom>
          <a:solidFill>
            <a:srgbClr val="FE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23250" y="2914650"/>
            <a:ext cx="762000" cy="746760"/>
          </a:xfrm>
          <a:custGeom>
            <a:avLst/>
            <a:gdLst/>
            <a:ahLst/>
            <a:cxnLst/>
            <a:rect l="l" t="t" r="r" b="b"/>
            <a:pathLst>
              <a:path w="762000" h="746760">
                <a:moveTo>
                  <a:pt x="0" y="746760"/>
                </a:moveTo>
                <a:lnTo>
                  <a:pt x="381000" y="0"/>
                </a:lnTo>
                <a:lnTo>
                  <a:pt x="762000" y="746760"/>
                </a:lnTo>
                <a:lnTo>
                  <a:pt x="0" y="746760"/>
                </a:lnTo>
                <a:close/>
              </a:path>
            </a:pathLst>
          </a:custGeom>
          <a:ln w="28956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1850" y="4057650"/>
            <a:ext cx="1927860" cy="1339850"/>
          </a:xfrm>
          <a:custGeom>
            <a:avLst/>
            <a:gdLst/>
            <a:ahLst/>
            <a:cxnLst/>
            <a:rect l="l" t="t" r="r" b="b"/>
            <a:pathLst>
              <a:path w="1927860" h="1339850">
                <a:moveTo>
                  <a:pt x="1927860" y="0"/>
                </a:moveTo>
                <a:lnTo>
                  <a:pt x="343496" y="0"/>
                </a:lnTo>
                <a:lnTo>
                  <a:pt x="0" y="343535"/>
                </a:lnTo>
                <a:lnTo>
                  <a:pt x="0" y="1339596"/>
                </a:lnTo>
                <a:lnTo>
                  <a:pt x="1927860" y="1339596"/>
                </a:lnTo>
                <a:lnTo>
                  <a:pt x="1927860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1850" y="4057650"/>
            <a:ext cx="343535" cy="343535"/>
          </a:xfrm>
          <a:custGeom>
            <a:avLst/>
            <a:gdLst/>
            <a:ahLst/>
            <a:cxnLst/>
            <a:rect l="l" t="t" r="r" b="b"/>
            <a:pathLst>
              <a:path w="343534" h="343535">
                <a:moveTo>
                  <a:pt x="343496" y="0"/>
                </a:moveTo>
                <a:lnTo>
                  <a:pt x="0" y="343535"/>
                </a:lnTo>
                <a:lnTo>
                  <a:pt x="274802" y="274827"/>
                </a:lnTo>
                <a:lnTo>
                  <a:pt x="343496" y="0"/>
                </a:lnTo>
                <a:close/>
              </a:path>
            </a:pathLst>
          </a:custGeom>
          <a:solidFill>
            <a:srgbClr val="A6B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1850" y="4057650"/>
            <a:ext cx="1927860" cy="1339850"/>
          </a:xfrm>
          <a:custGeom>
            <a:avLst/>
            <a:gdLst/>
            <a:ahLst/>
            <a:cxnLst/>
            <a:rect l="l" t="t" r="r" b="b"/>
            <a:pathLst>
              <a:path w="1927860" h="1339850">
                <a:moveTo>
                  <a:pt x="343496" y="0"/>
                </a:moveTo>
                <a:lnTo>
                  <a:pt x="274802" y="274828"/>
                </a:lnTo>
                <a:lnTo>
                  <a:pt x="0" y="343535"/>
                </a:lnTo>
                <a:lnTo>
                  <a:pt x="343496" y="0"/>
                </a:lnTo>
                <a:lnTo>
                  <a:pt x="1927860" y="0"/>
                </a:lnTo>
                <a:lnTo>
                  <a:pt x="1927860" y="1339596"/>
                </a:lnTo>
                <a:lnTo>
                  <a:pt x="0" y="1339596"/>
                </a:lnTo>
                <a:lnTo>
                  <a:pt x="0" y="343535"/>
                </a:lnTo>
                <a:lnTo>
                  <a:pt x="343496" y="0"/>
                </a:lnTo>
                <a:close/>
              </a:path>
            </a:pathLst>
          </a:custGeom>
          <a:ln w="38099">
            <a:solidFill>
              <a:srgbClr val="3788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7680" y="4998720"/>
            <a:ext cx="632459" cy="2895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250" y="4997450"/>
            <a:ext cx="607060" cy="254635"/>
          </a:xfrm>
          <a:custGeom>
            <a:avLst/>
            <a:gdLst/>
            <a:ahLst/>
            <a:cxnLst/>
            <a:rect l="l" t="t" r="r" b="b"/>
            <a:pathLst>
              <a:path w="607060" h="254635">
                <a:moveTo>
                  <a:pt x="0" y="63626"/>
                </a:moveTo>
                <a:lnTo>
                  <a:pt x="479298" y="63626"/>
                </a:lnTo>
                <a:lnTo>
                  <a:pt x="479298" y="0"/>
                </a:lnTo>
                <a:lnTo>
                  <a:pt x="606552" y="127254"/>
                </a:lnTo>
                <a:lnTo>
                  <a:pt x="479298" y="254508"/>
                </a:lnTo>
                <a:lnTo>
                  <a:pt x="479298" y="190881"/>
                </a:lnTo>
                <a:lnTo>
                  <a:pt x="0" y="190881"/>
                </a:lnTo>
                <a:lnTo>
                  <a:pt x="0" y="63626"/>
                </a:lnTo>
                <a:close/>
              </a:path>
            </a:pathLst>
          </a:custGeom>
          <a:ln w="6096">
            <a:solidFill>
              <a:srgbClr val="FFC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7680" y="4617720"/>
            <a:ext cx="632459" cy="2743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250" y="4603750"/>
            <a:ext cx="607060" cy="253365"/>
          </a:xfrm>
          <a:custGeom>
            <a:avLst/>
            <a:gdLst/>
            <a:ahLst/>
            <a:cxnLst/>
            <a:rect l="l" t="t" r="r" b="b"/>
            <a:pathLst>
              <a:path w="607060" h="253364">
                <a:moveTo>
                  <a:pt x="0" y="63246"/>
                </a:moveTo>
                <a:lnTo>
                  <a:pt x="480059" y="63246"/>
                </a:lnTo>
                <a:lnTo>
                  <a:pt x="480059" y="0"/>
                </a:lnTo>
                <a:lnTo>
                  <a:pt x="606552" y="126491"/>
                </a:lnTo>
                <a:lnTo>
                  <a:pt x="480059" y="252984"/>
                </a:lnTo>
                <a:lnTo>
                  <a:pt x="480059" y="189738"/>
                </a:lnTo>
                <a:lnTo>
                  <a:pt x="0" y="189738"/>
                </a:lnTo>
                <a:lnTo>
                  <a:pt x="0" y="63246"/>
                </a:lnTo>
                <a:close/>
              </a:path>
            </a:pathLst>
          </a:custGeom>
          <a:ln w="6096">
            <a:solidFill>
              <a:srgbClr val="FFC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2901950" y="723900"/>
            <a:ext cx="35636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Mesclando</a:t>
            </a:r>
            <a:r>
              <a:rPr spc="-45" dirty="0"/>
              <a:t> </a:t>
            </a:r>
            <a:r>
              <a:rPr i="1" spc="-5" dirty="0">
                <a:latin typeface="Times New Roman"/>
                <a:cs typeface="Times New Roman"/>
              </a:rPr>
              <a:t>Commits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6192974" y="64256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7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95400" y="1473200"/>
            <a:ext cx="1159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branch_2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19200" y="2286000"/>
            <a:ext cx="1371600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88900" marR="5080" indent="-76200">
              <a:lnSpc>
                <a:spcPts val="2800"/>
              </a:lnSpc>
              <a:spcBef>
                <a:spcPts val="260"/>
              </a:spcBef>
            </a:pPr>
            <a:r>
              <a:rPr sz="2400" spc="-5" dirty="0">
                <a:solidFill>
                  <a:srgbClr val="002C71"/>
                </a:solidFill>
                <a:latin typeface="Times New Roman"/>
                <a:cs typeface="Times New Roman"/>
              </a:rPr>
              <a:t>def</a:t>
            </a:r>
            <a:r>
              <a:rPr sz="2400" spc="-60" dirty="0">
                <a:solidFill>
                  <a:srgbClr val="002C7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fun</a:t>
            </a:r>
            <a:r>
              <a:rPr sz="2400" spc="-5" dirty="0">
                <a:latin typeface="Times New Roman"/>
                <a:cs typeface="Times New Roman"/>
              </a:rPr>
              <a:t>(x):  </a:t>
            </a:r>
            <a:r>
              <a:rPr sz="2400" spc="-5" dirty="0">
                <a:solidFill>
                  <a:srgbClr val="002C71"/>
                </a:solidFill>
                <a:latin typeface="Times New Roman"/>
                <a:cs typeface="Times New Roman"/>
              </a:rPr>
              <a:t>print</a:t>
            </a:r>
            <a:r>
              <a:rPr sz="2400" spc="-30" dirty="0">
                <a:solidFill>
                  <a:srgbClr val="002C7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x+x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95400" y="3670300"/>
            <a:ext cx="1159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branch_3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19200" y="4470400"/>
            <a:ext cx="1426845" cy="7467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285115" marR="5080" indent="-273050">
              <a:lnSpc>
                <a:spcPts val="2800"/>
              </a:lnSpc>
              <a:spcBef>
                <a:spcPts val="259"/>
              </a:spcBef>
            </a:pPr>
            <a:r>
              <a:rPr sz="2400" spc="-5" dirty="0">
                <a:solidFill>
                  <a:srgbClr val="002C71"/>
                </a:solidFill>
                <a:latin typeface="Times New Roman"/>
                <a:cs typeface="Times New Roman"/>
              </a:rPr>
              <a:t>def </a:t>
            </a:r>
            <a:r>
              <a:rPr sz="2400" b="1" spc="-5" dirty="0">
                <a:latin typeface="Times New Roman"/>
                <a:cs typeface="Times New Roman"/>
              </a:rPr>
              <a:t>fun</a:t>
            </a:r>
            <a:r>
              <a:rPr sz="2400" spc="-5" dirty="0">
                <a:latin typeface="Times New Roman"/>
                <a:cs typeface="Times New Roman"/>
              </a:rPr>
              <a:t>(y):  </a:t>
            </a:r>
            <a:r>
              <a:rPr sz="2400" spc="-5" dirty="0">
                <a:solidFill>
                  <a:srgbClr val="002C71"/>
                </a:solidFill>
                <a:latin typeface="Times New Roman"/>
                <a:cs typeface="Times New Roman"/>
              </a:rPr>
              <a:t>print</a:t>
            </a:r>
            <a:r>
              <a:rPr sz="2400" spc="-80" dirty="0">
                <a:solidFill>
                  <a:srgbClr val="002C7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y+y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28811" y="1473200"/>
            <a:ext cx="1159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branch_2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51500" y="2235200"/>
            <a:ext cx="2439035" cy="2588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&lt;&lt;&lt;&lt;&lt;&lt;&lt;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HEAD</a:t>
            </a:r>
            <a:endParaRPr sz="2400">
              <a:latin typeface="Times New Roman"/>
              <a:cs typeface="Times New Roman"/>
            </a:endParaRPr>
          </a:p>
          <a:p>
            <a:pPr marL="88900" marR="1072515" indent="-76200">
              <a:lnSpc>
                <a:spcPct val="100699"/>
              </a:lnSpc>
            </a:pPr>
            <a:r>
              <a:rPr sz="2400" spc="-5" dirty="0">
                <a:solidFill>
                  <a:srgbClr val="002C71"/>
                </a:solidFill>
                <a:latin typeface="Times New Roman"/>
                <a:cs typeface="Times New Roman"/>
              </a:rPr>
              <a:t>def</a:t>
            </a:r>
            <a:r>
              <a:rPr sz="2400" spc="-60" dirty="0">
                <a:solidFill>
                  <a:srgbClr val="002C7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fun</a:t>
            </a:r>
            <a:r>
              <a:rPr sz="2400" spc="-5" dirty="0">
                <a:latin typeface="Times New Roman"/>
                <a:cs typeface="Times New Roman"/>
              </a:rPr>
              <a:t>(x):  </a:t>
            </a:r>
            <a:r>
              <a:rPr sz="2400" spc="-5" dirty="0">
                <a:solidFill>
                  <a:srgbClr val="002C71"/>
                </a:solidFill>
                <a:latin typeface="Times New Roman"/>
                <a:cs typeface="Times New Roman"/>
              </a:rPr>
              <a:t>print</a:t>
            </a:r>
            <a:r>
              <a:rPr sz="2400" spc="-30" dirty="0">
                <a:solidFill>
                  <a:srgbClr val="002C7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x+x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00"/>
              </a:lnSpc>
            </a:pPr>
            <a:r>
              <a:rPr sz="2400" dirty="0">
                <a:latin typeface="Times New Roman"/>
                <a:cs typeface="Times New Roman"/>
              </a:rPr>
              <a:t>=======</a:t>
            </a:r>
            <a:endParaRPr sz="2400">
              <a:latin typeface="Times New Roman"/>
              <a:cs typeface="Times New Roman"/>
            </a:endParaRPr>
          </a:p>
          <a:p>
            <a:pPr marL="88900" marR="1072515" indent="-76200">
              <a:lnSpc>
                <a:spcPct val="100699"/>
              </a:lnSpc>
            </a:pPr>
            <a:r>
              <a:rPr sz="2400" spc="-5" dirty="0">
                <a:solidFill>
                  <a:srgbClr val="002C71"/>
                </a:solidFill>
                <a:latin typeface="Times New Roman"/>
                <a:cs typeface="Times New Roman"/>
              </a:rPr>
              <a:t>def</a:t>
            </a:r>
            <a:r>
              <a:rPr sz="2400" spc="-60" dirty="0">
                <a:solidFill>
                  <a:srgbClr val="002C7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fun</a:t>
            </a:r>
            <a:r>
              <a:rPr sz="2400" spc="-5" dirty="0">
                <a:latin typeface="Times New Roman"/>
                <a:cs typeface="Times New Roman"/>
              </a:rPr>
              <a:t>(y):  </a:t>
            </a:r>
            <a:r>
              <a:rPr sz="2400" spc="-5" dirty="0">
                <a:solidFill>
                  <a:srgbClr val="002C71"/>
                </a:solidFill>
                <a:latin typeface="Times New Roman"/>
                <a:cs typeface="Times New Roman"/>
              </a:rPr>
              <a:t>print</a:t>
            </a:r>
            <a:r>
              <a:rPr sz="2400" spc="-30" dirty="0">
                <a:solidFill>
                  <a:srgbClr val="002C7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y+y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Times New Roman"/>
                <a:cs typeface="Times New Roman"/>
              </a:rPr>
              <a:t>&gt;&gt;&gt;&gt;&gt;&gt;&gt;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branch_3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661400" y="3048000"/>
            <a:ext cx="228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303030"/>
                </a:solidFill>
                <a:latin typeface="Times New Roman"/>
                <a:cs typeface="Times New Roman"/>
              </a:rPr>
              <a:t>!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4218" y="723900"/>
            <a:ext cx="37795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Resolvendo</a:t>
            </a:r>
            <a:r>
              <a:rPr spc="-35" dirty="0"/>
              <a:t> </a:t>
            </a:r>
            <a:r>
              <a:rPr spc="-5" dirty="0"/>
              <a:t>Conflitos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5300" y="6403057"/>
            <a:ext cx="301117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2000" dirty="0">
                <a:latin typeface="Times New Roman"/>
                <a:cs typeface="Times New Roman"/>
              </a:rPr>
              <a:t>* </a:t>
            </a:r>
            <a:r>
              <a:rPr sz="2000" spc="-60" dirty="0">
                <a:latin typeface="Times New Roman"/>
                <a:cs typeface="Times New Roman"/>
              </a:rPr>
              <a:t>Veja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seção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Configurações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99784" y="64256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2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0" y="1714500"/>
            <a:ext cx="6371590" cy="2588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9554" indent="-236854">
              <a:lnSpc>
                <a:spcPct val="100000"/>
              </a:lnSpc>
              <a:spcBef>
                <a:spcPts val="100"/>
              </a:spcBef>
              <a:buChar char="·"/>
              <a:tabLst>
                <a:tab pos="249554" algn="l"/>
                <a:tab pos="250190" algn="l"/>
              </a:tabLst>
            </a:pPr>
            <a:r>
              <a:rPr sz="2400" spc="-5" dirty="0">
                <a:latin typeface="Times New Roman"/>
                <a:cs typeface="Times New Roman"/>
              </a:rPr>
              <a:t>Alterar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arquivo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manualmente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·"/>
            </a:pPr>
            <a:endParaRPr sz="2450">
              <a:latin typeface="Times New Roman"/>
              <a:cs typeface="Times New Roman"/>
            </a:endParaRPr>
          </a:p>
          <a:p>
            <a:pPr marL="266065" indent="-253365">
              <a:lnSpc>
                <a:spcPct val="100000"/>
              </a:lnSpc>
              <a:buChar char="·"/>
              <a:tabLst>
                <a:tab pos="266065" algn="l"/>
                <a:tab pos="266700" algn="l"/>
              </a:tabLst>
            </a:pPr>
            <a:r>
              <a:rPr sz="2400" spc="-5" dirty="0">
                <a:latin typeface="Times New Roman"/>
                <a:cs typeface="Times New Roman"/>
              </a:rPr>
              <a:t>Utilizar uma interface gráfica</a:t>
            </a:r>
            <a:endParaRPr sz="2400">
              <a:latin typeface="Times New Roman"/>
              <a:cs typeface="Times New Roman"/>
            </a:endParaRPr>
          </a:p>
          <a:p>
            <a:pPr marL="790575" lvl="1" indent="-254000">
              <a:lnSpc>
                <a:spcPct val="100000"/>
              </a:lnSpc>
              <a:spcBef>
                <a:spcPts val="20"/>
              </a:spcBef>
              <a:buChar char="·"/>
              <a:tabLst>
                <a:tab pos="790575" algn="l"/>
                <a:tab pos="791210" algn="l"/>
              </a:tabLst>
            </a:pPr>
            <a:r>
              <a:rPr sz="2400" spc="-10" dirty="0">
                <a:latin typeface="Times New Roman"/>
                <a:cs typeface="Times New Roman"/>
              </a:rPr>
              <a:t>kdiff3, tkdiff, </a:t>
            </a:r>
            <a:r>
              <a:rPr sz="2400" spc="-5" dirty="0">
                <a:latin typeface="Times New Roman"/>
                <a:cs typeface="Times New Roman"/>
              </a:rPr>
              <a:t>meld 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10" dirty="0">
                <a:latin typeface="Times New Roman"/>
                <a:cs typeface="Times New Roman"/>
              </a:rPr>
              <a:t>xxdiff, vimdiff,</a:t>
            </a:r>
            <a:r>
              <a:rPr sz="2400" spc="30" dirty="0">
                <a:solidFill>
                  <a:srgbClr val="0077CC"/>
                </a:solidFill>
                <a:latin typeface="Times New Roman"/>
                <a:cs typeface="Times New Roman"/>
              </a:rPr>
              <a:t> </a:t>
            </a:r>
            <a:r>
              <a:rPr sz="2400" u="heavy" spc="-10" dirty="0">
                <a:solidFill>
                  <a:srgbClr val="0077CC"/>
                </a:solidFill>
                <a:uFill>
                  <a:solidFill>
                    <a:srgbClr val="0077CC"/>
                  </a:solidFill>
                </a:uFill>
                <a:latin typeface="Times New Roman"/>
                <a:cs typeface="Times New Roman"/>
              </a:rPr>
              <a:t>p4merge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Times New Roman"/>
              <a:cs typeface="Times New Roman"/>
            </a:endParaRPr>
          </a:p>
          <a:p>
            <a:pPr marL="53657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Com o </a:t>
            </a:r>
            <a:r>
              <a:rPr sz="2400" spc="-10" dirty="0">
                <a:latin typeface="Times New Roman"/>
                <a:cs typeface="Times New Roman"/>
              </a:rPr>
              <a:t>p4merge </a:t>
            </a:r>
            <a:r>
              <a:rPr sz="2400" spc="-5" dirty="0">
                <a:latin typeface="Times New Roman"/>
                <a:cs typeface="Times New Roman"/>
              </a:rPr>
              <a:t>configurado*, basta fazer: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394" y="4676394"/>
            <a:ext cx="7785100" cy="5994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294005">
              <a:lnSpc>
                <a:spcPct val="100000"/>
              </a:lnSpc>
              <a:spcBef>
                <a:spcPts val="1075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</a:t>
            </a:r>
            <a:r>
              <a:rPr sz="2400" b="1" spc="-2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mergetool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5710" y="6146800"/>
            <a:ext cx="276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commit</a:t>
            </a:r>
            <a:r>
              <a:rPr sz="2400" b="1" spc="-10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-a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98565" y="6223000"/>
            <a:ext cx="2826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2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13660" y="3017520"/>
            <a:ext cx="449580" cy="220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52650" y="29273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39950" y="29146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17850" y="29146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17850" y="29146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89020" y="3002279"/>
            <a:ext cx="441960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83050" y="29146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79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83050" y="29146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56759" y="3017520"/>
            <a:ext cx="449580" cy="2209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60950" y="29146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60950" y="29146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05200" y="2453639"/>
            <a:ext cx="487679" cy="4419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69079" y="2087879"/>
            <a:ext cx="419100" cy="419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56759" y="2179320"/>
            <a:ext cx="449580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59679" y="2087879"/>
            <a:ext cx="419100" cy="419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1850" y="3956050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6056630" y="0"/>
                </a:moveTo>
                <a:lnTo>
                  <a:pt x="85090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90" y="510539"/>
                </a:lnTo>
                <a:lnTo>
                  <a:pt x="6056630" y="510539"/>
                </a:lnTo>
                <a:lnTo>
                  <a:pt x="6089749" y="503852"/>
                </a:lnTo>
                <a:lnTo>
                  <a:pt x="6116796" y="485616"/>
                </a:lnTo>
                <a:lnTo>
                  <a:pt x="6135032" y="458569"/>
                </a:lnTo>
                <a:lnTo>
                  <a:pt x="6141720" y="425450"/>
                </a:lnTo>
                <a:lnTo>
                  <a:pt x="6141720" y="85089"/>
                </a:lnTo>
                <a:lnTo>
                  <a:pt x="6135032" y="51970"/>
                </a:lnTo>
                <a:lnTo>
                  <a:pt x="6116796" y="24923"/>
                </a:lnTo>
                <a:lnTo>
                  <a:pt x="6089749" y="6687"/>
                </a:lnTo>
                <a:lnTo>
                  <a:pt x="605663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1850" y="3956050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90" y="0"/>
                </a:lnTo>
                <a:lnTo>
                  <a:pt x="6056630" y="0"/>
                </a:lnTo>
                <a:lnTo>
                  <a:pt x="6089749" y="6687"/>
                </a:lnTo>
                <a:lnTo>
                  <a:pt x="6116796" y="24923"/>
                </a:lnTo>
                <a:lnTo>
                  <a:pt x="6135032" y="51970"/>
                </a:lnTo>
                <a:lnTo>
                  <a:pt x="6141720" y="85090"/>
                </a:lnTo>
                <a:lnTo>
                  <a:pt x="6141720" y="425450"/>
                </a:lnTo>
                <a:lnTo>
                  <a:pt x="6135032" y="458569"/>
                </a:lnTo>
                <a:lnTo>
                  <a:pt x="6116796" y="485616"/>
                </a:lnTo>
                <a:lnTo>
                  <a:pt x="6089749" y="503852"/>
                </a:lnTo>
                <a:lnTo>
                  <a:pt x="6056630" y="510540"/>
                </a:lnTo>
                <a:lnTo>
                  <a:pt x="85090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1850" y="3956050"/>
            <a:ext cx="7100570" cy="510540"/>
          </a:xfrm>
          <a:custGeom>
            <a:avLst/>
            <a:gdLst/>
            <a:ahLst/>
            <a:cxnLst/>
            <a:rect l="l" t="t" r="r" b="b"/>
            <a:pathLst>
              <a:path w="7100570" h="510539">
                <a:moveTo>
                  <a:pt x="7015226" y="0"/>
                </a:moveTo>
                <a:lnTo>
                  <a:pt x="85090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90" y="510539"/>
                </a:lnTo>
                <a:lnTo>
                  <a:pt x="7015226" y="510539"/>
                </a:lnTo>
                <a:lnTo>
                  <a:pt x="7048345" y="503852"/>
                </a:lnTo>
                <a:lnTo>
                  <a:pt x="7075392" y="485616"/>
                </a:lnTo>
                <a:lnTo>
                  <a:pt x="7093628" y="458569"/>
                </a:lnTo>
                <a:lnTo>
                  <a:pt x="7100316" y="425450"/>
                </a:lnTo>
                <a:lnTo>
                  <a:pt x="7100316" y="85089"/>
                </a:lnTo>
                <a:lnTo>
                  <a:pt x="7093628" y="51970"/>
                </a:lnTo>
                <a:lnTo>
                  <a:pt x="7075392" y="24923"/>
                </a:lnTo>
                <a:lnTo>
                  <a:pt x="7048345" y="6687"/>
                </a:lnTo>
                <a:lnTo>
                  <a:pt x="7015226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1850" y="3956050"/>
            <a:ext cx="7100570" cy="510540"/>
          </a:xfrm>
          <a:custGeom>
            <a:avLst/>
            <a:gdLst/>
            <a:ahLst/>
            <a:cxnLst/>
            <a:rect l="l" t="t" r="r" b="b"/>
            <a:pathLst>
              <a:path w="710057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90" y="0"/>
                </a:lnTo>
                <a:lnTo>
                  <a:pt x="7015226" y="0"/>
                </a:lnTo>
                <a:lnTo>
                  <a:pt x="7048345" y="6687"/>
                </a:lnTo>
                <a:lnTo>
                  <a:pt x="7075392" y="24923"/>
                </a:lnTo>
                <a:lnTo>
                  <a:pt x="7093628" y="51970"/>
                </a:lnTo>
                <a:lnTo>
                  <a:pt x="7100316" y="85090"/>
                </a:lnTo>
                <a:lnTo>
                  <a:pt x="7100316" y="425450"/>
                </a:lnTo>
                <a:lnTo>
                  <a:pt x="7093628" y="458569"/>
                </a:lnTo>
                <a:lnTo>
                  <a:pt x="7075392" y="485616"/>
                </a:lnTo>
                <a:lnTo>
                  <a:pt x="7048345" y="503852"/>
                </a:lnTo>
                <a:lnTo>
                  <a:pt x="7015226" y="510540"/>
                </a:lnTo>
                <a:lnTo>
                  <a:pt x="85090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943713" y="723900"/>
            <a:ext cx="127254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5" dirty="0">
                <a:latin typeface="Times New Roman"/>
                <a:cs typeface="Times New Roman"/>
              </a:rPr>
              <a:t>Re</a:t>
            </a:r>
            <a:r>
              <a:rPr i="1" dirty="0">
                <a:latin typeface="Times New Roman"/>
                <a:cs typeface="Times New Roman"/>
              </a:rPr>
              <a:t>base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25475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9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17600" y="4025900"/>
            <a:ext cx="7487284" cy="1699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rebase &lt;base&gt;</a:t>
            </a:r>
            <a:r>
              <a:rPr sz="2400" b="1" spc="-3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[-i]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99000"/>
              </a:lnSpc>
              <a:spcBef>
                <a:spcPts val="1745"/>
              </a:spcBef>
            </a:pPr>
            <a:r>
              <a:rPr sz="2400" spc="-5" dirty="0">
                <a:latin typeface="Times New Roman"/>
                <a:cs typeface="Times New Roman"/>
              </a:rPr>
              <a:t>Replica </a:t>
            </a:r>
            <a:r>
              <a:rPr sz="2400" dirty="0">
                <a:latin typeface="Times New Roman"/>
                <a:cs typeface="Times New Roman"/>
              </a:rPr>
              <a:t>os </a:t>
            </a:r>
            <a:r>
              <a:rPr sz="2400" i="1" spc="-5" dirty="0">
                <a:latin typeface="Times New Roman"/>
                <a:cs typeface="Times New Roman"/>
              </a:rPr>
              <a:t>commits </a:t>
            </a:r>
            <a:r>
              <a:rPr sz="2400" dirty="0">
                <a:latin typeface="Times New Roman"/>
                <a:cs typeface="Times New Roman"/>
              </a:rPr>
              <a:t>do </a:t>
            </a:r>
            <a:r>
              <a:rPr sz="2400" i="1" spc="-5" dirty="0">
                <a:latin typeface="Times New Roman"/>
                <a:cs typeface="Times New Roman"/>
              </a:rPr>
              <a:t>branch </a:t>
            </a:r>
            <a:r>
              <a:rPr sz="2400" spc="-5" dirty="0">
                <a:latin typeface="Times New Roman"/>
                <a:cs typeface="Times New Roman"/>
              </a:rPr>
              <a:t>&lt;base&gt; para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atual. </a:t>
            </a:r>
            <a:r>
              <a:rPr sz="2400" dirty="0">
                <a:latin typeface="Times New Roman"/>
                <a:cs typeface="Times New Roman"/>
              </a:rPr>
              <a:t>Na </a:t>
            </a:r>
            <a:r>
              <a:rPr sz="2400" spc="-5" dirty="0">
                <a:latin typeface="Times New Roman"/>
                <a:cs typeface="Times New Roman"/>
              </a:rPr>
              <a:t>forma  iterativa </a:t>
            </a:r>
            <a:r>
              <a:rPr sz="2400" dirty="0">
                <a:latin typeface="Times New Roman"/>
                <a:cs typeface="Times New Roman"/>
              </a:rPr>
              <a:t>é </a:t>
            </a:r>
            <a:r>
              <a:rPr sz="2400" spc="-5" dirty="0">
                <a:latin typeface="Times New Roman"/>
                <a:cs typeface="Times New Roman"/>
              </a:rPr>
              <a:t>possível escolher entre </a:t>
            </a:r>
            <a:r>
              <a:rPr sz="2400" spc="-20" dirty="0">
                <a:latin typeface="Times New Roman"/>
                <a:cs typeface="Times New Roman"/>
              </a:rPr>
              <a:t>manter, </a:t>
            </a:r>
            <a:r>
              <a:rPr sz="2400" spc="-5" dirty="0">
                <a:latin typeface="Times New Roman"/>
                <a:cs typeface="Times New Roman"/>
              </a:rPr>
              <a:t>omitir </a:t>
            </a:r>
            <a:r>
              <a:rPr sz="2400" dirty="0">
                <a:latin typeface="Times New Roman"/>
                <a:cs typeface="Times New Roman"/>
              </a:rPr>
              <a:t>ou </a:t>
            </a:r>
            <a:r>
              <a:rPr sz="2400" spc="-5" dirty="0">
                <a:latin typeface="Times New Roman"/>
                <a:cs typeface="Times New Roman"/>
              </a:rPr>
              <a:t>editar  </a:t>
            </a:r>
            <a:r>
              <a:rPr sz="2400" dirty="0">
                <a:latin typeface="Times New Roman"/>
                <a:cs typeface="Times New Roman"/>
              </a:rPr>
              <a:t>um </a:t>
            </a:r>
            <a:r>
              <a:rPr sz="2400" i="1" spc="-5" dirty="0">
                <a:latin typeface="Times New Roman"/>
                <a:cs typeface="Times New Roman"/>
              </a:rPr>
              <a:t>commit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13660" y="3017520"/>
            <a:ext cx="449580" cy="220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52650" y="29273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39950" y="29146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17850" y="29146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17850" y="29146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89020" y="3002279"/>
            <a:ext cx="441960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83050" y="29146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79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83050" y="29146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56759" y="3017520"/>
            <a:ext cx="449580" cy="2209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60950" y="29146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60950" y="29146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05200" y="2446020"/>
            <a:ext cx="487679" cy="4495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70350" y="20891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79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FFE9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70350" y="20891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FFDE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56759" y="2179320"/>
            <a:ext cx="449580" cy="236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60950" y="20891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FFE9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60950" y="20891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FFDE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86400" y="2446020"/>
            <a:ext cx="495300" cy="4495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50279" y="2087879"/>
            <a:ext cx="419100" cy="419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45580" y="2186939"/>
            <a:ext cx="441959" cy="228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40880" y="2087879"/>
            <a:ext cx="419100" cy="4191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1850" y="3956050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6056630" y="0"/>
                </a:moveTo>
                <a:lnTo>
                  <a:pt x="85090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90" y="510539"/>
                </a:lnTo>
                <a:lnTo>
                  <a:pt x="6056630" y="510539"/>
                </a:lnTo>
                <a:lnTo>
                  <a:pt x="6089749" y="503852"/>
                </a:lnTo>
                <a:lnTo>
                  <a:pt x="6116796" y="485616"/>
                </a:lnTo>
                <a:lnTo>
                  <a:pt x="6135032" y="458569"/>
                </a:lnTo>
                <a:lnTo>
                  <a:pt x="6141720" y="425450"/>
                </a:lnTo>
                <a:lnTo>
                  <a:pt x="6141720" y="85089"/>
                </a:lnTo>
                <a:lnTo>
                  <a:pt x="6135032" y="51970"/>
                </a:lnTo>
                <a:lnTo>
                  <a:pt x="6116796" y="24923"/>
                </a:lnTo>
                <a:lnTo>
                  <a:pt x="6089749" y="6687"/>
                </a:lnTo>
                <a:lnTo>
                  <a:pt x="605663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1850" y="3956050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90" y="0"/>
                </a:lnTo>
                <a:lnTo>
                  <a:pt x="6056630" y="0"/>
                </a:lnTo>
                <a:lnTo>
                  <a:pt x="6089749" y="6687"/>
                </a:lnTo>
                <a:lnTo>
                  <a:pt x="6116796" y="24923"/>
                </a:lnTo>
                <a:lnTo>
                  <a:pt x="6135032" y="51970"/>
                </a:lnTo>
                <a:lnTo>
                  <a:pt x="6141720" y="85090"/>
                </a:lnTo>
                <a:lnTo>
                  <a:pt x="6141720" y="425450"/>
                </a:lnTo>
                <a:lnTo>
                  <a:pt x="6135032" y="458569"/>
                </a:lnTo>
                <a:lnTo>
                  <a:pt x="6116796" y="485616"/>
                </a:lnTo>
                <a:lnTo>
                  <a:pt x="6089749" y="503852"/>
                </a:lnTo>
                <a:lnTo>
                  <a:pt x="6056630" y="510540"/>
                </a:lnTo>
                <a:lnTo>
                  <a:pt x="85090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1850" y="3956050"/>
            <a:ext cx="7100570" cy="510540"/>
          </a:xfrm>
          <a:custGeom>
            <a:avLst/>
            <a:gdLst/>
            <a:ahLst/>
            <a:cxnLst/>
            <a:rect l="l" t="t" r="r" b="b"/>
            <a:pathLst>
              <a:path w="7100570" h="510539">
                <a:moveTo>
                  <a:pt x="7015226" y="0"/>
                </a:moveTo>
                <a:lnTo>
                  <a:pt x="85090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90" y="510539"/>
                </a:lnTo>
                <a:lnTo>
                  <a:pt x="7015226" y="510539"/>
                </a:lnTo>
                <a:lnTo>
                  <a:pt x="7048345" y="503852"/>
                </a:lnTo>
                <a:lnTo>
                  <a:pt x="7075392" y="485616"/>
                </a:lnTo>
                <a:lnTo>
                  <a:pt x="7093628" y="458569"/>
                </a:lnTo>
                <a:lnTo>
                  <a:pt x="7100316" y="425450"/>
                </a:lnTo>
                <a:lnTo>
                  <a:pt x="7100316" y="85089"/>
                </a:lnTo>
                <a:lnTo>
                  <a:pt x="7093628" y="51970"/>
                </a:lnTo>
                <a:lnTo>
                  <a:pt x="7075392" y="24923"/>
                </a:lnTo>
                <a:lnTo>
                  <a:pt x="7048345" y="6687"/>
                </a:lnTo>
                <a:lnTo>
                  <a:pt x="7015226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1850" y="3956050"/>
            <a:ext cx="7100570" cy="510540"/>
          </a:xfrm>
          <a:custGeom>
            <a:avLst/>
            <a:gdLst/>
            <a:ahLst/>
            <a:cxnLst/>
            <a:rect l="l" t="t" r="r" b="b"/>
            <a:pathLst>
              <a:path w="710057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90" y="0"/>
                </a:lnTo>
                <a:lnTo>
                  <a:pt x="7015226" y="0"/>
                </a:lnTo>
                <a:lnTo>
                  <a:pt x="7048345" y="6687"/>
                </a:lnTo>
                <a:lnTo>
                  <a:pt x="7075392" y="24923"/>
                </a:lnTo>
                <a:lnTo>
                  <a:pt x="7093628" y="51970"/>
                </a:lnTo>
                <a:lnTo>
                  <a:pt x="7100316" y="85090"/>
                </a:lnTo>
                <a:lnTo>
                  <a:pt x="7100316" y="425450"/>
                </a:lnTo>
                <a:lnTo>
                  <a:pt x="7093628" y="458569"/>
                </a:lnTo>
                <a:lnTo>
                  <a:pt x="7075392" y="485616"/>
                </a:lnTo>
                <a:lnTo>
                  <a:pt x="7048345" y="503852"/>
                </a:lnTo>
                <a:lnTo>
                  <a:pt x="7015226" y="510540"/>
                </a:lnTo>
                <a:lnTo>
                  <a:pt x="85090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943713" y="723900"/>
            <a:ext cx="127254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5" dirty="0">
                <a:latin typeface="Times New Roman"/>
                <a:cs typeface="Times New Roman"/>
              </a:rPr>
              <a:t>Re</a:t>
            </a:r>
            <a:r>
              <a:rPr i="1" dirty="0">
                <a:latin typeface="Times New Roman"/>
                <a:cs typeface="Times New Roman"/>
              </a:rPr>
              <a:t>base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625475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11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17600" y="4025900"/>
            <a:ext cx="7487284" cy="1699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rebase &lt;base&gt;</a:t>
            </a:r>
            <a:r>
              <a:rPr sz="2400" b="1" spc="-3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[-i]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99000"/>
              </a:lnSpc>
              <a:spcBef>
                <a:spcPts val="1745"/>
              </a:spcBef>
            </a:pPr>
            <a:r>
              <a:rPr sz="2400" spc="-5" dirty="0">
                <a:latin typeface="Times New Roman"/>
                <a:cs typeface="Times New Roman"/>
              </a:rPr>
              <a:t>Replica </a:t>
            </a:r>
            <a:r>
              <a:rPr sz="2400" dirty="0">
                <a:latin typeface="Times New Roman"/>
                <a:cs typeface="Times New Roman"/>
              </a:rPr>
              <a:t>os </a:t>
            </a:r>
            <a:r>
              <a:rPr sz="2400" i="1" spc="-5" dirty="0">
                <a:latin typeface="Times New Roman"/>
                <a:cs typeface="Times New Roman"/>
              </a:rPr>
              <a:t>commits </a:t>
            </a:r>
            <a:r>
              <a:rPr sz="2400" dirty="0">
                <a:latin typeface="Times New Roman"/>
                <a:cs typeface="Times New Roman"/>
              </a:rPr>
              <a:t>do </a:t>
            </a:r>
            <a:r>
              <a:rPr sz="2400" i="1" spc="-5" dirty="0">
                <a:latin typeface="Times New Roman"/>
                <a:cs typeface="Times New Roman"/>
              </a:rPr>
              <a:t>branch </a:t>
            </a:r>
            <a:r>
              <a:rPr sz="2400" spc="-5" dirty="0">
                <a:latin typeface="Times New Roman"/>
                <a:cs typeface="Times New Roman"/>
              </a:rPr>
              <a:t>&lt;base&gt; para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atual. </a:t>
            </a:r>
            <a:r>
              <a:rPr sz="2400" dirty="0">
                <a:latin typeface="Times New Roman"/>
                <a:cs typeface="Times New Roman"/>
              </a:rPr>
              <a:t>Na </a:t>
            </a:r>
            <a:r>
              <a:rPr sz="2400" spc="-5" dirty="0">
                <a:latin typeface="Times New Roman"/>
                <a:cs typeface="Times New Roman"/>
              </a:rPr>
              <a:t>forma  iterativa </a:t>
            </a:r>
            <a:r>
              <a:rPr sz="2400" dirty="0">
                <a:latin typeface="Times New Roman"/>
                <a:cs typeface="Times New Roman"/>
              </a:rPr>
              <a:t>é </a:t>
            </a:r>
            <a:r>
              <a:rPr sz="2400" spc="-5" dirty="0">
                <a:latin typeface="Times New Roman"/>
                <a:cs typeface="Times New Roman"/>
              </a:rPr>
              <a:t>possível escolher entre </a:t>
            </a:r>
            <a:r>
              <a:rPr sz="2400" spc="-20" dirty="0">
                <a:latin typeface="Times New Roman"/>
                <a:cs typeface="Times New Roman"/>
              </a:rPr>
              <a:t>manter, </a:t>
            </a:r>
            <a:r>
              <a:rPr sz="2400" spc="-5" dirty="0">
                <a:latin typeface="Times New Roman"/>
                <a:cs typeface="Times New Roman"/>
              </a:rPr>
              <a:t>omitir </a:t>
            </a:r>
            <a:r>
              <a:rPr sz="2400" dirty="0">
                <a:latin typeface="Times New Roman"/>
                <a:cs typeface="Times New Roman"/>
              </a:rPr>
              <a:t>ou </a:t>
            </a:r>
            <a:r>
              <a:rPr sz="2400" spc="-5" dirty="0">
                <a:latin typeface="Times New Roman"/>
                <a:cs typeface="Times New Roman"/>
              </a:rPr>
              <a:t>editar  </a:t>
            </a:r>
            <a:r>
              <a:rPr sz="2400" dirty="0">
                <a:latin typeface="Times New Roman"/>
                <a:cs typeface="Times New Roman"/>
              </a:rPr>
              <a:t>um </a:t>
            </a:r>
            <a:r>
              <a:rPr sz="2400" i="1" spc="-5" dirty="0">
                <a:latin typeface="Times New Roman"/>
                <a:cs typeface="Times New Roman"/>
              </a:rPr>
              <a:t>commit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13660" y="3017520"/>
            <a:ext cx="449580" cy="220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52650" y="29273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39950" y="29146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17850" y="29146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17850" y="29146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89020" y="3002279"/>
            <a:ext cx="441960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83050" y="29146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79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83050" y="29146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56759" y="3017520"/>
            <a:ext cx="449580" cy="2209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60950" y="29146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60950" y="29146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05200" y="2446020"/>
            <a:ext cx="487679" cy="4495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70350" y="20891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79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FFE9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70350" y="20891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FFDE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56759" y="2179320"/>
            <a:ext cx="449580" cy="236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60950" y="20891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FFE9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60950" y="20891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FFDE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86400" y="2446020"/>
            <a:ext cx="495300" cy="4495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50279" y="2087879"/>
            <a:ext cx="419100" cy="419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45580" y="2186939"/>
            <a:ext cx="441959" cy="228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40880" y="2087879"/>
            <a:ext cx="419100" cy="4191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1850" y="3956050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6056630" y="0"/>
                </a:moveTo>
                <a:lnTo>
                  <a:pt x="85090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90" y="510539"/>
                </a:lnTo>
                <a:lnTo>
                  <a:pt x="6056630" y="510539"/>
                </a:lnTo>
                <a:lnTo>
                  <a:pt x="6089749" y="503852"/>
                </a:lnTo>
                <a:lnTo>
                  <a:pt x="6116796" y="485616"/>
                </a:lnTo>
                <a:lnTo>
                  <a:pt x="6135032" y="458569"/>
                </a:lnTo>
                <a:lnTo>
                  <a:pt x="6141720" y="425450"/>
                </a:lnTo>
                <a:lnTo>
                  <a:pt x="6141720" y="85089"/>
                </a:lnTo>
                <a:lnTo>
                  <a:pt x="6135032" y="51970"/>
                </a:lnTo>
                <a:lnTo>
                  <a:pt x="6116796" y="24923"/>
                </a:lnTo>
                <a:lnTo>
                  <a:pt x="6089749" y="6687"/>
                </a:lnTo>
                <a:lnTo>
                  <a:pt x="605663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1850" y="3956050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90" y="0"/>
                </a:lnTo>
                <a:lnTo>
                  <a:pt x="6056630" y="0"/>
                </a:lnTo>
                <a:lnTo>
                  <a:pt x="6089749" y="6687"/>
                </a:lnTo>
                <a:lnTo>
                  <a:pt x="6116796" y="24923"/>
                </a:lnTo>
                <a:lnTo>
                  <a:pt x="6135032" y="51970"/>
                </a:lnTo>
                <a:lnTo>
                  <a:pt x="6141720" y="85090"/>
                </a:lnTo>
                <a:lnTo>
                  <a:pt x="6141720" y="425450"/>
                </a:lnTo>
                <a:lnTo>
                  <a:pt x="6135032" y="458569"/>
                </a:lnTo>
                <a:lnTo>
                  <a:pt x="6116796" y="485616"/>
                </a:lnTo>
                <a:lnTo>
                  <a:pt x="6089749" y="503852"/>
                </a:lnTo>
                <a:lnTo>
                  <a:pt x="6056630" y="510540"/>
                </a:lnTo>
                <a:lnTo>
                  <a:pt x="85090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1850" y="3956050"/>
            <a:ext cx="7100570" cy="510540"/>
          </a:xfrm>
          <a:custGeom>
            <a:avLst/>
            <a:gdLst/>
            <a:ahLst/>
            <a:cxnLst/>
            <a:rect l="l" t="t" r="r" b="b"/>
            <a:pathLst>
              <a:path w="7100570" h="510539">
                <a:moveTo>
                  <a:pt x="7015226" y="0"/>
                </a:moveTo>
                <a:lnTo>
                  <a:pt x="85090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90" y="510539"/>
                </a:lnTo>
                <a:lnTo>
                  <a:pt x="7015226" y="510539"/>
                </a:lnTo>
                <a:lnTo>
                  <a:pt x="7048345" y="503852"/>
                </a:lnTo>
                <a:lnTo>
                  <a:pt x="7075392" y="485616"/>
                </a:lnTo>
                <a:lnTo>
                  <a:pt x="7093628" y="458569"/>
                </a:lnTo>
                <a:lnTo>
                  <a:pt x="7100316" y="425450"/>
                </a:lnTo>
                <a:lnTo>
                  <a:pt x="7100316" y="85089"/>
                </a:lnTo>
                <a:lnTo>
                  <a:pt x="7093628" y="51970"/>
                </a:lnTo>
                <a:lnTo>
                  <a:pt x="7075392" y="24923"/>
                </a:lnTo>
                <a:lnTo>
                  <a:pt x="7048345" y="6687"/>
                </a:lnTo>
                <a:lnTo>
                  <a:pt x="7015226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1850" y="3956050"/>
            <a:ext cx="7100570" cy="510540"/>
          </a:xfrm>
          <a:custGeom>
            <a:avLst/>
            <a:gdLst/>
            <a:ahLst/>
            <a:cxnLst/>
            <a:rect l="l" t="t" r="r" b="b"/>
            <a:pathLst>
              <a:path w="710057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90" y="0"/>
                </a:lnTo>
                <a:lnTo>
                  <a:pt x="7015226" y="0"/>
                </a:lnTo>
                <a:lnTo>
                  <a:pt x="7048345" y="6687"/>
                </a:lnTo>
                <a:lnTo>
                  <a:pt x="7075392" y="24923"/>
                </a:lnTo>
                <a:lnTo>
                  <a:pt x="7093628" y="51970"/>
                </a:lnTo>
                <a:lnTo>
                  <a:pt x="7100316" y="85090"/>
                </a:lnTo>
                <a:lnTo>
                  <a:pt x="7100316" y="425450"/>
                </a:lnTo>
                <a:lnTo>
                  <a:pt x="7093628" y="458569"/>
                </a:lnTo>
                <a:lnTo>
                  <a:pt x="7075392" y="485616"/>
                </a:lnTo>
                <a:lnTo>
                  <a:pt x="7048345" y="503852"/>
                </a:lnTo>
                <a:lnTo>
                  <a:pt x="7015226" y="510540"/>
                </a:lnTo>
                <a:lnTo>
                  <a:pt x="85090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943314" y="723900"/>
            <a:ext cx="127254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5" dirty="0">
                <a:latin typeface="Times New Roman"/>
                <a:cs typeface="Times New Roman"/>
              </a:rPr>
              <a:t>Re</a:t>
            </a:r>
            <a:r>
              <a:rPr i="1" dirty="0">
                <a:latin typeface="Times New Roman"/>
                <a:cs typeface="Times New Roman"/>
              </a:rPr>
              <a:t>base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625475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11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92200" y="4025900"/>
            <a:ext cx="4445635" cy="110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rebase &lt;base&gt;</a:t>
            </a:r>
            <a:r>
              <a:rPr sz="2400" b="1" spc="-9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[-i]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Caso haja algum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conflito: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31850" y="5238750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303530">
              <a:lnSpc>
                <a:spcPct val="100000"/>
              </a:lnSpc>
              <a:spcBef>
                <a:spcPts val="115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</a:t>
            </a:r>
            <a:r>
              <a:rPr sz="2400" b="1" spc="-2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mergetool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31850" y="5975350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303530">
              <a:lnSpc>
                <a:spcPct val="100000"/>
              </a:lnSpc>
              <a:spcBef>
                <a:spcPts val="125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rebase</a:t>
            </a:r>
            <a:r>
              <a:rPr sz="2400" b="1" spc="-2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--continue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6050" y="2279650"/>
            <a:ext cx="3175000" cy="645160"/>
          </a:xfrm>
          <a:custGeom>
            <a:avLst/>
            <a:gdLst/>
            <a:ahLst/>
            <a:cxnLst/>
            <a:rect l="l" t="t" r="r" b="b"/>
            <a:pathLst>
              <a:path w="3175000" h="645160">
                <a:moveTo>
                  <a:pt x="3067050" y="0"/>
                </a:moveTo>
                <a:lnTo>
                  <a:pt x="107442" y="0"/>
                </a:lnTo>
                <a:lnTo>
                  <a:pt x="65633" y="8447"/>
                </a:lnTo>
                <a:lnTo>
                  <a:pt x="31480" y="31480"/>
                </a:lnTo>
                <a:lnTo>
                  <a:pt x="8447" y="65633"/>
                </a:lnTo>
                <a:lnTo>
                  <a:pt x="0" y="107441"/>
                </a:lnTo>
                <a:lnTo>
                  <a:pt x="0" y="537210"/>
                </a:lnTo>
                <a:lnTo>
                  <a:pt x="8447" y="579018"/>
                </a:lnTo>
                <a:lnTo>
                  <a:pt x="31480" y="613171"/>
                </a:lnTo>
                <a:lnTo>
                  <a:pt x="65633" y="636204"/>
                </a:lnTo>
                <a:lnTo>
                  <a:pt x="107442" y="644651"/>
                </a:lnTo>
                <a:lnTo>
                  <a:pt x="3067050" y="644651"/>
                </a:lnTo>
                <a:lnTo>
                  <a:pt x="3108858" y="636204"/>
                </a:lnTo>
                <a:lnTo>
                  <a:pt x="3143011" y="613171"/>
                </a:lnTo>
                <a:lnTo>
                  <a:pt x="3166044" y="579018"/>
                </a:lnTo>
                <a:lnTo>
                  <a:pt x="3174491" y="537210"/>
                </a:lnTo>
                <a:lnTo>
                  <a:pt x="3174491" y="107441"/>
                </a:lnTo>
                <a:lnTo>
                  <a:pt x="3166044" y="65633"/>
                </a:lnTo>
                <a:lnTo>
                  <a:pt x="3143011" y="31480"/>
                </a:lnTo>
                <a:lnTo>
                  <a:pt x="3108858" y="8447"/>
                </a:lnTo>
                <a:lnTo>
                  <a:pt x="306705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86050" y="2279650"/>
            <a:ext cx="3175000" cy="645160"/>
          </a:xfrm>
          <a:custGeom>
            <a:avLst/>
            <a:gdLst/>
            <a:ahLst/>
            <a:cxnLst/>
            <a:rect l="l" t="t" r="r" b="b"/>
            <a:pathLst>
              <a:path w="3175000" h="645160">
                <a:moveTo>
                  <a:pt x="107442" y="644652"/>
                </a:moveTo>
                <a:lnTo>
                  <a:pt x="65633" y="636204"/>
                </a:lnTo>
                <a:lnTo>
                  <a:pt x="31480" y="613171"/>
                </a:lnTo>
                <a:lnTo>
                  <a:pt x="8447" y="579018"/>
                </a:lnTo>
                <a:lnTo>
                  <a:pt x="0" y="537210"/>
                </a:lnTo>
                <a:lnTo>
                  <a:pt x="0" y="107442"/>
                </a:lnTo>
                <a:lnTo>
                  <a:pt x="8447" y="65633"/>
                </a:lnTo>
                <a:lnTo>
                  <a:pt x="31480" y="31480"/>
                </a:lnTo>
                <a:lnTo>
                  <a:pt x="65633" y="8447"/>
                </a:lnTo>
                <a:lnTo>
                  <a:pt x="107442" y="0"/>
                </a:lnTo>
                <a:lnTo>
                  <a:pt x="3067050" y="0"/>
                </a:lnTo>
                <a:lnTo>
                  <a:pt x="3108858" y="8447"/>
                </a:lnTo>
                <a:lnTo>
                  <a:pt x="3143011" y="31480"/>
                </a:lnTo>
                <a:lnTo>
                  <a:pt x="3166044" y="65633"/>
                </a:lnTo>
                <a:lnTo>
                  <a:pt x="3174492" y="107442"/>
                </a:lnTo>
                <a:lnTo>
                  <a:pt x="3174492" y="537210"/>
                </a:lnTo>
                <a:lnTo>
                  <a:pt x="3166044" y="579018"/>
                </a:lnTo>
                <a:lnTo>
                  <a:pt x="3143011" y="613171"/>
                </a:lnTo>
                <a:lnTo>
                  <a:pt x="3108858" y="636204"/>
                </a:lnTo>
                <a:lnTo>
                  <a:pt x="3067050" y="644652"/>
                </a:lnTo>
                <a:lnTo>
                  <a:pt x="107442" y="644652"/>
                </a:lnTo>
              </a:path>
            </a:pathLst>
          </a:custGeom>
          <a:ln w="12192">
            <a:solidFill>
              <a:srgbClr val="414F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92779" y="2468879"/>
            <a:ext cx="502919" cy="289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51150" y="2432050"/>
            <a:ext cx="346075" cy="344805"/>
          </a:xfrm>
          <a:custGeom>
            <a:avLst/>
            <a:gdLst/>
            <a:ahLst/>
            <a:cxnLst/>
            <a:rect l="l" t="t" r="r" b="b"/>
            <a:pathLst>
              <a:path w="346075" h="344805">
                <a:moveTo>
                  <a:pt x="172974" y="0"/>
                </a:moveTo>
                <a:lnTo>
                  <a:pt x="126999" y="6150"/>
                </a:lnTo>
                <a:lnTo>
                  <a:pt x="85682" y="23509"/>
                </a:lnTo>
                <a:lnTo>
                  <a:pt x="50672" y="50434"/>
                </a:lnTo>
                <a:lnTo>
                  <a:pt x="23621" y="85287"/>
                </a:lnTo>
                <a:lnTo>
                  <a:pt x="6180" y="126426"/>
                </a:lnTo>
                <a:lnTo>
                  <a:pt x="0" y="172212"/>
                </a:lnTo>
                <a:lnTo>
                  <a:pt x="6180" y="217997"/>
                </a:lnTo>
                <a:lnTo>
                  <a:pt x="23622" y="259136"/>
                </a:lnTo>
                <a:lnTo>
                  <a:pt x="50673" y="293989"/>
                </a:lnTo>
                <a:lnTo>
                  <a:pt x="85682" y="320914"/>
                </a:lnTo>
                <a:lnTo>
                  <a:pt x="127000" y="338273"/>
                </a:lnTo>
                <a:lnTo>
                  <a:pt x="172974" y="344424"/>
                </a:lnTo>
                <a:lnTo>
                  <a:pt x="218948" y="338273"/>
                </a:lnTo>
                <a:lnTo>
                  <a:pt x="260265" y="320914"/>
                </a:lnTo>
                <a:lnTo>
                  <a:pt x="295275" y="293989"/>
                </a:lnTo>
                <a:lnTo>
                  <a:pt x="322325" y="259136"/>
                </a:lnTo>
                <a:lnTo>
                  <a:pt x="339767" y="217997"/>
                </a:lnTo>
                <a:lnTo>
                  <a:pt x="345948" y="172212"/>
                </a:lnTo>
                <a:lnTo>
                  <a:pt x="339767" y="126426"/>
                </a:lnTo>
                <a:lnTo>
                  <a:pt x="322325" y="85287"/>
                </a:lnTo>
                <a:lnTo>
                  <a:pt x="295275" y="50434"/>
                </a:lnTo>
                <a:lnTo>
                  <a:pt x="260265" y="23509"/>
                </a:lnTo>
                <a:lnTo>
                  <a:pt x="218948" y="6150"/>
                </a:lnTo>
                <a:lnTo>
                  <a:pt x="172974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38450" y="2419350"/>
            <a:ext cx="346075" cy="344805"/>
          </a:xfrm>
          <a:custGeom>
            <a:avLst/>
            <a:gdLst/>
            <a:ahLst/>
            <a:cxnLst/>
            <a:rect l="l" t="t" r="r" b="b"/>
            <a:pathLst>
              <a:path w="346075" h="344805">
                <a:moveTo>
                  <a:pt x="172974" y="344424"/>
                </a:moveTo>
                <a:lnTo>
                  <a:pt x="126999" y="338273"/>
                </a:lnTo>
                <a:lnTo>
                  <a:pt x="85682" y="320914"/>
                </a:lnTo>
                <a:lnTo>
                  <a:pt x="50672" y="293989"/>
                </a:lnTo>
                <a:lnTo>
                  <a:pt x="23621" y="259136"/>
                </a:lnTo>
                <a:lnTo>
                  <a:pt x="6180" y="217997"/>
                </a:lnTo>
                <a:lnTo>
                  <a:pt x="0" y="172212"/>
                </a:lnTo>
                <a:lnTo>
                  <a:pt x="6180" y="126426"/>
                </a:lnTo>
                <a:lnTo>
                  <a:pt x="23621" y="85287"/>
                </a:lnTo>
                <a:lnTo>
                  <a:pt x="50672" y="50434"/>
                </a:lnTo>
                <a:lnTo>
                  <a:pt x="85682" y="23509"/>
                </a:lnTo>
                <a:lnTo>
                  <a:pt x="126999" y="6150"/>
                </a:lnTo>
                <a:lnTo>
                  <a:pt x="172974" y="0"/>
                </a:lnTo>
                <a:lnTo>
                  <a:pt x="218947" y="6150"/>
                </a:lnTo>
                <a:lnTo>
                  <a:pt x="260265" y="23509"/>
                </a:lnTo>
                <a:lnTo>
                  <a:pt x="295274" y="50434"/>
                </a:lnTo>
                <a:lnTo>
                  <a:pt x="322325" y="85287"/>
                </a:lnTo>
                <a:lnTo>
                  <a:pt x="339767" y="126426"/>
                </a:lnTo>
                <a:lnTo>
                  <a:pt x="345948" y="172212"/>
                </a:lnTo>
                <a:lnTo>
                  <a:pt x="339767" y="217997"/>
                </a:lnTo>
                <a:lnTo>
                  <a:pt x="322326" y="259136"/>
                </a:lnTo>
                <a:lnTo>
                  <a:pt x="295275" y="293989"/>
                </a:lnTo>
                <a:lnTo>
                  <a:pt x="260265" y="320914"/>
                </a:lnTo>
                <a:lnTo>
                  <a:pt x="218948" y="338273"/>
                </a:lnTo>
                <a:lnTo>
                  <a:pt x="172974" y="344424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63950" y="2432050"/>
            <a:ext cx="344805" cy="346075"/>
          </a:xfrm>
          <a:custGeom>
            <a:avLst/>
            <a:gdLst/>
            <a:ahLst/>
            <a:cxnLst/>
            <a:rect l="l" t="t" r="r" b="b"/>
            <a:pathLst>
              <a:path w="344804" h="346075">
                <a:moveTo>
                  <a:pt x="172212" y="0"/>
                </a:moveTo>
                <a:lnTo>
                  <a:pt x="126426" y="6180"/>
                </a:lnTo>
                <a:lnTo>
                  <a:pt x="85287" y="23622"/>
                </a:lnTo>
                <a:lnTo>
                  <a:pt x="50434" y="50673"/>
                </a:lnTo>
                <a:lnTo>
                  <a:pt x="23509" y="85682"/>
                </a:lnTo>
                <a:lnTo>
                  <a:pt x="6150" y="127000"/>
                </a:lnTo>
                <a:lnTo>
                  <a:pt x="0" y="172974"/>
                </a:lnTo>
                <a:lnTo>
                  <a:pt x="6150" y="218948"/>
                </a:lnTo>
                <a:lnTo>
                  <a:pt x="23509" y="260265"/>
                </a:lnTo>
                <a:lnTo>
                  <a:pt x="50434" y="295275"/>
                </a:lnTo>
                <a:lnTo>
                  <a:pt x="85287" y="322325"/>
                </a:lnTo>
                <a:lnTo>
                  <a:pt x="126426" y="339767"/>
                </a:lnTo>
                <a:lnTo>
                  <a:pt x="172212" y="345948"/>
                </a:lnTo>
                <a:lnTo>
                  <a:pt x="217997" y="339767"/>
                </a:lnTo>
                <a:lnTo>
                  <a:pt x="259136" y="322325"/>
                </a:lnTo>
                <a:lnTo>
                  <a:pt x="293989" y="295275"/>
                </a:lnTo>
                <a:lnTo>
                  <a:pt x="320914" y="260265"/>
                </a:lnTo>
                <a:lnTo>
                  <a:pt x="338273" y="218948"/>
                </a:lnTo>
                <a:lnTo>
                  <a:pt x="344424" y="172974"/>
                </a:lnTo>
                <a:lnTo>
                  <a:pt x="338273" y="127000"/>
                </a:lnTo>
                <a:lnTo>
                  <a:pt x="320914" y="85682"/>
                </a:lnTo>
                <a:lnTo>
                  <a:pt x="293989" y="50673"/>
                </a:lnTo>
                <a:lnTo>
                  <a:pt x="259136" y="23622"/>
                </a:lnTo>
                <a:lnTo>
                  <a:pt x="217997" y="6180"/>
                </a:lnTo>
                <a:lnTo>
                  <a:pt x="172212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63950" y="2432050"/>
            <a:ext cx="344805" cy="346075"/>
          </a:xfrm>
          <a:custGeom>
            <a:avLst/>
            <a:gdLst/>
            <a:ahLst/>
            <a:cxnLst/>
            <a:rect l="l" t="t" r="r" b="b"/>
            <a:pathLst>
              <a:path w="344804" h="346075">
                <a:moveTo>
                  <a:pt x="172212" y="345948"/>
                </a:moveTo>
                <a:lnTo>
                  <a:pt x="126426" y="339767"/>
                </a:lnTo>
                <a:lnTo>
                  <a:pt x="85287" y="322326"/>
                </a:lnTo>
                <a:lnTo>
                  <a:pt x="50434" y="295275"/>
                </a:lnTo>
                <a:lnTo>
                  <a:pt x="23509" y="260265"/>
                </a:lnTo>
                <a:lnTo>
                  <a:pt x="6150" y="218948"/>
                </a:lnTo>
                <a:lnTo>
                  <a:pt x="0" y="172974"/>
                </a:lnTo>
                <a:lnTo>
                  <a:pt x="6150" y="127000"/>
                </a:lnTo>
                <a:lnTo>
                  <a:pt x="23509" y="85682"/>
                </a:lnTo>
                <a:lnTo>
                  <a:pt x="50434" y="50673"/>
                </a:lnTo>
                <a:lnTo>
                  <a:pt x="85287" y="23622"/>
                </a:lnTo>
                <a:lnTo>
                  <a:pt x="126426" y="6180"/>
                </a:lnTo>
                <a:lnTo>
                  <a:pt x="172212" y="0"/>
                </a:lnTo>
                <a:lnTo>
                  <a:pt x="217997" y="6180"/>
                </a:lnTo>
                <a:lnTo>
                  <a:pt x="259136" y="23622"/>
                </a:lnTo>
                <a:lnTo>
                  <a:pt x="293989" y="50673"/>
                </a:lnTo>
                <a:lnTo>
                  <a:pt x="320914" y="85682"/>
                </a:lnTo>
                <a:lnTo>
                  <a:pt x="338273" y="127000"/>
                </a:lnTo>
                <a:lnTo>
                  <a:pt x="344424" y="172974"/>
                </a:lnTo>
                <a:lnTo>
                  <a:pt x="338273" y="218947"/>
                </a:lnTo>
                <a:lnTo>
                  <a:pt x="320914" y="260265"/>
                </a:lnTo>
                <a:lnTo>
                  <a:pt x="293989" y="295274"/>
                </a:lnTo>
                <a:lnTo>
                  <a:pt x="259136" y="322325"/>
                </a:lnTo>
                <a:lnTo>
                  <a:pt x="217997" y="339767"/>
                </a:lnTo>
                <a:lnTo>
                  <a:pt x="172212" y="345948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08120" y="2468879"/>
            <a:ext cx="502920" cy="289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63950" y="2419350"/>
            <a:ext cx="346075" cy="344805"/>
          </a:xfrm>
          <a:custGeom>
            <a:avLst/>
            <a:gdLst/>
            <a:ahLst/>
            <a:cxnLst/>
            <a:rect l="l" t="t" r="r" b="b"/>
            <a:pathLst>
              <a:path w="346075" h="344805">
                <a:moveTo>
                  <a:pt x="172974" y="0"/>
                </a:moveTo>
                <a:lnTo>
                  <a:pt x="126999" y="6150"/>
                </a:lnTo>
                <a:lnTo>
                  <a:pt x="85682" y="23509"/>
                </a:lnTo>
                <a:lnTo>
                  <a:pt x="50672" y="50434"/>
                </a:lnTo>
                <a:lnTo>
                  <a:pt x="23621" y="85287"/>
                </a:lnTo>
                <a:lnTo>
                  <a:pt x="6180" y="126426"/>
                </a:lnTo>
                <a:lnTo>
                  <a:pt x="0" y="172212"/>
                </a:lnTo>
                <a:lnTo>
                  <a:pt x="6180" y="217997"/>
                </a:lnTo>
                <a:lnTo>
                  <a:pt x="23622" y="259136"/>
                </a:lnTo>
                <a:lnTo>
                  <a:pt x="50673" y="293989"/>
                </a:lnTo>
                <a:lnTo>
                  <a:pt x="85682" y="320914"/>
                </a:lnTo>
                <a:lnTo>
                  <a:pt x="127000" y="338273"/>
                </a:lnTo>
                <a:lnTo>
                  <a:pt x="172974" y="344424"/>
                </a:lnTo>
                <a:lnTo>
                  <a:pt x="218948" y="338273"/>
                </a:lnTo>
                <a:lnTo>
                  <a:pt x="260265" y="320914"/>
                </a:lnTo>
                <a:lnTo>
                  <a:pt x="295275" y="293989"/>
                </a:lnTo>
                <a:lnTo>
                  <a:pt x="322325" y="259136"/>
                </a:lnTo>
                <a:lnTo>
                  <a:pt x="339767" y="217997"/>
                </a:lnTo>
                <a:lnTo>
                  <a:pt x="345948" y="172212"/>
                </a:lnTo>
                <a:lnTo>
                  <a:pt x="339767" y="126426"/>
                </a:lnTo>
                <a:lnTo>
                  <a:pt x="322325" y="85287"/>
                </a:lnTo>
                <a:lnTo>
                  <a:pt x="295275" y="50434"/>
                </a:lnTo>
                <a:lnTo>
                  <a:pt x="260265" y="23509"/>
                </a:lnTo>
                <a:lnTo>
                  <a:pt x="218948" y="6150"/>
                </a:lnTo>
                <a:lnTo>
                  <a:pt x="172974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63950" y="2419350"/>
            <a:ext cx="346075" cy="344805"/>
          </a:xfrm>
          <a:custGeom>
            <a:avLst/>
            <a:gdLst/>
            <a:ahLst/>
            <a:cxnLst/>
            <a:rect l="l" t="t" r="r" b="b"/>
            <a:pathLst>
              <a:path w="346075" h="344805">
                <a:moveTo>
                  <a:pt x="172974" y="344424"/>
                </a:moveTo>
                <a:lnTo>
                  <a:pt x="127000" y="338273"/>
                </a:lnTo>
                <a:lnTo>
                  <a:pt x="85682" y="320914"/>
                </a:lnTo>
                <a:lnTo>
                  <a:pt x="50672" y="293989"/>
                </a:lnTo>
                <a:lnTo>
                  <a:pt x="23621" y="259136"/>
                </a:lnTo>
                <a:lnTo>
                  <a:pt x="6180" y="217997"/>
                </a:lnTo>
                <a:lnTo>
                  <a:pt x="0" y="172212"/>
                </a:lnTo>
                <a:lnTo>
                  <a:pt x="6180" y="126426"/>
                </a:lnTo>
                <a:lnTo>
                  <a:pt x="23622" y="85287"/>
                </a:lnTo>
                <a:lnTo>
                  <a:pt x="50673" y="50434"/>
                </a:lnTo>
                <a:lnTo>
                  <a:pt x="85682" y="23509"/>
                </a:lnTo>
                <a:lnTo>
                  <a:pt x="127000" y="6150"/>
                </a:lnTo>
                <a:lnTo>
                  <a:pt x="172974" y="0"/>
                </a:lnTo>
                <a:lnTo>
                  <a:pt x="218947" y="6150"/>
                </a:lnTo>
                <a:lnTo>
                  <a:pt x="260265" y="23509"/>
                </a:lnTo>
                <a:lnTo>
                  <a:pt x="295274" y="50434"/>
                </a:lnTo>
                <a:lnTo>
                  <a:pt x="322325" y="85287"/>
                </a:lnTo>
                <a:lnTo>
                  <a:pt x="339767" y="126426"/>
                </a:lnTo>
                <a:lnTo>
                  <a:pt x="345948" y="172212"/>
                </a:lnTo>
                <a:lnTo>
                  <a:pt x="339767" y="217997"/>
                </a:lnTo>
                <a:lnTo>
                  <a:pt x="322326" y="259136"/>
                </a:lnTo>
                <a:lnTo>
                  <a:pt x="295275" y="293989"/>
                </a:lnTo>
                <a:lnTo>
                  <a:pt x="260265" y="320914"/>
                </a:lnTo>
                <a:lnTo>
                  <a:pt x="218948" y="338273"/>
                </a:lnTo>
                <a:lnTo>
                  <a:pt x="172974" y="344424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38996" y="2349992"/>
            <a:ext cx="567690" cy="567690"/>
          </a:xfrm>
          <a:custGeom>
            <a:avLst/>
            <a:gdLst/>
            <a:ahLst/>
            <a:cxnLst/>
            <a:rect l="l" t="t" r="r" b="b"/>
            <a:pathLst>
              <a:path w="567689" h="567689">
                <a:moveTo>
                  <a:pt x="9268" y="357134"/>
                </a:moveTo>
                <a:lnTo>
                  <a:pt x="924" y="311674"/>
                </a:lnTo>
                <a:lnTo>
                  <a:pt x="0" y="266679"/>
                </a:lnTo>
                <a:lnTo>
                  <a:pt x="6081" y="222863"/>
                </a:lnTo>
                <a:lnTo>
                  <a:pt x="18754" y="180942"/>
                </a:lnTo>
                <a:lnTo>
                  <a:pt x="37605" y="141631"/>
                </a:lnTo>
                <a:lnTo>
                  <a:pt x="62221" y="105647"/>
                </a:lnTo>
                <a:lnTo>
                  <a:pt x="92188" y="73705"/>
                </a:lnTo>
                <a:lnTo>
                  <a:pt x="127092" y="46519"/>
                </a:lnTo>
                <a:lnTo>
                  <a:pt x="166519" y="24806"/>
                </a:lnTo>
                <a:lnTo>
                  <a:pt x="210055" y="9282"/>
                </a:lnTo>
                <a:lnTo>
                  <a:pt x="255515" y="934"/>
                </a:lnTo>
                <a:lnTo>
                  <a:pt x="300511" y="0"/>
                </a:lnTo>
                <a:lnTo>
                  <a:pt x="344327" y="6066"/>
                </a:lnTo>
                <a:lnTo>
                  <a:pt x="386248" y="18722"/>
                </a:lnTo>
                <a:lnTo>
                  <a:pt x="425558" y="37555"/>
                </a:lnTo>
                <a:lnTo>
                  <a:pt x="461543" y="62152"/>
                </a:lnTo>
                <a:lnTo>
                  <a:pt x="493485" y="92102"/>
                </a:lnTo>
                <a:lnTo>
                  <a:pt x="520671" y="126991"/>
                </a:lnTo>
                <a:lnTo>
                  <a:pt x="542383" y="166408"/>
                </a:lnTo>
                <a:lnTo>
                  <a:pt x="557908" y="209941"/>
                </a:lnTo>
                <a:lnTo>
                  <a:pt x="566256" y="255405"/>
                </a:lnTo>
                <a:lnTo>
                  <a:pt x="567190" y="300410"/>
                </a:lnTo>
                <a:lnTo>
                  <a:pt x="561123" y="344240"/>
                </a:lnTo>
                <a:lnTo>
                  <a:pt x="548467" y="386179"/>
                </a:lnTo>
                <a:lnTo>
                  <a:pt x="529635" y="425508"/>
                </a:lnTo>
                <a:lnTo>
                  <a:pt x="505037" y="461511"/>
                </a:lnTo>
                <a:lnTo>
                  <a:pt x="475088" y="493471"/>
                </a:lnTo>
                <a:lnTo>
                  <a:pt x="440198" y="520671"/>
                </a:lnTo>
                <a:lnTo>
                  <a:pt x="400781" y="542393"/>
                </a:lnTo>
                <a:lnTo>
                  <a:pt x="357248" y="557921"/>
                </a:lnTo>
                <a:lnTo>
                  <a:pt x="311785" y="566265"/>
                </a:lnTo>
                <a:lnTo>
                  <a:pt x="266779" y="567190"/>
                </a:lnTo>
                <a:lnTo>
                  <a:pt x="222949" y="561109"/>
                </a:lnTo>
                <a:lnTo>
                  <a:pt x="181011" y="548436"/>
                </a:lnTo>
                <a:lnTo>
                  <a:pt x="141682" y="529584"/>
                </a:lnTo>
                <a:lnTo>
                  <a:pt x="105679" y="504968"/>
                </a:lnTo>
                <a:lnTo>
                  <a:pt x="73719" y="475001"/>
                </a:lnTo>
                <a:lnTo>
                  <a:pt x="46519" y="440098"/>
                </a:lnTo>
                <a:lnTo>
                  <a:pt x="24797" y="400671"/>
                </a:lnTo>
                <a:lnTo>
                  <a:pt x="9268" y="357134"/>
                </a:lnTo>
              </a:path>
            </a:pathLst>
          </a:custGeom>
          <a:ln w="762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86100" y="2870200"/>
            <a:ext cx="291465" cy="478155"/>
          </a:xfrm>
          <a:custGeom>
            <a:avLst/>
            <a:gdLst/>
            <a:ahLst/>
            <a:cxnLst/>
            <a:rect l="l" t="t" r="r" b="b"/>
            <a:pathLst>
              <a:path w="291464" h="478154">
                <a:moveTo>
                  <a:pt x="291211" y="0"/>
                </a:moveTo>
                <a:lnTo>
                  <a:pt x="0" y="477901"/>
                </a:lnTo>
              </a:path>
            </a:pathLst>
          </a:custGeom>
          <a:ln w="762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31079" y="2468879"/>
            <a:ext cx="495300" cy="289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57700" y="2400300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4" h="344805">
                <a:moveTo>
                  <a:pt x="172212" y="0"/>
                </a:moveTo>
                <a:lnTo>
                  <a:pt x="126426" y="6150"/>
                </a:lnTo>
                <a:lnTo>
                  <a:pt x="85287" y="23509"/>
                </a:lnTo>
                <a:lnTo>
                  <a:pt x="50434" y="50434"/>
                </a:lnTo>
                <a:lnTo>
                  <a:pt x="23509" y="85287"/>
                </a:lnTo>
                <a:lnTo>
                  <a:pt x="6150" y="126426"/>
                </a:lnTo>
                <a:lnTo>
                  <a:pt x="0" y="172212"/>
                </a:lnTo>
                <a:lnTo>
                  <a:pt x="6150" y="217997"/>
                </a:lnTo>
                <a:lnTo>
                  <a:pt x="23509" y="259136"/>
                </a:lnTo>
                <a:lnTo>
                  <a:pt x="50434" y="293989"/>
                </a:lnTo>
                <a:lnTo>
                  <a:pt x="85287" y="320914"/>
                </a:lnTo>
                <a:lnTo>
                  <a:pt x="126426" y="338273"/>
                </a:lnTo>
                <a:lnTo>
                  <a:pt x="172212" y="344424"/>
                </a:lnTo>
                <a:lnTo>
                  <a:pt x="217997" y="338273"/>
                </a:lnTo>
                <a:lnTo>
                  <a:pt x="259136" y="320914"/>
                </a:lnTo>
                <a:lnTo>
                  <a:pt x="293989" y="293989"/>
                </a:lnTo>
                <a:lnTo>
                  <a:pt x="320914" y="259136"/>
                </a:lnTo>
                <a:lnTo>
                  <a:pt x="338273" y="217997"/>
                </a:lnTo>
                <a:lnTo>
                  <a:pt x="344424" y="172212"/>
                </a:lnTo>
                <a:lnTo>
                  <a:pt x="338273" y="126426"/>
                </a:lnTo>
                <a:lnTo>
                  <a:pt x="320914" y="85287"/>
                </a:lnTo>
                <a:lnTo>
                  <a:pt x="293989" y="50434"/>
                </a:lnTo>
                <a:lnTo>
                  <a:pt x="259136" y="23509"/>
                </a:lnTo>
                <a:lnTo>
                  <a:pt x="217997" y="6150"/>
                </a:lnTo>
                <a:lnTo>
                  <a:pt x="172212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57700" y="2400300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4" h="344805">
                <a:moveTo>
                  <a:pt x="172212" y="344424"/>
                </a:moveTo>
                <a:lnTo>
                  <a:pt x="126426" y="338273"/>
                </a:lnTo>
                <a:lnTo>
                  <a:pt x="85287" y="320914"/>
                </a:lnTo>
                <a:lnTo>
                  <a:pt x="50434" y="293989"/>
                </a:lnTo>
                <a:lnTo>
                  <a:pt x="23509" y="259136"/>
                </a:lnTo>
                <a:lnTo>
                  <a:pt x="6150" y="217997"/>
                </a:lnTo>
                <a:lnTo>
                  <a:pt x="0" y="172212"/>
                </a:lnTo>
                <a:lnTo>
                  <a:pt x="6150" y="126426"/>
                </a:lnTo>
                <a:lnTo>
                  <a:pt x="23509" y="85287"/>
                </a:lnTo>
                <a:lnTo>
                  <a:pt x="50434" y="50434"/>
                </a:lnTo>
                <a:lnTo>
                  <a:pt x="85287" y="23509"/>
                </a:lnTo>
                <a:lnTo>
                  <a:pt x="126426" y="6150"/>
                </a:lnTo>
                <a:lnTo>
                  <a:pt x="172212" y="0"/>
                </a:lnTo>
                <a:lnTo>
                  <a:pt x="217997" y="6150"/>
                </a:lnTo>
                <a:lnTo>
                  <a:pt x="259136" y="23509"/>
                </a:lnTo>
                <a:lnTo>
                  <a:pt x="293989" y="50434"/>
                </a:lnTo>
                <a:lnTo>
                  <a:pt x="320914" y="85287"/>
                </a:lnTo>
                <a:lnTo>
                  <a:pt x="338273" y="126426"/>
                </a:lnTo>
                <a:lnTo>
                  <a:pt x="344424" y="172212"/>
                </a:lnTo>
                <a:lnTo>
                  <a:pt x="338273" y="217997"/>
                </a:lnTo>
                <a:lnTo>
                  <a:pt x="320914" y="259136"/>
                </a:lnTo>
                <a:lnTo>
                  <a:pt x="293989" y="293989"/>
                </a:lnTo>
                <a:lnTo>
                  <a:pt x="259136" y="320914"/>
                </a:lnTo>
                <a:lnTo>
                  <a:pt x="217997" y="338273"/>
                </a:lnTo>
                <a:lnTo>
                  <a:pt x="172212" y="344424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83200" y="2400300"/>
            <a:ext cx="346075" cy="344805"/>
          </a:xfrm>
          <a:custGeom>
            <a:avLst/>
            <a:gdLst/>
            <a:ahLst/>
            <a:cxnLst/>
            <a:rect l="l" t="t" r="r" b="b"/>
            <a:pathLst>
              <a:path w="346075" h="344805">
                <a:moveTo>
                  <a:pt x="172974" y="0"/>
                </a:moveTo>
                <a:lnTo>
                  <a:pt x="126999" y="6150"/>
                </a:lnTo>
                <a:lnTo>
                  <a:pt x="85682" y="23509"/>
                </a:lnTo>
                <a:lnTo>
                  <a:pt x="50672" y="50434"/>
                </a:lnTo>
                <a:lnTo>
                  <a:pt x="23621" y="85287"/>
                </a:lnTo>
                <a:lnTo>
                  <a:pt x="6180" y="126426"/>
                </a:lnTo>
                <a:lnTo>
                  <a:pt x="0" y="172212"/>
                </a:lnTo>
                <a:lnTo>
                  <a:pt x="6180" y="217997"/>
                </a:lnTo>
                <a:lnTo>
                  <a:pt x="23622" y="259136"/>
                </a:lnTo>
                <a:lnTo>
                  <a:pt x="50673" y="293989"/>
                </a:lnTo>
                <a:lnTo>
                  <a:pt x="85682" y="320914"/>
                </a:lnTo>
                <a:lnTo>
                  <a:pt x="127000" y="338273"/>
                </a:lnTo>
                <a:lnTo>
                  <a:pt x="172974" y="344424"/>
                </a:lnTo>
                <a:lnTo>
                  <a:pt x="218948" y="338273"/>
                </a:lnTo>
                <a:lnTo>
                  <a:pt x="260265" y="320914"/>
                </a:lnTo>
                <a:lnTo>
                  <a:pt x="295275" y="293989"/>
                </a:lnTo>
                <a:lnTo>
                  <a:pt x="322325" y="259136"/>
                </a:lnTo>
                <a:lnTo>
                  <a:pt x="339767" y="217997"/>
                </a:lnTo>
                <a:lnTo>
                  <a:pt x="345948" y="172212"/>
                </a:lnTo>
                <a:lnTo>
                  <a:pt x="339767" y="126426"/>
                </a:lnTo>
                <a:lnTo>
                  <a:pt x="322325" y="85287"/>
                </a:lnTo>
                <a:lnTo>
                  <a:pt x="295275" y="50434"/>
                </a:lnTo>
                <a:lnTo>
                  <a:pt x="260265" y="23509"/>
                </a:lnTo>
                <a:lnTo>
                  <a:pt x="218948" y="6150"/>
                </a:lnTo>
                <a:lnTo>
                  <a:pt x="172974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83200" y="2400300"/>
            <a:ext cx="346075" cy="344805"/>
          </a:xfrm>
          <a:custGeom>
            <a:avLst/>
            <a:gdLst/>
            <a:ahLst/>
            <a:cxnLst/>
            <a:rect l="l" t="t" r="r" b="b"/>
            <a:pathLst>
              <a:path w="346075" h="344805">
                <a:moveTo>
                  <a:pt x="172974" y="344424"/>
                </a:moveTo>
                <a:lnTo>
                  <a:pt x="127000" y="338273"/>
                </a:lnTo>
                <a:lnTo>
                  <a:pt x="85682" y="320914"/>
                </a:lnTo>
                <a:lnTo>
                  <a:pt x="50672" y="293989"/>
                </a:lnTo>
                <a:lnTo>
                  <a:pt x="23621" y="259136"/>
                </a:lnTo>
                <a:lnTo>
                  <a:pt x="6180" y="217997"/>
                </a:lnTo>
                <a:lnTo>
                  <a:pt x="0" y="172212"/>
                </a:lnTo>
                <a:lnTo>
                  <a:pt x="6180" y="126426"/>
                </a:lnTo>
                <a:lnTo>
                  <a:pt x="23622" y="85287"/>
                </a:lnTo>
                <a:lnTo>
                  <a:pt x="50673" y="50434"/>
                </a:lnTo>
                <a:lnTo>
                  <a:pt x="85682" y="23509"/>
                </a:lnTo>
                <a:lnTo>
                  <a:pt x="127000" y="6150"/>
                </a:lnTo>
                <a:lnTo>
                  <a:pt x="172974" y="0"/>
                </a:lnTo>
                <a:lnTo>
                  <a:pt x="218947" y="6150"/>
                </a:lnTo>
                <a:lnTo>
                  <a:pt x="260265" y="23509"/>
                </a:lnTo>
                <a:lnTo>
                  <a:pt x="295274" y="50434"/>
                </a:lnTo>
                <a:lnTo>
                  <a:pt x="322325" y="85287"/>
                </a:lnTo>
                <a:lnTo>
                  <a:pt x="339767" y="126426"/>
                </a:lnTo>
                <a:lnTo>
                  <a:pt x="345948" y="172212"/>
                </a:lnTo>
                <a:lnTo>
                  <a:pt x="339767" y="217997"/>
                </a:lnTo>
                <a:lnTo>
                  <a:pt x="322326" y="259136"/>
                </a:lnTo>
                <a:lnTo>
                  <a:pt x="295275" y="293989"/>
                </a:lnTo>
                <a:lnTo>
                  <a:pt x="260265" y="320914"/>
                </a:lnTo>
                <a:lnTo>
                  <a:pt x="218948" y="338273"/>
                </a:lnTo>
                <a:lnTo>
                  <a:pt x="172974" y="344424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846937" y="4343400"/>
            <a:ext cx="54857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3475" algn="l"/>
                <a:tab pos="4244975" algn="l"/>
              </a:tabLst>
            </a:pPr>
            <a:r>
              <a:rPr sz="6000" dirty="0"/>
              <a:t>An</a:t>
            </a:r>
            <a:r>
              <a:rPr sz="6000" spc="-5" dirty="0"/>
              <a:t>ali</a:t>
            </a:r>
            <a:r>
              <a:rPr sz="6000" dirty="0"/>
              <a:t>s</a:t>
            </a:r>
            <a:r>
              <a:rPr sz="6000" spc="-5" dirty="0"/>
              <a:t>a</a:t>
            </a:r>
            <a:r>
              <a:rPr sz="6000" dirty="0"/>
              <a:t>ndo	o	</a:t>
            </a:r>
            <a:r>
              <a:rPr sz="6000" spc="-5" dirty="0"/>
              <a:t>L</a:t>
            </a:r>
            <a:r>
              <a:rPr sz="6000" dirty="0"/>
              <a:t>og</a:t>
            </a:r>
            <a:endParaRPr sz="60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5850" y="21018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55850" y="21018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2" y="85090"/>
                </a:lnTo>
                <a:lnTo>
                  <a:pt x="6039612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55850" y="37782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55850" y="37782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2" y="85089"/>
                </a:lnTo>
                <a:lnTo>
                  <a:pt x="6039612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8450" y="2889250"/>
            <a:ext cx="1537970" cy="645160"/>
          </a:xfrm>
          <a:custGeom>
            <a:avLst/>
            <a:gdLst/>
            <a:ahLst/>
            <a:cxnLst/>
            <a:rect l="l" t="t" r="r" b="b"/>
            <a:pathLst>
              <a:path w="1537970" h="645160">
                <a:moveTo>
                  <a:pt x="1430274" y="0"/>
                </a:moveTo>
                <a:lnTo>
                  <a:pt x="107442" y="0"/>
                </a:lnTo>
                <a:lnTo>
                  <a:pt x="65622" y="8447"/>
                </a:lnTo>
                <a:lnTo>
                  <a:pt x="31470" y="31480"/>
                </a:lnTo>
                <a:lnTo>
                  <a:pt x="8443" y="65633"/>
                </a:lnTo>
                <a:lnTo>
                  <a:pt x="0" y="107441"/>
                </a:lnTo>
                <a:lnTo>
                  <a:pt x="0" y="537210"/>
                </a:lnTo>
                <a:lnTo>
                  <a:pt x="8443" y="579018"/>
                </a:lnTo>
                <a:lnTo>
                  <a:pt x="31470" y="613171"/>
                </a:lnTo>
                <a:lnTo>
                  <a:pt x="65622" y="636204"/>
                </a:lnTo>
                <a:lnTo>
                  <a:pt x="107442" y="644651"/>
                </a:lnTo>
                <a:lnTo>
                  <a:pt x="1430274" y="644651"/>
                </a:lnTo>
                <a:lnTo>
                  <a:pt x="1472082" y="636204"/>
                </a:lnTo>
                <a:lnTo>
                  <a:pt x="1506235" y="613171"/>
                </a:lnTo>
                <a:lnTo>
                  <a:pt x="1529268" y="579018"/>
                </a:lnTo>
                <a:lnTo>
                  <a:pt x="1537716" y="537210"/>
                </a:lnTo>
                <a:lnTo>
                  <a:pt x="1537716" y="107441"/>
                </a:lnTo>
                <a:lnTo>
                  <a:pt x="1529268" y="65633"/>
                </a:lnTo>
                <a:lnTo>
                  <a:pt x="1506235" y="31480"/>
                </a:lnTo>
                <a:lnTo>
                  <a:pt x="1472082" y="8447"/>
                </a:lnTo>
                <a:lnTo>
                  <a:pt x="1430274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8450" y="2889250"/>
            <a:ext cx="1537970" cy="645160"/>
          </a:xfrm>
          <a:custGeom>
            <a:avLst/>
            <a:gdLst/>
            <a:ahLst/>
            <a:cxnLst/>
            <a:rect l="l" t="t" r="r" b="b"/>
            <a:pathLst>
              <a:path w="1537970" h="645160">
                <a:moveTo>
                  <a:pt x="107442" y="644652"/>
                </a:moveTo>
                <a:lnTo>
                  <a:pt x="65622" y="636204"/>
                </a:lnTo>
                <a:lnTo>
                  <a:pt x="31470" y="613171"/>
                </a:lnTo>
                <a:lnTo>
                  <a:pt x="8443" y="579018"/>
                </a:lnTo>
                <a:lnTo>
                  <a:pt x="0" y="537210"/>
                </a:lnTo>
                <a:lnTo>
                  <a:pt x="0" y="107441"/>
                </a:lnTo>
                <a:lnTo>
                  <a:pt x="8443" y="65633"/>
                </a:lnTo>
                <a:lnTo>
                  <a:pt x="31470" y="31480"/>
                </a:lnTo>
                <a:lnTo>
                  <a:pt x="65622" y="8447"/>
                </a:lnTo>
                <a:lnTo>
                  <a:pt x="107442" y="0"/>
                </a:lnTo>
                <a:lnTo>
                  <a:pt x="1430274" y="0"/>
                </a:lnTo>
                <a:lnTo>
                  <a:pt x="1472082" y="8447"/>
                </a:lnTo>
                <a:lnTo>
                  <a:pt x="1506235" y="31480"/>
                </a:lnTo>
                <a:lnTo>
                  <a:pt x="1529268" y="65633"/>
                </a:lnTo>
                <a:lnTo>
                  <a:pt x="1537716" y="107441"/>
                </a:lnTo>
                <a:lnTo>
                  <a:pt x="1537716" y="537210"/>
                </a:lnTo>
                <a:lnTo>
                  <a:pt x="1529268" y="579018"/>
                </a:lnTo>
                <a:lnTo>
                  <a:pt x="1506235" y="613171"/>
                </a:lnTo>
                <a:lnTo>
                  <a:pt x="1472082" y="636204"/>
                </a:lnTo>
                <a:lnTo>
                  <a:pt x="1430274" y="644652"/>
                </a:lnTo>
                <a:lnTo>
                  <a:pt x="107442" y="644652"/>
                </a:lnTo>
              </a:path>
            </a:pathLst>
          </a:custGeom>
          <a:ln w="12191">
            <a:solidFill>
              <a:srgbClr val="414F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7719" y="3093720"/>
            <a:ext cx="487680" cy="27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3550" y="3054350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12" y="0"/>
                </a:moveTo>
                <a:lnTo>
                  <a:pt x="126431" y="6150"/>
                </a:lnTo>
                <a:lnTo>
                  <a:pt x="85293" y="23509"/>
                </a:lnTo>
                <a:lnTo>
                  <a:pt x="50439" y="50434"/>
                </a:lnTo>
                <a:lnTo>
                  <a:pt x="23511" y="85287"/>
                </a:lnTo>
                <a:lnTo>
                  <a:pt x="6151" y="126426"/>
                </a:lnTo>
                <a:lnTo>
                  <a:pt x="0" y="172212"/>
                </a:lnTo>
                <a:lnTo>
                  <a:pt x="6151" y="217997"/>
                </a:lnTo>
                <a:lnTo>
                  <a:pt x="23511" y="259136"/>
                </a:lnTo>
                <a:lnTo>
                  <a:pt x="50439" y="293989"/>
                </a:lnTo>
                <a:lnTo>
                  <a:pt x="85293" y="320914"/>
                </a:lnTo>
                <a:lnTo>
                  <a:pt x="126431" y="338273"/>
                </a:lnTo>
                <a:lnTo>
                  <a:pt x="172212" y="344424"/>
                </a:lnTo>
                <a:lnTo>
                  <a:pt x="217992" y="338273"/>
                </a:lnTo>
                <a:lnTo>
                  <a:pt x="259130" y="320914"/>
                </a:lnTo>
                <a:lnTo>
                  <a:pt x="293984" y="293989"/>
                </a:lnTo>
                <a:lnTo>
                  <a:pt x="320912" y="259136"/>
                </a:lnTo>
                <a:lnTo>
                  <a:pt x="338272" y="217997"/>
                </a:lnTo>
                <a:lnTo>
                  <a:pt x="344423" y="172212"/>
                </a:lnTo>
                <a:lnTo>
                  <a:pt x="338272" y="126426"/>
                </a:lnTo>
                <a:lnTo>
                  <a:pt x="320912" y="85287"/>
                </a:lnTo>
                <a:lnTo>
                  <a:pt x="293984" y="50434"/>
                </a:lnTo>
                <a:lnTo>
                  <a:pt x="259130" y="23509"/>
                </a:lnTo>
                <a:lnTo>
                  <a:pt x="217992" y="6150"/>
                </a:lnTo>
                <a:lnTo>
                  <a:pt x="172212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0850" y="3041650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12" y="344424"/>
                </a:moveTo>
                <a:lnTo>
                  <a:pt x="126431" y="338273"/>
                </a:lnTo>
                <a:lnTo>
                  <a:pt x="85293" y="320914"/>
                </a:lnTo>
                <a:lnTo>
                  <a:pt x="50439" y="293989"/>
                </a:lnTo>
                <a:lnTo>
                  <a:pt x="23511" y="259136"/>
                </a:lnTo>
                <a:lnTo>
                  <a:pt x="6151" y="217997"/>
                </a:lnTo>
                <a:lnTo>
                  <a:pt x="0" y="172212"/>
                </a:lnTo>
                <a:lnTo>
                  <a:pt x="6151" y="126426"/>
                </a:lnTo>
                <a:lnTo>
                  <a:pt x="23511" y="85287"/>
                </a:lnTo>
                <a:lnTo>
                  <a:pt x="50439" y="50434"/>
                </a:lnTo>
                <a:lnTo>
                  <a:pt x="85293" y="23509"/>
                </a:lnTo>
                <a:lnTo>
                  <a:pt x="126431" y="6150"/>
                </a:lnTo>
                <a:lnTo>
                  <a:pt x="172212" y="0"/>
                </a:lnTo>
                <a:lnTo>
                  <a:pt x="217992" y="6150"/>
                </a:lnTo>
                <a:lnTo>
                  <a:pt x="259130" y="23509"/>
                </a:lnTo>
                <a:lnTo>
                  <a:pt x="293984" y="50434"/>
                </a:lnTo>
                <a:lnTo>
                  <a:pt x="320912" y="85287"/>
                </a:lnTo>
                <a:lnTo>
                  <a:pt x="338272" y="126426"/>
                </a:lnTo>
                <a:lnTo>
                  <a:pt x="344424" y="172212"/>
                </a:lnTo>
                <a:lnTo>
                  <a:pt x="338272" y="217997"/>
                </a:lnTo>
                <a:lnTo>
                  <a:pt x="320912" y="259136"/>
                </a:lnTo>
                <a:lnTo>
                  <a:pt x="293984" y="293989"/>
                </a:lnTo>
                <a:lnTo>
                  <a:pt x="259130" y="320914"/>
                </a:lnTo>
                <a:lnTo>
                  <a:pt x="217992" y="338273"/>
                </a:lnTo>
                <a:lnTo>
                  <a:pt x="172212" y="344424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76350" y="3041650"/>
            <a:ext cx="344805" cy="346075"/>
          </a:xfrm>
          <a:custGeom>
            <a:avLst/>
            <a:gdLst/>
            <a:ahLst/>
            <a:cxnLst/>
            <a:rect l="l" t="t" r="r" b="b"/>
            <a:pathLst>
              <a:path w="344805" h="346075">
                <a:moveTo>
                  <a:pt x="172212" y="0"/>
                </a:moveTo>
                <a:lnTo>
                  <a:pt x="126426" y="6180"/>
                </a:lnTo>
                <a:lnTo>
                  <a:pt x="85287" y="23622"/>
                </a:lnTo>
                <a:lnTo>
                  <a:pt x="50434" y="50673"/>
                </a:lnTo>
                <a:lnTo>
                  <a:pt x="23509" y="85682"/>
                </a:lnTo>
                <a:lnTo>
                  <a:pt x="6150" y="127000"/>
                </a:lnTo>
                <a:lnTo>
                  <a:pt x="0" y="172974"/>
                </a:lnTo>
                <a:lnTo>
                  <a:pt x="6150" y="218948"/>
                </a:lnTo>
                <a:lnTo>
                  <a:pt x="23509" y="260265"/>
                </a:lnTo>
                <a:lnTo>
                  <a:pt x="50434" y="295275"/>
                </a:lnTo>
                <a:lnTo>
                  <a:pt x="85287" y="322325"/>
                </a:lnTo>
                <a:lnTo>
                  <a:pt x="126426" y="339767"/>
                </a:lnTo>
                <a:lnTo>
                  <a:pt x="172212" y="345948"/>
                </a:lnTo>
                <a:lnTo>
                  <a:pt x="217997" y="339767"/>
                </a:lnTo>
                <a:lnTo>
                  <a:pt x="259136" y="322325"/>
                </a:lnTo>
                <a:lnTo>
                  <a:pt x="293989" y="295275"/>
                </a:lnTo>
                <a:lnTo>
                  <a:pt x="320914" y="260265"/>
                </a:lnTo>
                <a:lnTo>
                  <a:pt x="338273" y="218948"/>
                </a:lnTo>
                <a:lnTo>
                  <a:pt x="344424" y="172974"/>
                </a:lnTo>
                <a:lnTo>
                  <a:pt x="338273" y="127000"/>
                </a:lnTo>
                <a:lnTo>
                  <a:pt x="320914" y="85682"/>
                </a:lnTo>
                <a:lnTo>
                  <a:pt x="293989" y="50673"/>
                </a:lnTo>
                <a:lnTo>
                  <a:pt x="259136" y="23622"/>
                </a:lnTo>
                <a:lnTo>
                  <a:pt x="217997" y="6180"/>
                </a:lnTo>
                <a:lnTo>
                  <a:pt x="172212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76350" y="3041650"/>
            <a:ext cx="344805" cy="346075"/>
          </a:xfrm>
          <a:custGeom>
            <a:avLst/>
            <a:gdLst/>
            <a:ahLst/>
            <a:cxnLst/>
            <a:rect l="l" t="t" r="r" b="b"/>
            <a:pathLst>
              <a:path w="344805" h="346075">
                <a:moveTo>
                  <a:pt x="172212" y="345948"/>
                </a:moveTo>
                <a:lnTo>
                  <a:pt x="126426" y="339767"/>
                </a:lnTo>
                <a:lnTo>
                  <a:pt x="85287" y="322326"/>
                </a:lnTo>
                <a:lnTo>
                  <a:pt x="50434" y="295275"/>
                </a:lnTo>
                <a:lnTo>
                  <a:pt x="23509" y="260265"/>
                </a:lnTo>
                <a:lnTo>
                  <a:pt x="6150" y="218948"/>
                </a:lnTo>
                <a:lnTo>
                  <a:pt x="0" y="172974"/>
                </a:lnTo>
                <a:lnTo>
                  <a:pt x="6150" y="126999"/>
                </a:lnTo>
                <a:lnTo>
                  <a:pt x="23509" y="85682"/>
                </a:lnTo>
                <a:lnTo>
                  <a:pt x="50434" y="50672"/>
                </a:lnTo>
                <a:lnTo>
                  <a:pt x="85287" y="23621"/>
                </a:lnTo>
                <a:lnTo>
                  <a:pt x="126426" y="6180"/>
                </a:lnTo>
                <a:lnTo>
                  <a:pt x="172212" y="0"/>
                </a:lnTo>
                <a:lnTo>
                  <a:pt x="217997" y="6180"/>
                </a:lnTo>
                <a:lnTo>
                  <a:pt x="259136" y="23621"/>
                </a:lnTo>
                <a:lnTo>
                  <a:pt x="293989" y="50672"/>
                </a:lnTo>
                <a:lnTo>
                  <a:pt x="320914" y="85682"/>
                </a:lnTo>
                <a:lnTo>
                  <a:pt x="338273" y="126999"/>
                </a:lnTo>
                <a:lnTo>
                  <a:pt x="344424" y="172974"/>
                </a:lnTo>
                <a:lnTo>
                  <a:pt x="338273" y="218947"/>
                </a:lnTo>
                <a:lnTo>
                  <a:pt x="320914" y="260265"/>
                </a:lnTo>
                <a:lnTo>
                  <a:pt x="293989" y="295274"/>
                </a:lnTo>
                <a:lnTo>
                  <a:pt x="259136" y="322325"/>
                </a:lnTo>
                <a:lnTo>
                  <a:pt x="217997" y="339767"/>
                </a:lnTo>
                <a:lnTo>
                  <a:pt x="172212" y="345948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4093" y="2984986"/>
            <a:ext cx="567690" cy="567690"/>
          </a:xfrm>
          <a:custGeom>
            <a:avLst/>
            <a:gdLst/>
            <a:ahLst/>
            <a:cxnLst/>
            <a:rect l="l" t="t" r="r" b="b"/>
            <a:pathLst>
              <a:path w="567690" h="567689">
                <a:moveTo>
                  <a:pt x="9280" y="357183"/>
                </a:moveTo>
                <a:lnTo>
                  <a:pt x="931" y="311723"/>
                </a:lnTo>
                <a:lnTo>
                  <a:pt x="0" y="266727"/>
                </a:lnTo>
                <a:lnTo>
                  <a:pt x="6073" y="222911"/>
                </a:lnTo>
                <a:lnTo>
                  <a:pt x="18737" y="180990"/>
                </a:lnTo>
                <a:lnTo>
                  <a:pt x="37580" y="141680"/>
                </a:lnTo>
                <a:lnTo>
                  <a:pt x="62188" y="105696"/>
                </a:lnTo>
                <a:lnTo>
                  <a:pt x="92147" y="73753"/>
                </a:lnTo>
                <a:lnTo>
                  <a:pt x="127045" y="46568"/>
                </a:lnTo>
                <a:lnTo>
                  <a:pt x="166468" y="24855"/>
                </a:lnTo>
                <a:lnTo>
                  <a:pt x="210003" y="9331"/>
                </a:lnTo>
                <a:lnTo>
                  <a:pt x="255462" y="952"/>
                </a:lnTo>
                <a:lnTo>
                  <a:pt x="300463" y="0"/>
                </a:lnTo>
                <a:lnTo>
                  <a:pt x="344288" y="6059"/>
                </a:lnTo>
                <a:lnTo>
                  <a:pt x="386222" y="18716"/>
                </a:lnTo>
                <a:lnTo>
                  <a:pt x="425546" y="37556"/>
                </a:lnTo>
                <a:lnTo>
                  <a:pt x="461544" y="62164"/>
                </a:lnTo>
                <a:lnTo>
                  <a:pt x="493500" y="92126"/>
                </a:lnTo>
                <a:lnTo>
                  <a:pt x="520697" y="127028"/>
                </a:lnTo>
                <a:lnTo>
                  <a:pt x="542418" y="166453"/>
                </a:lnTo>
                <a:lnTo>
                  <a:pt x="557945" y="209990"/>
                </a:lnTo>
                <a:lnTo>
                  <a:pt x="566289" y="255453"/>
                </a:lnTo>
                <a:lnTo>
                  <a:pt x="567214" y="300458"/>
                </a:lnTo>
                <a:lnTo>
                  <a:pt x="561134" y="344289"/>
                </a:lnTo>
                <a:lnTo>
                  <a:pt x="548463" y="386227"/>
                </a:lnTo>
                <a:lnTo>
                  <a:pt x="529614" y="425556"/>
                </a:lnTo>
                <a:lnTo>
                  <a:pt x="505003" y="461560"/>
                </a:lnTo>
                <a:lnTo>
                  <a:pt x="475043" y="493520"/>
                </a:lnTo>
                <a:lnTo>
                  <a:pt x="440147" y="520720"/>
                </a:lnTo>
                <a:lnTo>
                  <a:pt x="400731" y="542442"/>
                </a:lnTo>
                <a:lnTo>
                  <a:pt x="357209" y="557971"/>
                </a:lnTo>
                <a:lnTo>
                  <a:pt x="311747" y="566315"/>
                </a:lnTo>
                <a:lnTo>
                  <a:pt x="266745" y="567239"/>
                </a:lnTo>
                <a:lnTo>
                  <a:pt x="222921" y="561158"/>
                </a:lnTo>
                <a:lnTo>
                  <a:pt x="180989" y="548485"/>
                </a:lnTo>
                <a:lnTo>
                  <a:pt x="141668" y="529633"/>
                </a:lnTo>
                <a:lnTo>
                  <a:pt x="105672" y="505017"/>
                </a:lnTo>
                <a:lnTo>
                  <a:pt x="73719" y="475050"/>
                </a:lnTo>
                <a:lnTo>
                  <a:pt x="46525" y="440146"/>
                </a:lnTo>
                <a:lnTo>
                  <a:pt x="24807" y="400719"/>
                </a:lnTo>
                <a:lnTo>
                  <a:pt x="9280" y="357183"/>
                </a:lnTo>
              </a:path>
            </a:pathLst>
          </a:custGeom>
          <a:ln w="762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8500" y="3505200"/>
            <a:ext cx="291465" cy="478155"/>
          </a:xfrm>
          <a:custGeom>
            <a:avLst/>
            <a:gdLst/>
            <a:ahLst/>
            <a:cxnLst/>
            <a:rect l="l" t="t" r="r" b="b"/>
            <a:pathLst>
              <a:path w="291465" h="478154">
                <a:moveTo>
                  <a:pt x="291185" y="0"/>
                </a:moveTo>
                <a:lnTo>
                  <a:pt x="0" y="477901"/>
                </a:lnTo>
              </a:path>
            </a:pathLst>
          </a:custGeom>
          <a:ln w="762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24100" y="504190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40"/>
                </a:lnTo>
                <a:lnTo>
                  <a:pt x="5954522" y="510540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24100" y="504190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2" y="85089"/>
                </a:lnTo>
                <a:lnTo>
                  <a:pt x="6039612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086590" y="723900"/>
            <a:ext cx="30962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Analisando </a:t>
            </a:r>
            <a:r>
              <a:rPr dirty="0"/>
              <a:t>o</a:t>
            </a:r>
            <a:r>
              <a:rPr spc="-65" dirty="0"/>
              <a:t> </a:t>
            </a:r>
            <a:r>
              <a:rPr i="1" dirty="0">
                <a:latin typeface="Times New Roman"/>
                <a:cs typeface="Times New Roman"/>
              </a:rPr>
              <a:t>Log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628900" y="2159000"/>
            <a:ext cx="6263640" cy="401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</a:t>
            </a:r>
            <a:r>
              <a:rPr sz="2400" b="1" spc="-2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shortlog</a:t>
            </a:r>
            <a:endParaRPr sz="2400">
              <a:latin typeface="Courier New"/>
              <a:cs typeface="Courier New"/>
            </a:endParaRPr>
          </a:p>
          <a:p>
            <a:pPr marL="12700" marR="783590">
              <a:lnSpc>
                <a:spcPct val="100699"/>
              </a:lnSpc>
              <a:spcBef>
                <a:spcPts val="2200"/>
              </a:spcBef>
            </a:pPr>
            <a:r>
              <a:rPr sz="2400" spc="-5" dirty="0">
                <a:latin typeface="Times New Roman"/>
                <a:cs typeface="Times New Roman"/>
              </a:rPr>
              <a:t>Exibe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primeira linha </a:t>
            </a:r>
            <a:r>
              <a:rPr sz="2400" dirty="0">
                <a:latin typeface="Times New Roman"/>
                <a:cs typeface="Times New Roman"/>
              </a:rPr>
              <a:t>dos </a:t>
            </a:r>
            <a:r>
              <a:rPr sz="2400" i="1" spc="-5" dirty="0">
                <a:latin typeface="Times New Roman"/>
                <a:cs typeface="Times New Roman"/>
              </a:rPr>
              <a:t>commits </a:t>
            </a:r>
            <a:r>
              <a:rPr sz="2400" dirty="0">
                <a:latin typeface="Times New Roman"/>
                <a:cs typeface="Times New Roman"/>
              </a:rPr>
              <a:t>que </a:t>
            </a:r>
            <a:r>
              <a:rPr sz="2400" spc="-5" dirty="0">
                <a:latin typeface="Times New Roman"/>
                <a:cs typeface="Times New Roman"/>
              </a:rPr>
              <a:t>cada  autor enviou.</a:t>
            </a:r>
            <a:endParaRPr sz="240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  <a:spcBef>
                <a:spcPts val="232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shortlog</a:t>
            </a:r>
            <a:r>
              <a:rPr sz="2400" b="1" spc="-2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-s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sz="2400" spc="-5" dirty="0">
                <a:latin typeface="Times New Roman"/>
                <a:cs typeface="Times New Roman"/>
              </a:rPr>
              <a:t>Exibe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número </a:t>
            </a:r>
            <a:r>
              <a:rPr sz="2400" dirty="0">
                <a:latin typeface="Times New Roman"/>
                <a:cs typeface="Times New Roman"/>
              </a:rPr>
              <a:t>de </a:t>
            </a:r>
            <a:r>
              <a:rPr sz="2400" i="1" spc="-5" dirty="0">
                <a:latin typeface="Times New Roman"/>
                <a:cs typeface="Times New Roman"/>
              </a:rPr>
              <a:t>commits </a:t>
            </a:r>
            <a:r>
              <a:rPr sz="2400" dirty="0">
                <a:latin typeface="Times New Roman"/>
                <a:cs typeface="Times New Roman"/>
              </a:rPr>
              <a:t>que </a:t>
            </a:r>
            <a:r>
              <a:rPr sz="2400" spc="-5" dirty="0">
                <a:latin typeface="Times New Roman"/>
                <a:cs typeface="Times New Roman"/>
              </a:rPr>
              <a:t>cada autor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enviou.</a:t>
            </a:r>
            <a:endParaRPr sz="240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  <a:spcBef>
                <a:spcPts val="222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shortlog</a:t>
            </a:r>
            <a:r>
              <a:rPr sz="2400" b="1" spc="-2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-n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sz="2400" spc="-5" dirty="0">
                <a:latin typeface="Times New Roman"/>
                <a:cs typeface="Times New Roman"/>
              </a:rPr>
              <a:t>Exibe, em ordem numérica,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número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commits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05100" y="6108700"/>
            <a:ext cx="2784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que </a:t>
            </a:r>
            <a:r>
              <a:rPr sz="2400" spc="-5" dirty="0">
                <a:latin typeface="Times New Roman"/>
                <a:cs typeface="Times New Roman"/>
              </a:rPr>
              <a:t>cada autor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enviou.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92265" y="6184900"/>
            <a:ext cx="2826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3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5850" y="21018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55850" y="21018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2" y="85090"/>
                </a:lnTo>
                <a:lnTo>
                  <a:pt x="6039612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55850" y="34734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55850" y="34734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2" y="85089"/>
                </a:lnTo>
                <a:lnTo>
                  <a:pt x="6039612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55850" y="48450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40"/>
                </a:lnTo>
                <a:lnTo>
                  <a:pt x="5954522" y="510540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55850" y="48450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2" y="85089"/>
                </a:lnTo>
                <a:lnTo>
                  <a:pt x="6039612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8450" y="2889250"/>
            <a:ext cx="1537970" cy="645160"/>
          </a:xfrm>
          <a:custGeom>
            <a:avLst/>
            <a:gdLst/>
            <a:ahLst/>
            <a:cxnLst/>
            <a:rect l="l" t="t" r="r" b="b"/>
            <a:pathLst>
              <a:path w="1537970" h="645160">
                <a:moveTo>
                  <a:pt x="1430274" y="0"/>
                </a:moveTo>
                <a:lnTo>
                  <a:pt x="107442" y="0"/>
                </a:lnTo>
                <a:lnTo>
                  <a:pt x="65622" y="8447"/>
                </a:lnTo>
                <a:lnTo>
                  <a:pt x="31470" y="31480"/>
                </a:lnTo>
                <a:lnTo>
                  <a:pt x="8443" y="65633"/>
                </a:lnTo>
                <a:lnTo>
                  <a:pt x="0" y="107441"/>
                </a:lnTo>
                <a:lnTo>
                  <a:pt x="0" y="537210"/>
                </a:lnTo>
                <a:lnTo>
                  <a:pt x="8443" y="579018"/>
                </a:lnTo>
                <a:lnTo>
                  <a:pt x="31470" y="613171"/>
                </a:lnTo>
                <a:lnTo>
                  <a:pt x="65622" y="636204"/>
                </a:lnTo>
                <a:lnTo>
                  <a:pt x="107442" y="644651"/>
                </a:lnTo>
                <a:lnTo>
                  <a:pt x="1430274" y="644651"/>
                </a:lnTo>
                <a:lnTo>
                  <a:pt x="1472082" y="636204"/>
                </a:lnTo>
                <a:lnTo>
                  <a:pt x="1506235" y="613171"/>
                </a:lnTo>
                <a:lnTo>
                  <a:pt x="1529268" y="579018"/>
                </a:lnTo>
                <a:lnTo>
                  <a:pt x="1537716" y="537210"/>
                </a:lnTo>
                <a:lnTo>
                  <a:pt x="1537716" y="107441"/>
                </a:lnTo>
                <a:lnTo>
                  <a:pt x="1529268" y="65633"/>
                </a:lnTo>
                <a:lnTo>
                  <a:pt x="1506235" y="31480"/>
                </a:lnTo>
                <a:lnTo>
                  <a:pt x="1472082" y="8447"/>
                </a:lnTo>
                <a:lnTo>
                  <a:pt x="1430274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8450" y="2889250"/>
            <a:ext cx="1537970" cy="645160"/>
          </a:xfrm>
          <a:custGeom>
            <a:avLst/>
            <a:gdLst/>
            <a:ahLst/>
            <a:cxnLst/>
            <a:rect l="l" t="t" r="r" b="b"/>
            <a:pathLst>
              <a:path w="1537970" h="645160">
                <a:moveTo>
                  <a:pt x="107442" y="644652"/>
                </a:moveTo>
                <a:lnTo>
                  <a:pt x="65622" y="636204"/>
                </a:lnTo>
                <a:lnTo>
                  <a:pt x="31470" y="613171"/>
                </a:lnTo>
                <a:lnTo>
                  <a:pt x="8443" y="579018"/>
                </a:lnTo>
                <a:lnTo>
                  <a:pt x="0" y="537210"/>
                </a:lnTo>
                <a:lnTo>
                  <a:pt x="0" y="107441"/>
                </a:lnTo>
                <a:lnTo>
                  <a:pt x="8443" y="65633"/>
                </a:lnTo>
                <a:lnTo>
                  <a:pt x="31470" y="31480"/>
                </a:lnTo>
                <a:lnTo>
                  <a:pt x="65622" y="8447"/>
                </a:lnTo>
                <a:lnTo>
                  <a:pt x="107442" y="0"/>
                </a:lnTo>
                <a:lnTo>
                  <a:pt x="1430274" y="0"/>
                </a:lnTo>
                <a:lnTo>
                  <a:pt x="1472082" y="8447"/>
                </a:lnTo>
                <a:lnTo>
                  <a:pt x="1506235" y="31480"/>
                </a:lnTo>
                <a:lnTo>
                  <a:pt x="1529268" y="65633"/>
                </a:lnTo>
                <a:lnTo>
                  <a:pt x="1537716" y="107441"/>
                </a:lnTo>
                <a:lnTo>
                  <a:pt x="1537716" y="537210"/>
                </a:lnTo>
                <a:lnTo>
                  <a:pt x="1529268" y="579018"/>
                </a:lnTo>
                <a:lnTo>
                  <a:pt x="1506235" y="613171"/>
                </a:lnTo>
                <a:lnTo>
                  <a:pt x="1472082" y="636204"/>
                </a:lnTo>
                <a:lnTo>
                  <a:pt x="1430274" y="644652"/>
                </a:lnTo>
                <a:lnTo>
                  <a:pt x="107442" y="644652"/>
                </a:lnTo>
              </a:path>
            </a:pathLst>
          </a:custGeom>
          <a:ln w="12191">
            <a:solidFill>
              <a:srgbClr val="414F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7719" y="3093720"/>
            <a:ext cx="487680" cy="27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3550" y="3054350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12" y="0"/>
                </a:moveTo>
                <a:lnTo>
                  <a:pt x="126431" y="6150"/>
                </a:lnTo>
                <a:lnTo>
                  <a:pt x="85293" y="23509"/>
                </a:lnTo>
                <a:lnTo>
                  <a:pt x="50439" y="50434"/>
                </a:lnTo>
                <a:lnTo>
                  <a:pt x="23511" y="85287"/>
                </a:lnTo>
                <a:lnTo>
                  <a:pt x="6151" y="126426"/>
                </a:lnTo>
                <a:lnTo>
                  <a:pt x="0" y="172212"/>
                </a:lnTo>
                <a:lnTo>
                  <a:pt x="6151" y="217997"/>
                </a:lnTo>
                <a:lnTo>
                  <a:pt x="23511" y="259136"/>
                </a:lnTo>
                <a:lnTo>
                  <a:pt x="50439" y="293989"/>
                </a:lnTo>
                <a:lnTo>
                  <a:pt x="85293" y="320914"/>
                </a:lnTo>
                <a:lnTo>
                  <a:pt x="126431" y="338273"/>
                </a:lnTo>
                <a:lnTo>
                  <a:pt x="172212" y="344424"/>
                </a:lnTo>
                <a:lnTo>
                  <a:pt x="217992" y="338273"/>
                </a:lnTo>
                <a:lnTo>
                  <a:pt x="259130" y="320914"/>
                </a:lnTo>
                <a:lnTo>
                  <a:pt x="293984" y="293989"/>
                </a:lnTo>
                <a:lnTo>
                  <a:pt x="320912" y="259136"/>
                </a:lnTo>
                <a:lnTo>
                  <a:pt x="338272" y="217997"/>
                </a:lnTo>
                <a:lnTo>
                  <a:pt x="344423" y="172212"/>
                </a:lnTo>
                <a:lnTo>
                  <a:pt x="338272" y="126426"/>
                </a:lnTo>
                <a:lnTo>
                  <a:pt x="320912" y="85287"/>
                </a:lnTo>
                <a:lnTo>
                  <a:pt x="293984" y="50434"/>
                </a:lnTo>
                <a:lnTo>
                  <a:pt x="259130" y="23509"/>
                </a:lnTo>
                <a:lnTo>
                  <a:pt x="217992" y="6150"/>
                </a:lnTo>
                <a:lnTo>
                  <a:pt x="172212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0850" y="3041650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12" y="344424"/>
                </a:moveTo>
                <a:lnTo>
                  <a:pt x="126431" y="338273"/>
                </a:lnTo>
                <a:lnTo>
                  <a:pt x="85293" y="320914"/>
                </a:lnTo>
                <a:lnTo>
                  <a:pt x="50439" y="293989"/>
                </a:lnTo>
                <a:lnTo>
                  <a:pt x="23511" y="259136"/>
                </a:lnTo>
                <a:lnTo>
                  <a:pt x="6151" y="217997"/>
                </a:lnTo>
                <a:lnTo>
                  <a:pt x="0" y="172212"/>
                </a:lnTo>
                <a:lnTo>
                  <a:pt x="6151" y="126426"/>
                </a:lnTo>
                <a:lnTo>
                  <a:pt x="23511" y="85287"/>
                </a:lnTo>
                <a:lnTo>
                  <a:pt x="50439" y="50434"/>
                </a:lnTo>
                <a:lnTo>
                  <a:pt x="85293" y="23509"/>
                </a:lnTo>
                <a:lnTo>
                  <a:pt x="126431" y="6150"/>
                </a:lnTo>
                <a:lnTo>
                  <a:pt x="172212" y="0"/>
                </a:lnTo>
                <a:lnTo>
                  <a:pt x="217992" y="6150"/>
                </a:lnTo>
                <a:lnTo>
                  <a:pt x="259130" y="23509"/>
                </a:lnTo>
                <a:lnTo>
                  <a:pt x="293984" y="50434"/>
                </a:lnTo>
                <a:lnTo>
                  <a:pt x="320912" y="85287"/>
                </a:lnTo>
                <a:lnTo>
                  <a:pt x="338272" y="126426"/>
                </a:lnTo>
                <a:lnTo>
                  <a:pt x="344424" y="172212"/>
                </a:lnTo>
                <a:lnTo>
                  <a:pt x="338272" y="217997"/>
                </a:lnTo>
                <a:lnTo>
                  <a:pt x="320912" y="259136"/>
                </a:lnTo>
                <a:lnTo>
                  <a:pt x="293984" y="293989"/>
                </a:lnTo>
                <a:lnTo>
                  <a:pt x="259130" y="320914"/>
                </a:lnTo>
                <a:lnTo>
                  <a:pt x="217992" y="338273"/>
                </a:lnTo>
                <a:lnTo>
                  <a:pt x="172212" y="344424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6350" y="3041650"/>
            <a:ext cx="344805" cy="346075"/>
          </a:xfrm>
          <a:custGeom>
            <a:avLst/>
            <a:gdLst/>
            <a:ahLst/>
            <a:cxnLst/>
            <a:rect l="l" t="t" r="r" b="b"/>
            <a:pathLst>
              <a:path w="344805" h="346075">
                <a:moveTo>
                  <a:pt x="172212" y="0"/>
                </a:moveTo>
                <a:lnTo>
                  <a:pt x="126426" y="6180"/>
                </a:lnTo>
                <a:lnTo>
                  <a:pt x="85287" y="23622"/>
                </a:lnTo>
                <a:lnTo>
                  <a:pt x="50434" y="50673"/>
                </a:lnTo>
                <a:lnTo>
                  <a:pt x="23509" y="85682"/>
                </a:lnTo>
                <a:lnTo>
                  <a:pt x="6150" y="127000"/>
                </a:lnTo>
                <a:lnTo>
                  <a:pt x="0" y="172974"/>
                </a:lnTo>
                <a:lnTo>
                  <a:pt x="6150" y="218948"/>
                </a:lnTo>
                <a:lnTo>
                  <a:pt x="23509" y="260265"/>
                </a:lnTo>
                <a:lnTo>
                  <a:pt x="50434" y="295275"/>
                </a:lnTo>
                <a:lnTo>
                  <a:pt x="85287" y="322325"/>
                </a:lnTo>
                <a:lnTo>
                  <a:pt x="126426" y="339767"/>
                </a:lnTo>
                <a:lnTo>
                  <a:pt x="172212" y="345948"/>
                </a:lnTo>
                <a:lnTo>
                  <a:pt x="217997" y="339767"/>
                </a:lnTo>
                <a:lnTo>
                  <a:pt x="259136" y="322325"/>
                </a:lnTo>
                <a:lnTo>
                  <a:pt x="293989" y="295275"/>
                </a:lnTo>
                <a:lnTo>
                  <a:pt x="320914" y="260265"/>
                </a:lnTo>
                <a:lnTo>
                  <a:pt x="338273" y="218948"/>
                </a:lnTo>
                <a:lnTo>
                  <a:pt x="344424" y="172974"/>
                </a:lnTo>
                <a:lnTo>
                  <a:pt x="338273" y="127000"/>
                </a:lnTo>
                <a:lnTo>
                  <a:pt x="320914" y="85682"/>
                </a:lnTo>
                <a:lnTo>
                  <a:pt x="293989" y="50673"/>
                </a:lnTo>
                <a:lnTo>
                  <a:pt x="259136" y="23622"/>
                </a:lnTo>
                <a:lnTo>
                  <a:pt x="217997" y="6180"/>
                </a:lnTo>
                <a:lnTo>
                  <a:pt x="172212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76350" y="3041650"/>
            <a:ext cx="344805" cy="346075"/>
          </a:xfrm>
          <a:custGeom>
            <a:avLst/>
            <a:gdLst/>
            <a:ahLst/>
            <a:cxnLst/>
            <a:rect l="l" t="t" r="r" b="b"/>
            <a:pathLst>
              <a:path w="344805" h="346075">
                <a:moveTo>
                  <a:pt x="172212" y="345948"/>
                </a:moveTo>
                <a:lnTo>
                  <a:pt x="126426" y="339767"/>
                </a:lnTo>
                <a:lnTo>
                  <a:pt x="85287" y="322326"/>
                </a:lnTo>
                <a:lnTo>
                  <a:pt x="50434" y="295275"/>
                </a:lnTo>
                <a:lnTo>
                  <a:pt x="23509" y="260265"/>
                </a:lnTo>
                <a:lnTo>
                  <a:pt x="6150" y="218948"/>
                </a:lnTo>
                <a:lnTo>
                  <a:pt x="0" y="172974"/>
                </a:lnTo>
                <a:lnTo>
                  <a:pt x="6150" y="126999"/>
                </a:lnTo>
                <a:lnTo>
                  <a:pt x="23509" y="85682"/>
                </a:lnTo>
                <a:lnTo>
                  <a:pt x="50434" y="50672"/>
                </a:lnTo>
                <a:lnTo>
                  <a:pt x="85287" y="23621"/>
                </a:lnTo>
                <a:lnTo>
                  <a:pt x="126426" y="6180"/>
                </a:lnTo>
                <a:lnTo>
                  <a:pt x="172212" y="0"/>
                </a:lnTo>
                <a:lnTo>
                  <a:pt x="217997" y="6180"/>
                </a:lnTo>
                <a:lnTo>
                  <a:pt x="259136" y="23621"/>
                </a:lnTo>
                <a:lnTo>
                  <a:pt x="293989" y="50672"/>
                </a:lnTo>
                <a:lnTo>
                  <a:pt x="320914" y="85682"/>
                </a:lnTo>
                <a:lnTo>
                  <a:pt x="338273" y="126999"/>
                </a:lnTo>
                <a:lnTo>
                  <a:pt x="344424" y="172974"/>
                </a:lnTo>
                <a:lnTo>
                  <a:pt x="338273" y="218947"/>
                </a:lnTo>
                <a:lnTo>
                  <a:pt x="320914" y="260265"/>
                </a:lnTo>
                <a:lnTo>
                  <a:pt x="293989" y="295274"/>
                </a:lnTo>
                <a:lnTo>
                  <a:pt x="259136" y="322325"/>
                </a:lnTo>
                <a:lnTo>
                  <a:pt x="217997" y="339767"/>
                </a:lnTo>
                <a:lnTo>
                  <a:pt x="172212" y="345948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4093" y="2984986"/>
            <a:ext cx="567690" cy="567690"/>
          </a:xfrm>
          <a:custGeom>
            <a:avLst/>
            <a:gdLst/>
            <a:ahLst/>
            <a:cxnLst/>
            <a:rect l="l" t="t" r="r" b="b"/>
            <a:pathLst>
              <a:path w="567690" h="567689">
                <a:moveTo>
                  <a:pt x="9280" y="357183"/>
                </a:moveTo>
                <a:lnTo>
                  <a:pt x="931" y="311723"/>
                </a:lnTo>
                <a:lnTo>
                  <a:pt x="0" y="266727"/>
                </a:lnTo>
                <a:lnTo>
                  <a:pt x="6073" y="222911"/>
                </a:lnTo>
                <a:lnTo>
                  <a:pt x="18737" y="180990"/>
                </a:lnTo>
                <a:lnTo>
                  <a:pt x="37580" y="141680"/>
                </a:lnTo>
                <a:lnTo>
                  <a:pt x="62188" y="105696"/>
                </a:lnTo>
                <a:lnTo>
                  <a:pt x="92147" y="73753"/>
                </a:lnTo>
                <a:lnTo>
                  <a:pt x="127045" y="46568"/>
                </a:lnTo>
                <a:lnTo>
                  <a:pt x="166468" y="24855"/>
                </a:lnTo>
                <a:lnTo>
                  <a:pt x="210003" y="9331"/>
                </a:lnTo>
                <a:lnTo>
                  <a:pt x="255462" y="952"/>
                </a:lnTo>
                <a:lnTo>
                  <a:pt x="300463" y="0"/>
                </a:lnTo>
                <a:lnTo>
                  <a:pt x="344288" y="6059"/>
                </a:lnTo>
                <a:lnTo>
                  <a:pt x="386222" y="18716"/>
                </a:lnTo>
                <a:lnTo>
                  <a:pt x="425546" y="37556"/>
                </a:lnTo>
                <a:lnTo>
                  <a:pt x="461544" y="62164"/>
                </a:lnTo>
                <a:lnTo>
                  <a:pt x="493500" y="92126"/>
                </a:lnTo>
                <a:lnTo>
                  <a:pt x="520697" y="127028"/>
                </a:lnTo>
                <a:lnTo>
                  <a:pt x="542418" y="166453"/>
                </a:lnTo>
                <a:lnTo>
                  <a:pt x="557945" y="209990"/>
                </a:lnTo>
                <a:lnTo>
                  <a:pt x="566289" y="255453"/>
                </a:lnTo>
                <a:lnTo>
                  <a:pt x="567214" y="300458"/>
                </a:lnTo>
                <a:lnTo>
                  <a:pt x="561134" y="344289"/>
                </a:lnTo>
                <a:lnTo>
                  <a:pt x="548463" y="386227"/>
                </a:lnTo>
                <a:lnTo>
                  <a:pt x="529614" y="425556"/>
                </a:lnTo>
                <a:lnTo>
                  <a:pt x="505003" y="461560"/>
                </a:lnTo>
                <a:lnTo>
                  <a:pt x="475043" y="493520"/>
                </a:lnTo>
                <a:lnTo>
                  <a:pt x="440147" y="520720"/>
                </a:lnTo>
                <a:lnTo>
                  <a:pt x="400731" y="542442"/>
                </a:lnTo>
                <a:lnTo>
                  <a:pt x="357209" y="557971"/>
                </a:lnTo>
                <a:lnTo>
                  <a:pt x="311747" y="566315"/>
                </a:lnTo>
                <a:lnTo>
                  <a:pt x="266745" y="567239"/>
                </a:lnTo>
                <a:lnTo>
                  <a:pt x="222921" y="561158"/>
                </a:lnTo>
                <a:lnTo>
                  <a:pt x="180989" y="548485"/>
                </a:lnTo>
                <a:lnTo>
                  <a:pt x="141668" y="529633"/>
                </a:lnTo>
                <a:lnTo>
                  <a:pt x="105672" y="505017"/>
                </a:lnTo>
                <a:lnTo>
                  <a:pt x="73719" y="475050"/>
                </a:lnTo>
                <a:lnTo>
                  <a:pt x="46525" y="440146"/>
                </a:lnTo>
                <a:lnTo>
                  <a:pt x="24807" y="400719"/>
                </a:lnTo>
                <a:lnTo>
                  <a:pt x="9280" y="357183"/>
                </a:lnTo>
              </a:path>
            </a:pathLst>
          </a:custGeom>
          <a:ln w="762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8500" y="3505200"/>
            <a:ext cx="291465" cy="478155"/>
          </a:xfrm>
          <a:custGeom>
            <a:avLst/>
            <a:gdLst/>
            <a:ahLst/>
            <a:cxnLst/>
            <a:rect l="l" t="t" r="r" b="b"/>
            <a:pathLst>
              <a:path w="291465" h="478154">
                <a:moveTo>
                  <a:pt x="291185" y="0"/>
                </a:moveTo>
                <a:lnTo>
                  <a:pt x="0" y="477901"/>
                </a:lnTo>
              </a:path>
            </a:pathLst>
          </a:custGeom>
          <a:ln w="762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086590" y="723900"/>
            <a:ext cx="30962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Analisando </a:t>
            </a:r>
            <a:r>
              <a:rPr dirty="0"/>
              <a:t>o</a:t>
            </a:r>
            <a:r>
              <a:rPr spc="-65" dirty="0"/>
              <a:t> </a:t>
            </a:r>
            <a:r>
              <a:rPr i="1" dirty="0">
                <a:latin typeface="Times New Roman"/>
                <a:cs typeface="Times New Roman"/>
              </a:rPr>
              <a:t>Log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19253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3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28900" y="2159000"/>
            <a:ext cx="5221605" cy="415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</a:t>
            </a:r>
            <a:r>
              <a:rPr sz="2400" b="1" spc="-2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log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sz="2400" spc="-5" dirty="0">
                <a:latin typeface="Times New Roman"/>
                <a:cs typeface="Times New Roman"/>
              </a:rPr>
              <a:t>Exibe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i="1" spc="-5" dirty="0">
                <a:latin typeface="Times New Roman"/>
                <a:cs typeface="Times New Roman"/>
              </a:rPr>
              <a:t>log </a:t>
            </a:r>
            <a:r>
              <a:rPr sz="2400" dirty="0">
                <a:latin typeface="Times New Roman"/>
                <a:cs typeface="Times New Roman"/>
              </a:rPr>
              <a:t>de </a:t>
            </a:r>
            <a:r>
              <a:rPr sz="2400" i="1" spc="-5" dirty="0">
                <a:latin typeface="Times New Roman"/>
                <a:cs typeface="Times New Roman"/>
              </a:rPr>
              <a:t>commits </a:t>
            </a:r>
            <a:r>
              <a:rPr sz="2400" i="1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log</a:t>
            </a:r>
            <a:r>
              <a:rPr sz="2400" b="1" spc="-3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-&lt;n&gt;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sz="2400" spc="-5" dirty="0">
                <a:latin typeface="Times New Roman"/>
                <a:cs typeface="Times New Roman"/>
              </a:rPr>
              <a:t>Exibe </a:t>
            </a:r>
            <a:r>
              <a:rPr sz="2400" dirty="0">
                <a:latin typeface="Times New Roman"/>
                <a:cs typeface="Times New Roman"/>
              </a:rPr>
              <a:t>os </a:t>
            </a:r>
            <a:r>
              <a:rPr sz="2400" spc="-5" dirty="0">
                <a:latin typeface="Times New Roman"/>
                <a:cs typeface="Times New Roman"/>
              </a:rPr>
              <a:t>últimos </a:t>
            </a:r>
            <a:r>
              <a:rPr sz="2400" dirty="0">
                <a:latin typeface="Times New Roman"/>
                <a:cs typeface="Times New Roman"/>
              </a:rPr>
              <a:t>&lt;n&gt; </a:t>
            </a:r>
            <a:r>
              <a:rPr sz="2400" i="1" spc="-5" dirty="0">
                <a:latin typeface="Times New Roman"/>
                <a:cs typeface="Times New Roman"/>
              </a:rPr>
              <a:t>commits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log –-</a:t>
            </a:r>
            <a:r>
              <a:rPr sz="2400" b="1" spc="-6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since==&lt;date&gt;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sz="2400" spc="-5" dirty="0">
                <a:latin typeface="Times New Roman"/>
                <a:cs typeface="Times New Roman"/>
              </a:rPr>
              <a:t>Exibe </a:t>
            </a:r>
            <a:r>
              <a:rPr sz="2400" dirty="0">
                <a:latin typeface="Times New Roman"/>
                <a:cs typeface="Times New Roman"/>
              </a:rPr>
              <a:t>os </a:t>
            </a:r>
            <a:r>
              <a:rPr sz="2400" i="1" spc="-5" dirty="0">
                <a:latin typeface="Times New Roman"/>
                <a:cs typeface="Times New Roman"/>
              </a:rPr>
              <a:t>commits </a:t>
            </a:r>
            <a:r>
              <a:rPr sz="2400" spc="-5" dirty="0">
                <a:latin typeface="Times New Roman"/>
                <a:cs typeface="Times New Roman"/>
              </a:rPr>
              <a:t>desde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&lt;date&gt;.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Times New Roman"/>
                <a:cs typeface="Times New Roman"/>
              </a:rPr>
              <a:t>Ex </a:t>
            </a:r>
            <a:r>
              <a:rPr sz="2400" dirty="0">
                <a:latin typeface="Times New Roman"/>
                <a:cs typeface="Times New Roman"/>
              </a:rPr>
              <a:t>: </a:t>
            </a:r>
            <a:r>
              <a:rPr sz="2400" spc="-5" dirty="0">
                <a:latin typeface="Times New Roman"/>
                <a:cs typeface="Times New Roman"/>
              </a:rPr>
              <a:t>“3.weeks”, </a:t>
            </a:r>
            <a:r>
              <a:rPr sz="2400" dirty="0">
                <a:latin typeface="Times New Roman"/>
                <a:cs typeface="Times New Roman"/>
              </a:rPr>
              <a:t>“ </a:t>
            </a:r>
            <a:r>
              <a:rPr sz="2400" spc="-5" dirty="0">
                <a:latin typeface="Times New Roman"/>
                <a:cs typeface="Times New Roman"/>
              </a:rPr>
              <a:t>yesterday ”,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“3.minutes”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6960" y="2712720"/>
            <a:ext cx="891540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5450" y="26225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80" h="373380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79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80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95450" y="26225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80" h="373380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28750" y="38417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60">
                <a:moveTo>
                  <a:pt x="713232" y="0"/>
                </a:moveTo>
                <a:lnTo>
                  <a:pt x="182880" y="0"/>
                </a:lnTo>
                <a:lnTo>
                  <a:pt x="0" y="182880"/>
                </a:lnTo>
                <a:lnTo>
                  <a:pt x="0" y="861060"/>
                </a:lnTo>
                <a:lnTo>
                  <a:pt x="713232" y="861060"/>
                </a:lnTo>
                <a:lnTo>
                  <a:pt x="713232" y="0"/>
                </a:lnTo>
                <a:close/>
              </a:path>
            </a:pathLst>
          </a:custGeom>
          <a:solidFill>
            <a:srgbClr val="CEE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8750" y="384175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79">
                <a:moveTo>
                  <a:pt x="182880" y="0"/>
                </a:moveTo>
                <a:lnTo>
                  <a:pt x="0" y="182880"/>
                </a:lnTo>
                <a:lnTo>
                  <a:pt x="146303" y="146304"/>
                </a:lnTo>
                <a:lnTo>
                  <a:pt x="182880" y="0"/>
                </a:lnTo>
                <a:close/>
              </a:path>
            </a:pathLst>
          </a:custGeom>
          <a:solidFill>
            <a:srgbClr val="ACBF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28750" y="38417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60">
                <a:moveTo>
                  <a:pt x="182880" y="0"/>
                </a:moveTo>
                <a:lnTo>
                  <a:pt x="146304" y="146304"/>
                </a:lnTo>
                <a:lnTo>
                  <a:pt x="0" y="182880"/>
                </a:lnTo>
                <a:lnTo>
                  <a:pt x="182880" y="0"/>
                </a:lnTo>
                <a:lnTo>
                  <a:pt x="713232" y="0"/>
                </a:lnTo>
                <a:lnTo>
                  <a:pt x="713232" y="861060"/>
                </a:lnTo>
                <a:lnTo>
                  <a:pt x="0" y="861060"/>
                </a:lnTo>
                <a:lnTo>
                  <a:pt x="0" y="182880"/>
                </a:lnTo>
                <a:lnTo>
                  <a:pt x="182880" y="0"/>
                </a:lnTo>
                <a:close/>
              </a:path>
            </a:pathLst>
          </a:custGeom>
          <a:ln w="38100">
            <a:solidFill>
              <a:srgbClr val="6391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17650" y="3917950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5" h="861060">
                <a:moveTo>
                  <a:pt x="711707" y="0"/>
                </a:moveTo>
                <a:lnTo>
                  <a:pt x="182499" y="0"/>
                </a:lnTo>
                <a:lnTo>
                  <a:pt x="0" y="182499"/>
                </a:lnTo>
                <a:lnTo>
                  <a:pt x="0" y="861060"/>
                </a:lnTo>
                <a:lnTo>
                  <a:pt x="711707" y="861060"/>
                </a:lnTo>
                <a:lnTo>
                  <a:pt x="711707" y="0"/>
                </a:lnTo>
                <a:close/>
              </a:path>
            </a:pathLst>
          </a:custGeom>
          <a:solidFill>
            <a:srgbClr val="FFE9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17650" y="391795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79">
                <a:moveTo>
                  <a:pt x="182499" y="0"/>
                </a:moveTo>
                <a:lnTo>
                  <a:pt x="0" y="182499"/>
                </a:lnTo>
                <a:lnTo>
                  <a:pt x="146050" y="146050"/>
                </a:lnTo>
                <a:lnTo>
                  <a:pt x="182499" y="0"/>
                </a:lnTo>
                <a:close/>
              </a:path>
            </a:pathLst>
          </a:custGeom>
          <a:solidFill>
            <a:srgbClr val="D6C3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7650" y="3917950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5" h="861060">
                <a:moveTo>
                  <a:pt x="182499" y="0"/>
                </a:moveTo>
                <a:lnTo>
                  <a:pt x="146050" y="146050"/>
                </a:lnTo>
                <a:lnTo>
                  <a:pt x="0" y="182499"/>
                </a:lnTo>
                <a:lnTo>
                  <a:pt x="182499" y="0"/>
                </a:lnTo>
                <a:lnTo>
                  <a:pt x="711708" y="0"/>
                </a:lnTo>
                <a:lnTo>
                  <a:pt x="711708" y="861060"/>
                </a:lnTo>
                <a:lnTo>
                  <a:pt x="0" y="861060"/>
                </a:lnTo>
                <a:lnTo>
                  <a:pt x="0" y="182499"/>
                </a:lnTo>
                <a:lnTo>
                  <a:pt x="182499" y="0"/>
                </a:lnTo>
                <a:close/>
              </a:path>
            </a:pathLst>
          </a:custGeom>
          <a:ln w="38100">
            <a:solidFill>
              <a:srgbClr val="CA9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19250" y="3994150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39" h="859789">
                <a:moveTo>
                  <a:pt x="713232" y="0"/>
                </a:moveTo>
                <a:lnTo>
                  <a:pt x="182880" y="0"/>
                </a:lnTo>
                <a:lnTo>
                  <a:pt x="0" y="182880"/>
                </a:lnTo>
                <a:lnTo>
                  <a:pt x="0" y="859536"/>
                </a:lnTo>
                <a:lnTo>
                  <a:pt x="713232" y="859536"/>
                </a:lnTo>
                <a:lnTo>
                  <a:pt x="713232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19250" y="399415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79">
                <a:moveTo>
                  <a:pt x="182880" y="0"/>
                </a:moveTo>
                <a:lnTo>
                  <a:pt x="0" y="182880"/>
                </a:lnTo>
                <a:lnTo>
                  <a:pt x="146304" y="146304"/>
                </a:lnTo>
                <a:lnTo>
                  <a:pt x="182880" y="0"/>
                </a:lnTo>
                <a:close/>
              </a:path>
            </a:pathLst>
          </a:custGeom>
          <a:solidFill>
            <a:srgbClr val="A6B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19250" y="3994150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39" h="859789">
                <a:moveTo>
                  <a:pt x="182880" y="0"/>
                </a:moveTo>
                <a:lnTo>
                  <a:pt x="146304" y="146304"/>
                </a:lnTo>
                <a:lnTo>
                  <a:pt x="0" y="182880"/>
                </a:lnTo>
                <a:lnTo>
                  <a:pt x="182880" y="0"/>
                </a:lnTo>
                <a:lnTo>
                  <a:pt x="713232" y="0"/>
                </a:lnTo>
                <a:lnTo>
                  <a:pt x="713232" y="859536"/>
                </a:lnTo>
                <a:lnTo>
                  <a:pt x="0" y="859536"/>
                </a:lnTo>
                <a:lnTo>
                  <a:pt x="0" y="182880"/>
                </a:lnTo>
                <a:lnTo>
                  <a:pt x="182880" y="0"/>
                </a:lnTo>
                <a:close/>
              </a:path>
            </a:pathLst>
          </a:custGeom>
          <a:ln w="38100">
            <a:solidFill>
              <a:srgbClr val="3788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73250" y="37274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73250" y="380365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-9906" y="16954"/>
                </a:moveTo>
                <a:lnTo>
                  <a:pt x="9906" y="16954"/>
                </a:lnTo>
              </a:path>
            </a:pathLst>
          </a:custGeom>
          <a:ln w="33908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73250" y="30162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5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73250" y="30924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5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3250" y="31686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73250" y="32448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5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73250" y="33337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5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73250" y="34099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08352" y="3700627"/>
            <a:ext cx="149860" cy="146050"/>
          </a:xfrm>
          <a:custGeom>
            <a:avLst/>
            <a:gdLst/>
            <a:ahLst/>
            <a:cxnLst/>
            <a:rect l="l" t="t" r="r" b="b"/>
            <a:pathLst>
              <a:path w="149860" h="146050">
                <a:moveTo>
                  <a:pt x="11303" y="0"/>
                </a:moveTo>
                <a:lnTo>
                  <a:pt x="1651" y="5333"/>
                </a:lnTo>
                <a:lnTo>
                  <a:pt x="0" y="11302"/>
                </a:lnTo>
                <a:lnTo>
                  <a:pt x="74803" y="146049"/>
                </a:lnTo>
                <a:lnTo>
                  <a:pt x="88832" y="120776"/>
                </a:lnTo>
                <a:lnTo>
                  <a:pt x="66167" y="120776"/>
                </a:lnTo>
                <a:lnTo>
                  <a:pt x="74803" y="105232"/>
                </a:lnTo>
                <a:lnTo>
                  <a:pt x="19939" y="6476"/>
                </a:lnTo>
                <a:lnTo>
                  <a:pt x="17272" y="1777"/>
                </a:lnTo>
                <a:lnTo>
                  <a:pt x="11303" y="0"/>
                </a:lnTo>
                <a:close/>
              </a:path>
              <a:path w="149860" h="146050">
                <a:moveTo>
                  <a:pt x="74803" y="105232"/>
                </a:moveTo>
                <a:lnTo>
                  <a:pt x="66167" y="120776"/>
                </a:lnTo>
                <a:lnTo>
                  <a:pt x="83439" y="120776"/>
                </a:lnTo>
                <a:lnTo>
                  <a:pt x="74803" y="105232"/>
                </a:lnTo>
                <a:close/>
              </a:path>
              <a:path w="149860" h="146050">
                <a:moveTo>
                  <a:pt x="138303" y="0"/>
                </a:moveTo>
                <a:lnTo>
                  <a:pt x="132334" y="1777"/>
                </a:lnTo>
                <a:lnTo>
                  <a:pt x="129667" y="6476"/>
                </a:lnTo>
                <a:lnTo>
                  <a:pt x="74803" y="105232"/>
                </a:lnTo>
                <a:lnTo>
                  <a:pt x="83439" y="120776"/>
                </a:lnTo>
                <a:lnTo>
                  <a:pt x="88832" y="120776"/>
                </a:lnTo>
                <a:lnTo>
                  <a:pt x="149606" y="11302"/>
                </a:lnTo>
                <a:lnTo>
                  <a:pt x="147955" y="5333"/>
                </a:lnTo>
                <a:lnTo>
                  <a:pt x="138303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73250" y="34861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73250" y="35623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73250" y="36385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86150" y="26225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86150" y="26225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19450" y="38417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60">
                <a:moveTo>
                  <a:pt x="713232" y="0"/>
                </a:moveTo>
                <a:lnTo>
                  <a:pt x="182879" y="0"/>
                </a:lnTo>
                <a:lnTo>
                  <a:pt x="0" y="182880"/>
                </a:lnTo>
                <a:lnTo>
                  <a:pt x="0" y="861060"/>
                </a:lnTo>
                <a:lnTo>
                  <a:pt x="713232" y="861060"/>
                </a:lnTo>
                <a:lnTo>
                  <a:pt x="713232" y="0"/>
                </a:lnTo>
                <a:close/>
              </a:path>
            </a:pathLst>
          </a:custGeom>
          <a:solidFill>
            <a:srgbClr val="CEE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19450" y="384175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879" y="0"/>
                </a:moveTo>
                <a:lnTo>
                  <a:pt x="0" y="182880"/>
                </a:lnTo>
                <a:lnTo>
                  <a:pt x="146303" y="146304"/>
                </a:lnTo>
                <a:lnTo>
                  <a:pt x="182879" y="0"/>
                </a:lnTo>
                <a:close/>
              </a:path>
            </a:pathLst>
          </a:custGeom>
          <a:solidFill>
            <a:srgbClr val="ACBF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19450" y="38417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60">
                <a:moveTo>
                  <a:pt x="182880" y="0"/>
                </a:moveTo>
                <a:lnTo>
                  <a:pt x="146304" y="146304"/>
                </a:lnTo>
                <a:lnTo>
                  <a:pt x="0" y="182880"/>
                </a:lnTo>
                <a:lnTo>
                  <a:pt x="182880" y="0"/>
                </a:lnTo>
                <a:lnTo>
                  <a:pt x="713232" y="0"/>
                </a:lnTo>
                <a:lnTo>
                  <a:pt x="713232" y="861060"/>
                </a:lnTo>
                <a:lnTo>
                  <a:pt x="0" y="861060"/>
                </a:lnTo>
                <a:lnTo>
                  <a:pt x="0" y="182880"/>
                </a:lnTo>
                <a:lnTo>
                  <a:pt x="182880" y="0"/>
                </a:lnTo>
                <a:close/>
              </a:path>
            </a:pathLst>
          </a:custGeom>
          <a:ln w="38100">
            <a:solidFill>
              <a:srgbClr val="6391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08350" y="39179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60">
                <a:moveTo>
                  <a:pt x="713232" y="0"/>
                </a:moveTo>
                <a:lnTo>
                  <a:pt x="182879" y="0"/>
                </a:lnTo>
                <a:lnTo>
                  <a:pt x="0" y="182880"/>
                </a:lnTo>
                <a:lnTo>
                  <a:pt x="0" y="861060"/>
                </a:lnTo>
                <a:lnTo>
                  <a:pt x="713232" y="861060"/>
                </a:lnTo>
                <a:lnTo>
                  <a:pt x="713232" y="0"/>
                </a:lnTo>
                <a:close/>
              </a:path>
            </a:pathLst>
          </a:custGeom>
          <a:solidFill>
            <a:srgbClr val="FFE9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08350" y="391795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879" y="0"/>
                </a:moveTo>
                <a:lnTo>
                  <a:pt x="0" y="182880"/>
                </a:lnTo>
                <a:lnTo>
                  <a:pt x="146303" y="146304"/>
                </a:lnTo>
                <a:lnTo>
                  <a:pt x="182879" y="0"/>
                </a:lnTo>
                <a:close/>
              </a:path>
            </a:pathLst>
          </a:custGeom>
          <a:solidFill>
            <a:srgbClr val="D6C3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08350" y="39179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60">
                <a:moveTo>
                  <a:pt x="182880" y="0"/>
                </a:moveTo>
                <a:lnTo>
                  <a:pt x="146304" y="146304"/>
                </a:lnTo>
                <a:lnTo>
                  <a:pt x="0" y="182880"/>
                </a:lnTo>
                <a:lnTo>
                  <a:pt x="182880" y="0"/>
                </a:lnTo>
                <a:lnTo>
                  <a:pt x="713232" y="0"/>
                </a:lnTo>
                <a:lnTo>
                  <a:pt x="713232" y="861060"/>
                </a:lnTo>
                <a:lnTo>
                  <a:pt x="0" y="861060"/>
                </a:lnTo>
                <a:lnTo>
                  <a:pt x="0" y="182880"/>
                </a:lnTo>
                <a:lnTo>
                  <a:pt x="182880" y="0"/>
                </a:lnTo>
                <a:close/>
              </a:path>
            </a:pathLst>
          </a:custGeom>
          <a:ln w="38100">
            <a:solidFill>
              <a:srgbClr val="CA9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09950" y="3994150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39" h="859789">
                <a:moveTo>
                  <a:pt x="713232" y="0"/>
                </a:moveTo>
                <a:lnTo>
                  <a:pt x="182879" y="0"/>
                </a:lnTo>
                <a:lnTo>
                  <a:pt x="0" y="182880"/>
                </a:lnTo>
                <a:lnTo>
                  <a:pt x="0" y="859536"/>
                </a:lnTo>
                <a:lnTo>
                  <a:pt x="713232" y="859536"/>
                </a:lnTo>
                <a:lnTo>
                  <a:pt x="713232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09950" y="399415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879" y="0"/>
                </a:moveTo>
                <a:lnTo>
                  <a:pt x="0" y="182880"/>
                </a:lnTo>
                <a:lnTo>
                  <a:pt x="146303" y="146304"/>
                </a:lnTo>
                <a:lnTo>
                  <a:pt x="182879" y="0"/>
                </a:lnTo>
                <a:close/>
              </a:path>
            </a:pathLst>
          </a:custGeom>
          <a:solidFill>
            <a:srgbClr val="A6B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09950" y="3994150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39" h="859789">
                <a:moveTo>
                  <a:pt x="182880" y="0"/>
                </a:moveTo>
                <a:lnTo>
                  <a:pt x="146304" y="146304"/>
                </a:lnTo>
                <a:lnTo>
                  <a:pt x="0" y="182880"/>
                </a:lnTo>
                <a:lnTo>
                  <a:pt x="182880" y="0"/>
                </a:lnTo>
                <a:lnTo>
                  <a:pt x="713232" y="0"/>
                </a:lnTo>
                <a:lnTo>
                  <a:pt x="713232" y="859536"/>
                </a:lnTo>
                <a:lnTo>
                  <a:pt x="0" y="859536"/>
                </a:lnTo>
                <a:lnTo>
                  <a:pt x="0" y="182880"/>
                </a:lnTo>
                <a:lnTo>
                  <a:pt x="182880" y="0"/>
                </a:lnTo>
                <a:close/>
              </a:path>
            </a:pathLst>
          </a:custGeom>
          <a:ln w="38100">
            <a:solidFill>
              <a:srgbClr val="3788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76650" y="30162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5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76650" y="30924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5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76650" y="31686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76650" y="32448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5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76650" y="33337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5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76650" y="34099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99053" y="3700627"/>
            <a:ext cx="149860" cy="146050"/>
          </a:xfrm>
          <a:custGeom>
            <a:avLst/>
            <a:gdLst/>
            <a:ahLst/>
            <a:cxnLst/>
            <a:rect l="l" t="t" r="r" b="b"/>
            <a:pathLst>
              <a:path w="149860" h="146050">
                <a:moveTo>
                  <a:pt x="11302" y="0"/>
                </a:moveTo>
                <a:lnTo>
                  <a:pt x="1650" y="5333"/>
                </a:lnTo>
                <a:lnTo>
                  <a:pt x="0" y="11302"/>
                </a:lnTo>
                <a:lnTo>
                  <a:pt x="74802" y="146049"/>
                </a:lnTo>
                <a:lnTo>
                  <a:pt x="88832" y="120776"/>
                </a:lnTo>
                <a:lnTo>
                  <a:pt x="66167" y="120776"/>
                </a:lnTo>
                <a:lnTo>
                  <a:pt x="74802" y="105232"/>
                </a:lnTo>
                <a:lnTo>
                  <a:pt x="19938" y="6476"/>
                </a:lnTo>
                <a:lnTo>
                  <a:pt x="17272" y="1777"/>
                </a:lnTo>
                <a:lnTo>
                  <a:pt x="11302" y="0"/>
                </a:lnTo>
                <a:close/>
              </a:path>
              <a:path w="149860" h="146050">
                <a:moveTo>
                  <a:pt x="74802" y="105232"/>
                </a:moveTo>
                <a:lnTo>
                  <a:pt x="66167" y="120776"/>
                </a:lnTo>
                <a:lnTo>
                  <a:pt x="83438" y="120776"/>
                </a:lnTo>
                <a:lnTo>
                  <a:pt x="74802" y="105232"/>
                </a:lnTo>
                <a:close/>
              </a:path>
              <a:path w="149860" h="146050">
                <a:moveTo>
                  <a:pt x="138302" y="0"/>
                </a:moveTo>
                <a:lnTo>
                  <a:pt x="132334" y="1777"/>
                </a:lnTo>
                <a:lnTo>
                  <a:pt x="129667" y="6476"/>
                </a:lnTo>
                <a:lnTo>
                  <a:pt x="74802" y="105232"/>
                </a:lnTo>
                <a:lnTo>
                  <a:pt x="83438" y="120776"/>
                </a:lnTo>
                <a:lnTo>
                  <a:pt x="88832" y="120776"/>
                </a:lnTo>
                <a:lnTo>
                  <a:pt x="149606" y="11302"/>
                </a:lnTo>
                <a:lnTo>
                  <a:pt x="147955" y="5333"/>
                </a:lnTo>
                <a:lnTo>
                  <a:pt x="138302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76650" y="34861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76650" y="35623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76650" y="36385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76650" y="37274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76650" y="380365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-9905" y="16954"/>
                </a:moveTo>
                <a:lnTo>
                  <a:pt x="9905" y="16954"/>
                </a:lnTo>
              </a:path>
            </a:pathLst>
          </a:custGeom>
          <a:ln w="33908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276850" y="26225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79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276850" y="26225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10150" y="38417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60">
                <a:moveTo>
                  <a:pt x="713232" y="0"/>
                </a:moveTo>
                <a:lnTo>
                  <a:pt x="182879" y="0"/>
                </a:lnTo>
                <a:lnTo>
                  <a:pt x="0" y="182880"/>
                </a:lnTo>
                <a:lnTo>
                  <a:pt x="0" y="861060"/>
                </a:lnTo>
                <a:lnTo>
                  <a:pt x="713232" y="861060"/>
                </a:lnTo>
                <a:lnTo>
                  <a:pt x="713232" y="0"/>
                </a:lnTo>
                <a:close/>
              </a:path>
            </a:pathLst>
          </a:custGeom>
          <a:solidFill>
            <a:srgbClr val="CEE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10150" y="384175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879" y="0"/>
                </a:moveTo>
                <a:lnTo>
                  <a:pt x="0" y="182880"/>
                </a:lnTo>
                <a:lnTo>
                  <a:pt x="146303" y="146304"/>
                </a:lnTo>
                <a:lnTo>
                  <a:pt x="182879" y="0"/>
                </a:lnTo>
                <a:close/>
              </a:path>
            </a:pathLst>
          </a:custGeom>
          <a:solidFill>
            <a:srgbClr val="ACBF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10150" y="38417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60">
                <a:moveTo>
                  <a:pt x="182880" y="0"/>
                </a:moveTo>
                <a:lnTo>
                  <a:pt x="146304" y="146304"/>
                </a:lnTo>
                <a:lnTo>
                  <a:pt x="0" y="182880"/>
                </a:lnTo>
                <a:lnTo>
                  <a:pt x="182880" y="0"/>
                </a:lnTo>
                <a:lnTo>
                  <a:pt x="713232" y="0"/>
                </a:lnTo>
                <a:lnTo>
                  <a:pt x="713232" y="861060"/>
                </a:lnTo>
                <a:lnTo>
                  <a:pt x="0" y="861060"/>
                </a:lnTo>
                <a:lnTo>
                  <a:pt x="0" y="182880"/>
                </a:lnTo>
                <a:lnTo>
                  <a:pt x="182880" y="0"/>
                </a:lnTo>
                <a:close/>
              </a:path>
            </a:pathLst>
          </a:custGeom>
          <a:ln w="38100">
            <a:solidFill>
              <a:srgbClr val="6391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11750" y="3917950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5" h="861060">
                <a:moveTo>
                  <a:pt x="711708" y="0"/>
                </a:moveTo>
                <a:lnTo>
                  <a:pt x="182499" y="0"/>
                </a:lnTo>
                <a:lnTo>
                  <a:pt x="0" y="182499"/>
                </a:lnTo>
                <a:lnTo>
                  <a:pt x="0" y="861060"/>
                </a:lnTo>
                <a:lnTo>
                  <a:pt x="711708" y="861060"/>
                </a:lnTo>
                <a:lnTo>
                  <a:pt x="711708" y="0"/>
                </a:lnTo>
                <a:close/>
              </a:path>
            </a:pathLst>
          </a:custGeom>
          <a:solidFill>
            <a:srgbClr val="FFE9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11750" y="391795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499" y="0"/>
                </a:moveTo>
                <a:lnTo>
                  <a:pt x="0" y="182499"/>
                </a:lnTo>
                <a:lnTo>
                  <a:pt x="146050" y="146050"/>
                </a:lnTo>
                <a:lnTo>
                  <a:pt x="182499" y="0"/>
                </a:lnTo>
                <a:close/>
              </a:path>
            </a:pathLst>
          </a:custGeom>
          <a:solidFill>
            <a:srgbClr val="D6C3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111750" y="3917950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5" h="861060">
                <a:moveTo>
                  <a:pt x="182499" y="0"/>
                </a:moveTo>
                <a:lnTo>
                  <a:pt x="146050" y="146050"/>
                </a:lnTo>
                <a:lnTo>
                  <a:pt x="0" y="182499"/>
                </a:lnTo>
                <a:lnTo>
                  <a:pt x="182499" y="0"/>
                </a:lnTo>
                <a:lnTo>
                  <a:pt x="711708" y="0"/>
                </a:lnTo>
                <a:lnTo>
                  <a:pt x="711708" y="861060"/>
                </a:lnTo>
                <a:lnTo>
                  <a:pt x="0" y="861060"/>
                </a:lnTo>
                <a:lnTo>
                  <a:pt x="0" y="182499"/>
                </a:lnTo>
                <a:lnTo>
                  <a:pt x="182499" y="0"/>
                </a:lnTo>
                <a:close/>
              </a:path>
            </a:pathLst>
          </a:custGeom>
          <a:ln w="38100">
            <a:solidFill>
              <a:srgbClr val="CA9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200650" y="3994150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39" h="859789">
                <a:moveTo>
                  <a:pt x="713232" y="0"/>
                </a:moveTo>
                <a:lnTo>
                  <a:pt x="182879" y="0"/>
                </a:lnTo>
                <a:lnTo>
                  <a:pt x="0" y="182880"/>
                </a:lnTo>
                <a:lnTo>
                  <a:pt x="0" y="859536"/>
                </a:lnTo>
                <a:lnTo>
                  <a:pt x="713232" y="859536"/>
                </a:lnTo>
                <a:lnTo>
                  <a:pt x="713232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200650" y="399415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879" y="0"/>
                </a:moveTo>
                <a:lnTo>
                  <a:pt x="0" y="182880"/>
                </a:lnTo>
                <a:lnTo>
                  <a:pt x="146303" y="146304"/>
                </a:lnTo>
                <a:lnTo>
                  <a:pt x="182879" y="0"/>
                </a:lnTo>
                <a:close/>
              </a:path>
            </a:pathLst>
          </a:custGeom>
          <a:solidFill>
            <a:srgbClr val="A6B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200650" y="3994150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39" h="859789">
                <a:moveTo>
                  <a:pt x="182880" y="0"/>
                </a:moveTo>
                <a:lnTo>
                  <a:pt x="146304" y="146304"/>
                </a:lnTo>
                <a:lnTo>
                  <a:pt x="0" y="182880"/>
                </a:lnTo>
                <a:lnTo>
                  <a:pt x="182880" y="0"/>
                </a:lnTo>
                <a:lnTo>
                  <a:pt x="713232" y="0"/>
                </a:lnTo>
                <a:lnTo>
                  <a:pt x="713232" y="859536"/>
                </a:lnTo>
                <a:lnTo>
                  <a:pt x="0" y="859536"/>
                </a:lnTo>
                <a:lnTo>
                  <a:pt x="0" y="182880"/>
                </a:lnTo>
                <a:lnTo>
                  <a:pt x="182880" y="0"/>
                </a:lnTo>
                <a:close/>
              </a:path>
            </a:pathLst>
          </a:custGeom>
          <a:ln w="38100">
            <a:solidFill>
              <a:srgbClr val="3788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467350" y="31686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467350" y="30162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5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467350" y="30924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5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67350" y="32448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5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67350" y="33337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5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467350" y="34099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389753" y="3700627"/>
            <a:ext cx="149860" cy="146050"/>
          </a:xfrm>
          <a:custGeom>
            <a:avLst/>
            <a:gdLst/>
            <a:ahLst/>
            <a:cxnLst/>
            <a:rect l="l" t="t" r="r" b="b"/>
            <a:pathLst>
              <a:path w="149860" h="146050">
                <a:moveTo>
                  <a:pt x="11302" y="0"/>
                </a:moveTo>
                <a:lnTo>
                  <a:pt x="1650" y="5333"/>
                </a:lnTo>
                <a:lnTo>
                  <a:pt x="0" y="11302"/>
                </a:lnTo>
                <a:lnTo>
                  <a:pt x="74802" y="146049"/>
                </a:lnTo>
                <a:lnTo>
                  <a:pt x="88832" y="120776"/>
                </a:lnTo>
                <a:lnTo>
                  <a:pt x="66167" y="120776"/>
                </a:lnTo>
                <a:lnTo>
                  <a:pt x="74802" y="105232"/>
                </a:lnTo>
                <a:lnTo>
                  <a:pt x="19938" y="6476"/>
                </a:lnTo>
                <a:lnTo>
                  <a:pt x="17272" y="1777"/>
                </a:lnTo>
                <a:lnTo>
                  <a:pt x="11302" y="0"/>
                </a:lnTo>
                <a:close/>
              </a:path>
              <a:path w="149860" h="146050">
                <a:moveTo>
                  <a:pt x="74802" y="105232"/>
                </a:moveTo>
                <a:lnTo>
                  <a:pt x="66167" y="120776"/>
                </a:lnTo>
                <a:lnTo>
                  <a:pt x="83438" y="120776"/>
                </a:lnTo>
                <a:lnTo>
                  <a:pt x="74802" y="105232"/>
                </a:lnTo>
                <a:close/>
              </a:path>
              <a:path w="149860" h="146050">
                <a:moveTo>
                  <a:pt x="138302" y="0"/>
                </a:moveTo>
                <a:lnTo>
                  <a:pt x="132334" y="1777"/>
                </a:lnTo>
                <a:lnTo>
                  <a:pt x="129667" y="6476"/>
                </a:lnTo>
                <a:lnTo>
                  <a:pt x="74802" y="105232"/>
                </a:lnTo>
                <a:lnTo>
                  <a:pt x="83438" y="120776"/>
                </a:lnTo>
                <a:lnTo>
                  <a:pt x="88832" y="120776"/>
                </a:lnTo>
                <a:lnTo>
                  <a:pt x="149606" y="11302"/>
                </a:lnTo>
                <a:lnTo>
                  <a:pt x="147955" y="5333"/>
                </a:lnTo>
                <a:lnTo>
                  <a:pt x="138302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67350" y="34861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67350" y="35623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467350" y="36385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67350" y="37274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67350" y="380365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-9905" y="16954"/>
                </a:moveTo>
                <a:lnTo>
                  <a:pt x="9905" y="16954"/>
                </a:lnTo>
              </a:path>
            </a:pathLst>
          </a:custGeom>
          <a:ln w="33908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067550" y="26225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4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067550" y="26225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4" h="373380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800850" y="38417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40" h="861060">
                <a:moveTo>
                  <a:pt x="713231" y="0"/>
                </a:moveTo>
                <a:lnTo>
                  <a:pt x="182879" y="0"/>
                </a:lnTo>
                <a:lnTo>
                  <a:pt x="0" y="182880"/>
                </a:lnTo>
                <a:lnTo>
                  <a:pt x="0" y="861060"/>
                </a:lnTo>
                <a:lnTo>
                  <a:pt x="713231" y="861060"/>
                </a:lnTo>
                <a:lnTo>
                  <a:pt x="713231" y="0"/>
                </a:lnTo>
                <a:close/>
              </a:path>
            </a:pathLst>
          </a:custGeom>
          <a:solidFill>
            <a:srgbClr val="CEE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800850" y="384175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879" y="0"/>
                </a:moveTo>
                <a:lnTo>
                  <a:pt x="0" y="182880"/>
                </a:lnTo>
                <a:lnTo>
                  <a:pt x="146303" y="146304"/>
                </a:lnTo>
                <a:lnTo>
                  <a:pt x="182879" y="0"/>
                </a:lnTo>
                <a:close/>
              </a:path>
            </a:pathLst>
          </a:custGeom>
          <a:solidFill>
            <a:srgbClr val="ACBF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800850" y="38417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40" h="861060">
                <a:moveTo>
                  <a:pt x="182880" y="0"/>
                </a:moveTo>
                <a:lnTo>
                  <a:pt x="146304" y="146304"/>
                </a:lnTo>
                <a:lnTo>
                  <a:pt x="0" y="182880"/>
                </a:lnTo>
                <a:lnTo>
                  <a:pt x="182880" y="0"/>
                </a:lnTo>
                <a:lnTo>
                  <a:pt x="713232" y="0"/>
                </a:lnTo>
                <a:lnTo>
                  <a:pt x="713232" y="861060"/>
                </a:lnTo>
                <a:lnTo>
                  <a:pt x="0" y="861060"/>
                </a:lnTo>
                <a:lnTo>
                  <a:pt x="0" y="182880"/>
                </a:lnTo>
                <a:lnTo>
                  <a:pt x="182880" y="0"/>
                </a:lnTo>
                <a:close/>
              </a:path>
            </a:pathLst>
          </a:custGeom>
          <a:ln w="38100">
            <a:solidFill>
              <a:srgbClr val="6391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902450" y="39179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40" h="861060">
                <a:moveTo>
                  <a:pt x="713231" y="0"/>
                </a:moveTo>
                <a:lnTo>
                  <a:pt x="182879" y="0"/>
                </a:lnTo>
                <a:lnTo>
                  <a:pt x="0" y="182880"/>
                </a:lnTo>
                <a:lnTo>
                  <a:pt x="0" y="861060"/>
                </a:lnTo>
                <a:lnTo>
                  <a:pt x="713231" y="861060"/>
                </a:lnTo>
                <a:lnTo>
                  <a:pt x="713231" y="0"/>
                </a:lnTo>
                <a:close/>
              </a:path>
            </a:pathLst>
          </a:custGeom>
          <a:solidFill>
            <a:srgbClr val="FFE9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902450" y="391795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879" y="0"/>
                </a:moveTo>
                <a:lnTo>
                  <a:pt x="0" y="182880"/>
                </a:lnTo>
                <a:lnTo>
                  <a:pt x="146303" y="146304"/>
                </a:lnTo>
                <a:lnTo>
                  <a:pt x="182879" y="0"/>
                </a:lnTo>
                <a:close/>
              </a:path>
            </a:pathLst>
          </a:custGeom>
          <a:solidFill>
            <a:srgbClr val="D6C3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902450" y="39179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40" h="861060">
                <a:moveTo>
                  <a:pt x="182880" y="0"/>
                </a:moveTo>
                <a:lnTo>
                  <a:pt x="146304" y="146304"/>
                </a:lnTo>
                <a:lnTo>
                  <a:pt x="0" y="182880"/>
                </a:lnTo>
                <a:lnTo>
                  <a:pt x="182880" y="0"/>
                </a:lnTo>
                <a:lnTo>
                  <a:pt x="713232" y="0"/>
                </a:lnTo>
                <a:lnTo>
                  <a:pt x="713232" y="861060"/>
                </a:lnTo>
                <a:lnTo>
                  <a:pt x="0" y="861060"/>
                </a:lnTo>
                <a:lnTo>
                  <a:pt x="0" y="182880"/>
                </a:lnTo>
                <a:lnTo>
                  <a:pt x="182880" y="0"/>
                </a:lnTo>
                <a:close/>
              </a:path>
            </a:pathLst>
          </a:custGeom>
          <a:ln w="38100">
            <a:solidFill>
              <a:srgbClr val="CA9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991350" y="3994150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40" h="859789">
                <a:moveTo>
                  <a:pt x="713231" y="0"/>
                </a:moveTo>
                <a:lnTo>
                  <a:pt x="182879" y="0"/>
                </a:lnTo>
                <a:lnTo>
                  <a:pt x="0" y="182880"/>
                </a:lnTo>
                <a:lnTo>
                  <a:pt x="0" y="859536"/>
                </a:lnTo>
                <a:lnTo>
                  <a:pt x="713231" y="859536"/>
                </a:lnTo>
                <a:lnTo>
                  <a:pt x="713231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991350" y="399415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879" y="0"/>
                </a:moveTo>
                <a:lnTo>
                  <a:pt x="0" y="182880"/>
                </a:lnTo>
                <a:lnTo>
                  <a:pt x="146303" y="146304"/>
                </a:lnTo>
                <a:lnTo>
                  <a:pt x="182879" y="0"/>
                </a:lnTo>
                <a:close/>
              </a:path>
            </a:pathLst>
          </a:custGeom>
          <a:solidFill>
            <a:srgbClr val="A6B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991350" y="3994150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40" h="859789">
                <a:moveTo>
                  <a:pt x="182880" y="0"/>
                </a:moveTo>
                <a:lnTo>
                  <a:pt x="146304" y="146304"/>
                </a:lnTo>
                <a:lnTo>
                  <a:pt x="0" y="182880"/>
                </a:lnTo>
                <a:lnTo>
                  <a:pt x="182880" y="0"/>
                </a:lnTo>
                <a:lnTo>
                  <a:pt x="713232" y="0"/>
                </a:lnTo>
                <a:lnTo>
                  <a:pt x="713232" y="859536"/>
                </a:lnTo>
                <a:lnTo>
                  <a:pt x="0" y="859536"/>
                </a:lnTo>
                <a:lnTo>
                  <a:pt x="0" y="182880"/>
                </a:lnTo>
                <a:lnTo>
                  <a:pt x="182880" y="0"/>
                </a:lnTo>
                <a:close/>
              </a:path>
            </a:pathLst>
          </a:custGeom>
          <a:ln w="38100">
            <a:solidFill>
              <a:srgbClr val="3788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258050" y="30162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5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258050" y="30924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5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258050" y="31686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258050" y="32448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5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258050" y="33337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5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258050" y="34099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180453" y="3700627"/>
            <a:ext cx="149860" cy="146050"/>
          </a:xfrm>
          <a:custGeom>
            <a:avLst/>
            <a:gdLst/>
            <a:ahLst/>
            <a:cxnLst/>
            <a:rect l="l" t="t" r="r" b="b"/>
            <a:pathLst>
              <a:path w="149859" h="146050">
                <a:moveTo>
                  <a:pt x="11302" y="0"/>
                </a:moveTo>
                <a:lnTo>
                  <a:pt x="1650" y="5333"/>
                </a:lnTo>
                <a:lnTo>
                  <a:pt x="0" y="11302"/>
                </a:lnTo>
                <a:lnTo>
                  <a:pt x="74802" y="146049"/>
                </a:lnTo>
                <a:lnTo>
                  <a:pt x="88832" y="120776"/>
                </a:lnTo>
                <a:lnTo>
                  <a:pt x="66167" y="120776"/>
                </a:lnTo>
                <a:lnTo>
                  <a:pt x="74802" y="105232"/>
                </a:lnTo>
                <a:lnTo>
                  <a:pt x="19939" y="6476"/>
                </a:lnTo>
                <a:lnTo>
                  <a:pt x="17272" y="1777"/>
                </a:lnTo>
                <a:lnTo>
                  <a:pt x="11302" y="0"/>
                </a:lnTo>
                <a:close/>
              </a:path>
              <a:path w="149859" h="146050">
                <a:moveTo>
                  <a:pt x="74802" y="105232"/>
                </a:moveTo>
                <a:lnTo>
                  <a:pt x="66167" y="120776"/>
                </a:lnTo>
                <a:lnTo>
                  <a:pt x="83439" y="120776"/>
                </a:lnTo>
                <a:lnTo>
                  <a:pt x="74802" y="105232"/>
                </a:lnTo>
                <a:close/>
              </a:path>
              <a:path w="149859" h="146050">
                <a:moveTo>
                  <a:pt x="138302" y="0"/>
                </a:moveTo>
                <a:lnTo>
                  <a:pt x="132333" y="1777"/>
                </a:lnTo>
                <a:lnTo>
                  <a:pt x="129667" y="6476"/>
                </a:lnTo>
                <a:lnTo>
                  <a:pt x="74802" y="105232"/>
                </a:lnTo>
                <a:lnTo>
                  <a:pt x="83439" y="120776"/>
                </a:lnTo>
                <a:lnTo>
                  <a:pt x="88832" y="120776"/>
                </a:lnTo>
                <a:lnTo>
                  <a:pt x="149605" y="11302"/>
                </a:lnTo>
                <a:lnTo>
                  <a:pt x="147954" y="5333"/>
                </a:lnTo>
                <a:lnTo>
                  <a:pt x="138302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258050" y="34861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258050" y="35623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258050" y="36385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258050" y="372745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1981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258050" y="380365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-9905" y="16954"/>
                </a:moveTo>
                <a:lnTo>
                  <a:pt x="9905" y="16954"/>
                </a:lnTo>
              </a:path>
            </a:pathLst>
          </a:custGeom>
          <a:ln w="33908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145279" y="2720339"/>
            <a:ext cx="899160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981700" y="2712720"/>
            <a:ext cx="891539" cy="236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>
            <a:spLocks noGrp="1"/>
          </p:cNvSpPr>
          <p:nvPr>
            <p:ph type="title"/>
          </p:nvPr>
        </p:nvSpPr>
        <p:spPr>
          <a:xfrm>
            <a:off x="3790950" y="723900"/>
            <a:ext cx="1777364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5" dirty="0">
                <a:latin typeface="Times New Roman"/>
                <a:cs typeface="Times New Roman"/>
              </a:rPr>
              <a:t>Snapshots</a:t>
            </a:r>
          </a:p>
        </p:txBody>
      </p:sp>
      <p:sp>
        <p:nvSpPr>
          <p:cNvPr id="103" name="object 103"/>
          <p:cNvSpPr txBox="1"/>
          <p:nvPr/>
        </p:nvSpPr>
        <p:spPr>
          <a:xfrm>
            <a:off x="6192654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5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212850" y="4946650"/>
            <a:ext cx="1318260" cy="368935"/>
          </a:xfrm>
          <a:prstGeom prst="rect">
            <a:avLst/>
          </a:prstGeom>
          <a:solidFill>
            <a:srgbClr val="F3F3F3"/>
          </a:solidFill>
          <a:ln w="9144">
            <a:solidFill>
              <a:srgbClr val="000000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338455">
              <a:lnSpc>
                <a:spcPct val="100000"/>
              </a:lnSpc>
              <a:spcBef>
                <a:spcPts val="550"/>
              </a:spcBef>
            </a:pPr>
            <a:r>
              <a:rPr sz="1800" b="1" spc="-30" dirty="0">
                <a:latin typeface="Times New Roman"/>
                <a:cs typeface="Times New Roman"/>
              </a:rPr>
              <a:t>Versão </a:t>
            </a:r>
            <a:r>
              <a:rPr sz="1800" b="1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3016250" y="4946650"/>
            <a:ext cx="1316990" cy="368935"/>
          </a:xfrm>
          <a:prstGeom prst="rect">
            <a:avLst/>
          </a:prstGeom>
          <a:solidFill>
            <a:srgbClr val="F3F3F3"/>
          </a:solidFill>
          <a:ln w="9144">
            <a:solidFill>
              <a:srgbClr val="000000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550"/>
              </a:spcBef>
            </a:pPr>
            <a:r>
              <a:rPr sz="1800" b="1" spc="-30" dirty="0">
                <a:latin typeface="Times New Roman"/>
                <a:cs typeface="Times New Roman"/>
              </a:rPr>
              <a:t>Versão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4806950" y="4946650"/>
            <a:ext cx="1318260" cy="368935"/>
          </a:xfrm>
          <a:prstGeom prst="rect">
            <a:avLst/>
          </a:prstGeom>
          <a:solidFill>
            <a:srgbClr val="F3F3F3"/>
          </a:solidFill>
          <a:ln w="9144">
            <a:solidFill>
              <a:srgbClr val="000000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277495">
              <a:lnSpc>
                <a:spcPct val="100000"/>
              </a:lnSpc>
              <a:spcBef>
                <a:spcPts val="550"/>
              </a:spcBef>
            </a:pPr>
            <a:r>
              <a:rPr sz="1800" b="1" spc="-30" dirty="0">
                <a:latin typeface="Times New Roman"/>
                <a:cs typeface="Times New Roman"/>
              </a:rPr>
              <a:t>Versão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597650" y="4946650"/>
            <a:ext cx="1316990" cy="368935"/>
          </a:xfrm>
          <a:prstGeom prst="rect">
            <a:avLst/>
          </a:prstGeom>
          <a:solidFill>
            <a:srgbClr val="F3F3F3"/>
          </a:solidFill>
          <a:ln w="9144">
            <a:solidFill>
              <a:srgbClr val="000000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280035">
              <a:lnSpc>
                <a:spcPct val="100000"/>
              </a:lnSpc>
              <a:spcBef>
                <a:spcPts val="550"/>
              </a:spcBef>
            </a:pPr>
            <a:r>
              <a:rPr sz="1800" b="1" spc="-30" dirty="0">
                <a:latin typeface="Times New Roman"/>
                <a:cs typeface="Times New Roman"/>
              </a:rPr>
              <a:t>Versão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397000" y="5753100"/>
            <a:ext cx="6896734" cy="7340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340"/>
              </a:spcBef>
            </a:pPr>
            <a:r>
              <a:rPr sz="2400" spc="-5" dirty="0">
                <a:latin typeface="Times New Roman"/>
                <a:cs typeface="Times New Roman"/>
              </a:rPr>
              <a:t>Cada versão </a:t>
            </a:r>
            <a:r>
              <a:rPr sz="2400" dirty="0">
                <a:latin typeface="Times New Roman"/>
                <a:cs typeface="Times New Roman"/>
              </a:rPr>
              <a:t>é </a:t>
            </a:r>
            <a:r>
              <a:rPr sz="2400" spc="-5" dirty="0">
                <a:latin typeface="Times New Roman"/>
                <a:cs typeface="Times New Roman"/>
              </a:rPr>
              <a:t>uma “foto” </a:t>
            </a:r>
            <a:r>
              <a:rPr sz="2400" dirty="0">
                <a:latin typeface="Times New Roman"/>
                <a:cs typeface="Times New Roman"/>
              </a:rPr>
              <a:t>do </a:t>
            </a:r>
            <a:r>
              <a:rPr sz="2400" spc="-5" dirty="0">
                <a:latin typeface="Times New Roman"/>
                <a:cs typeface="Times New Roman"/>
              </a:rPr>
              <a:t>diretório </a:t>
            </a:r>
            <a:r>
              <a:rPr sz="2400" dirty="0">
                <a:latin typeface="Times New Roman"/>
                <a:cs typeface="Times New Roman"/>
              </a:rPr>
              <a:t>de </a:t>
            </a:r>
            <a:r>
              <a:rPr sz="2400" spc="-5" dirty="0">
                <a:latin typeface="Times New Roman"/>
                <a:cs typeface="Times New Roman"/>
              </a:rPr>
              <a:t>trabalho 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-5" dirty="0">
                <a:latin typeface="Times New Roman"/>
                <a:cs typeface="Times New Roman"/>
              </a:rPr>
              <a:t>será  representado </a:t>
            </a:r>
            <a:r>
              <a:rPr sz="2400" dirty="0">
                <a:latin typeface="Times New Roman"/>
                <a:cs typeface="Times New Roman"/>
              </a:rPr>
              <a:t>por um </a:t>
            </a:r>
            <a:r>
              <a:rPr sz="2400" spc="-5" dirty="0">
                <a:latin typeface="Times New Roman"/>
                <a:cs typeface="Times New Roman"/>
              </a:rPr>
              <a:t>círculo azul denominado </a:t>
            </a:r>
            <a:r>
              <a:rPr sz="2400" i="1" spc="-5" dirty="0">
                <a:latin typeface="Times New Roman"/>
                <a:cs typeface="Times New Roman"/>
              </a:rPr>
              <a:t>commit</a:t>
            </a:r>
            <a:r>
              <a:rPr sz="2400" i="1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5850" y="21018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55850" y="21018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2" y="85090"/>
                </a:lnTo>
                <a:lnTo>
                  <a:pt x="6039612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55850" y="34734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55850" y="34734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2" y="85089"/>
                </a:lnTo>
                <a:lnTo>
                  <a:pt x="6039612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55850" y="48450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40"/>
                </a:lnTo>
                <a:lnTo>
                  <a:pt x="5954522" y="510540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55850" y="48450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2" y="85089"/>
                </a:lnTo>
                <a:lnTo>
                  <a:pt x="6039612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8450" y="2889250"/>
            <a:ext cx="1537970" cy="645160"/>
          </a:xfrm>
          <a:custGeom>
            <a:avLst/>
            <a:gdLst/>
            <a:ahLst/>
            <a:cxnLst/>
            <a:rect l="l" t="t" r="r" b="b"/>
            <a:pathLst>
              <a:path w="1537970" h="645160">
                <a:moveTo>
                  <a:pt x="1430274" y="0"/>
                </a:moveTo>
                <a:lnTo>
                  <a:pt x="107442" y="0"/>
                </a:lnTo>
                <a:lnTo>
                  <a:pt x="65622" y="8447"/>
                </a:lnTo>
                <a:lnTo>
                  <a:pt x="31470" y="31480"/>
                </a:lnTo>
                <a:lnTo>
                  <a:pt x="8443" y="65633"/>
                </a:lnTo>
                <a:lnTo>
                  <a:pt x="0" y="107441"/>
                </a:lnTo>
                <a:lnTo>
                  <a:pt x="0" y="537210"/>
                </a:lnTo>
                <a:lnTo>
                  <a:pt x="8443" y="579018"/>
                </a:lnTo>
                <a:lnTo>
                  <a:pt x="31470" y="613171"/>
                </a:lnTo>
                <a:lnTo>
                  <a:pt x="65622" y="636204"/>
                </a:lnTo>
                <a:lnTo>
                  <a:pt x="107442" y="644651"/>
                </a:lnTo>
                <a:lnTo>
                  <a:pt x="1430274" y="644651"/>
                </a:lnTo>
                <a:lnTo>
                  <a:pt x="1472082" y="636204"/>
                </a:lnTo>
                <a:lnTo>
                  <a:pt x="1506235" y="613171"/>
                </a:lnTo>
                <a:lnTo>
                  <a:pt x="1529268" y="579018"/>
                </a:lnTo>
                <a:lnTo>
                  <a:pt x="1537716" y="537210"/>
                </a:lnTo>
                <a:lnTo>
                  <a:pt x="1537716" y="107441"/>
                </a:lnTo>
                <a:lnTo>
                  <a:pt x="1529268" y="65633"/>
                </a:lnTo>
                <a:lnTo>
                  <a:pt x="1506235" y="31480"/>
                </a:lnTo>
                <a:lnTo>
                  <a:pt x="1472082" y="8447"/>
                </a:lnTo>
                <a:lnTo>
                  <a:pt x="1430274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8450" y="2889250"/>
            <a:ext cx="1537970" cy="645160"/>
          </a:xfrm>
          <a:custGeom>
            <a:avLst/>
            <a:gdLst/>
            <a:ahLst/>
            <a:cxnLst/>
            <a:rect l="l" t="t" r="r" b="b"/>
            <a:pathLst>
              <a:path w="1537970" h="645160">
                <a:moveTo>
                  <a:pt x="107442" y="644652"/>
                </a:moveTo>
                <a:lnTo>
                  <a:pt x="65622" y="636204"/>
                </a:lnTo>
                <a:lnTo>
                  <a:pt x="31470" y="613171"/>
                </a:lnTo>
                <a:lnTo>
                  <a:pt x="8443" y="579018"/>
                </a:lnTo>
                <a:lnTo>
                  <a:pt x="0" y="537210"/>
                </a:lnTo>
                <a:lnTo>
                  <a:pt x="0" y="107441"/>
                </a:lnTo>
                <a:lnTo>
                  <a:pt x="8443" y="65633"/>
                </a:lnTo>
                <a:lnTo>
                  <a:pt x="31470" y="31480"/>
                </a:lnTo>
                <a:lnTo>
                  <a:pt x="65622" y="8447"/>
                </a:lnTo>
                <a:lnTo>
                  <a:pt x="107442" y="0"/>
                </a:lnTo>
                <a:lnTo>
                  <a:pt x="1430274" y="0"/>
                </a:lnTo>
                <a:lnTo>
                  <a:pt x="1472082" y="8447"/>
                </a:lnTo>
                <a:lnTo>
                  <a:pt x="1506235" y="31480"/>
                </a:lnTo>
                <a:lnTo>
                  <a:pt x="1529268" y="65633"/>
                </a:lnTo>
                <a:lnTo>
                  <a:pt x="1537716" y="107441"/>
                </a:lnTo>
                <a:lnTo>
                  <a:pt x="1537716" y="537210"/>
                </a:lnTo>
                <a:lnTo>
                  <a:pt x="1529268" y="579018"/>
                </a:lnTo>
                <a:lnTo>
                  <a:pt x="1506235" y="613171"/>
                </a:lnTo>
                <a:lnTo>
                  <a:pt x="1472082" y="636204"/>
                </a:lnTo>
                <a:lnTo>
                  <a:pt x="1430274" y="644652"/>
                </a:lnTo>
                <a:lnTo>
                  <a:pt x="107442" y="644652"/>
                </a:lnTo>
              </a:path>
            </a:pathLst>
          </a:custGeom>
          <a:ln w="12191">
            <a:solidFill>
              <a:srgbClr val="414F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7719" y="3093720"/>
            <a:ext cx="487680" cy="27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3550" y="3054350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12" y="0"/>
                </a:moveTo>
                <a:lnTo>
                  <a:pt x="126431" y="6150"/>
                </a:lnTo>
                <a:lnTo>
                  <a:pt x="85293" y="23509"/>
                </a:lnTo>
                <a:lnTo>
                  <a:pt x="50439" y="50434"/>
                </a:lnTo>
                <a:lnTo>
                  <a:pt x="23511" y="85287"/>
                </a:lnTo>
                <a:lnTo>
                  <a:pt x="6151" y="126426"/>
                </a:lnTo>
                <a:lnTo>
                  <a:pt x="0" y="172212"/>
                </a:lnTo>
                <a:lnTo>
                  <a:pt x="6151" y="217997"/>
                </a:lnTo>
                <a:lnTo>
                  <a:pt x="23511" y="259136"/>
                </a:lnTo>
                <a:lnTo>
                  <a:pt x="50439" y="293989"/>
                </a:lnTo>
                <a:lnTo>
                  <a:pt x="85293" y="320914"/>
                </a:lnTo>
                <a:lnTo>
                  <a:pt x="126431" y="338273"/>
                </a:lnTo>
                <a:lnTo>
                  <a:pt x="172212" y="344424"/>
                </a:lnTo>
                <a:lnTo>
                  <a:pt x="217992" y="338273"/>
                </a:lnTo>
                <a:lnTo>
                  <a:pt x="259130" y="320914"/>
                </a:lnTo>
                <a:lnTo>
                  <a:pt x="293984" y="293989"/>
                </a:lnTo>
                <a:lnTo>
                  <a:pt x="320912" y="259136"/>
                </a:lnTo>
                <a:lnTo>
                  <a:pt x="338272" y="217997"/>
                </a:lnTo>
                <a:lnTo>
                  <a:pt x="344423" y="172212"/>
                </a:lnTo>
                <a:lnTo>
                  <a:pt x="338272" y="126426"/>
                </a:lnTo>
                <a:lnTo>
                  <a:pt x="320912" y="85287"/>
                </a:lnTo>
                <a:lnTo>
                  <a:pt x="293984" y="50434"/>
                </a:lnTo>
                <a:lnTo>
                  <a:pt x="259130" y="23509"/>
                </a:lnTo>
                <a:lnTo>
                  <a:pt x="217992" y="6150"/>
                </a:lnTo>
                <a:lnTo>
                  <a:pt x="172212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0850" y="3041650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12" y="344424"/>
                </a:moveTo>
                <a:lnTo>
                  <a:pt x="126431" y="338273"/>
                </a:lnTo>
                <a:lnTo>
                  <a:pt x="85293" y="320914"/>
                </a:lnTo>
                <a:lnTo>
                  <a:pt x="50439" y="293989"/>
                </a:lnTo>
                <a:lnTo>
                  <a:pt x="23511" y="259136"/>
                </a:lnTo>
                <a:lnTo>
                  <a:pt x="6151" y="217997"/>
                </a:lnTo>
                <a:lnTo>
                  <a:pt x="0" y="172212"/>
                </a:lnTo>
                <a:lnTo>
                  <a:pt x="6151" y="126426"/>
                </a:lnTo>
                <a:lnTo>
                  <a:pt x="23511" y="85287"/>
                </a:lnTo>
                <a:lnTo>
                  <a:pt x="50439" y="50434"/>
                </a:lnTo>
                <a:lnTo>
                  <a:pt x="85293" y="23509"/>
                </a:lnTo>
                <a:lnTo>
                  <a:pt x="126431" y="6150"/>
                </a:lnTo>
                <a:lnTo>
                  <a:pt x="172212" y="0"/>
                </a:lnTo>
                <a:lnTo>
                  <a:pt x="217992" y="6150"/>
                </a:lnTo>
                <a:lnTo>
                  <a:pt x="259130" y="23509"/>
                </a:lnTo>
                <a:lnTo>
                  <a:pt x="293984" y="50434"/>
                </a:lnTo>
                <a:lnTo>
                  <a:pt x="320912" y="85287"/>
                </a:lnTo>
                <a:lnTo>
                  <a:pt x="338272" y="126426"/>
                </a:lnTo>
                <a:lnTo>
                  <a:pt x="344424" y="172212"/>
                </a:lnTo>
                <a:lnTo>
                  <a:pt x="338272" y="217997"/>
                </a:lnTo>
                <a:lnTo>
                  <a:pt x="320912" y="259136"/>
                </a:lnTo>
                <a:lnTo>
                  <a:pt x="293984" y="293989"/>
                </a:lnTo>
                <a:lnTo>
                  <a:pt x="259130" y="320914"/>
                </a:lnTo>
                <a:lnTo>
                  <a:pt x="217992" y="338273"/>
                </a:lnTo>
                <a:lnTo>
                  <a:pt x="172212" y="344424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6350" y="3041650"/>
            <a:ext cx="344805" cy="346075"/>
          </a:xfrm>
          <a:custGeom>
            <a:avLst/>
            <a:gdLst/>
            <a:ahLst/>
            <a:cxnLst/>
            <a:rect l="l" t="t" r="r" b="b"/>
            <a:pathLst>
              <a:path w="344805" h="346075">
                <a:moveTo>
                  <a:pt x="172212" y="0"/>
                </a:moveTo>
                <a:lnTo>
                  <a:pt x="126426" y="6180"/>
                </a:lnTo>
                <a:lnTo>
                  <a:pt x="85287" y="23622"/>
                </a:lnTo>
                <a:lnTo>
                  <a:pt x="50434" y="50673"/>
                </a:lnTo>
                <a:lnTo>
                  <a:pt x="23509" y="85682"/>
                </a:lnTo>
                <a:lnTo>
                  <a:pt x="6150" y="127000"/>
                </a:lnTo>
                <a:lnTo>
                  <a:pt x="0" y="172974"/>
                </a:lnTo>
                <a:lnTo>
                  <a:pt x="6150" y="218948"/>
                </a:lnTo>
                <a:lnTo>
                  <a:pt x="23509" y="260265"/>
                </a:lnTo>
                <a:lnTo>
                  <a:pt x="50434" y="295275"/>
                </a:lnTo>
                <a:lnTo>
                  <a:pt x="85287" y="322325"/>
                </a:lnTo>
                <a:lnTo>
                  <a:pt x="126426" y="339767"/>
                </a:lnTo>
                <a:lnTo>
                  <a:pt x="172212" y="345948"/>
                </a:lnTo>
                <a:lnTo>
                  <a:pt x="217997" y="339767"/>
                </a:lnTo>
                <a:lnTo>
                  <a:pt x="259136" y="322325"/>
                </a:lnTo>
                <a:lnTo>
                  <a:pt x="293989" y="295275"/>
                </a:lnTo>
                <a:lnTo>
                  <a:pt x="320914" y="260265"/>
                </a:lnTo>
                <a:lnTo>
                  <a:pt x="338273" y="218948"/>
                </a:lnTo>
                <a:lnTo>
                  <a:pt x="344424" y="172974"/>
                </a:lnTo>
                <a:lnTo>
                  <a:pt x="338273" y="127000"/>
                </a:lnTo>
                <a:lnTo>
                  <a:pt x="320914" y="85682"/>
                </a:lnTo>
                <a:lnTo>
                  <a:pt x="293989" y="50673"/>
                </a:lnTo>
                <a:lnTo>
                  <a:pt x="259136" y="23622"/>
                </a:lnTo>
                <a:lnTo>
                  <a:pt x="217997" y="6180"/>
                </a:lnTo>
                <a:lnTo>
                  <a:pt x="172212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76350" y="3041650"/>
            <a:ext cx="344805" cy="346075"/>
          </a:xfrm>
          <a:custGeom>
            <a:avLst/>
            <a:gdLst/>
            <a:ahLst/>
            <a:cxnLst/>
            <a:rect l="l" t="t" r="r" b="b"/>
            <a:pathLst>
              <a:path w="344805" h="346075">
                <a:moveTo>
                  <a:pt x="172212" y="345948"/>
                </a:moveTo>
                <a:lnTo>
                  <a:pt x="126426" y="339767"/>
                </a:lnTo>
                <a:lnTo>
                  <a:pt x="85287" y="322326"/>
                </a:lnTo>
                <a:lnTo>
                  <a:pt x="50434" y="295275"/>
                </a:lnTo>
                <a:lnTo>
                  <a:pt x="23509" y="260265"/>
                </a:lnTo>
                <a:lnTo>
                  <a:pt x="6150" y="218948"/>
                </a:lnTo>
                <a:lnTo>
                  <a:pt x="0" y="172974"/>
                </a:lnTo>
                <a:lnTo>
                  <a:pt x="6150" y="126999"/>
                </a:lnTo>
                <a:lnTo>
                  <a:pt x="23509" y="85682"/>
                </a:lnTo>
                <a:lnTo>
                  <a:pt x="50434" y="50672"/>
                </a:lnTo>
                <a:lnTo>
                  <a:pt x="85287" y="23621"/>
                </a:lnTo>
                <a:lnTo>
                  <a:pt x="126426" y="6180"/>
                </a:lnTo>
                <a:lnTo>
                  <a:pt x="172212" y="0"/>
                </a:lnTo>
                <a:lnTo>
                  <a:pt x="217997" y="6180"/>
                </a:lnTo>
                <a:lnTo>
                  <a:pt x="259136" y="23621"/>
                </a:lnTo>
                <a:lnTo>
                  <a:pt x="293989" y="50672"/>
                </a:lnTo>
                <a:lnTo>
                  <a:pt x="320914" y="85682"/>
                </a:lnTo>
                <a:lnTo>
                  <a:pt x="338273" y="126999"/>
                </a:lnTo>
                <a:lnTo>
                  <a:pt x="344424" y="172974"/>
                </a:lnTo>
                <a:lnTo>
                  <a:pt x="338273" y="218947"/>
                </a:lnTo>
                <a:lnTo>
                  <a:pt x="320914" y="260265"/>
                </a:lnTo>
                <a:lnTo>
                  <a:pt x="293989" y="295274"/>
                </a:lnTo>
                <a:lnTo>
                  <a:pt x="259136" y="322325"/>
                </a:lnTo>
                <a:lnTo>
                  <a:pt x="217997" y="339767"/>
                </a:lnTo>
                <a:lnTo>
                  <a:pt x="172212" y="345948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4093" y="2984986"/>
            <a:ext cx="567690" cy="567690"/>
          </a:xfrm>
          <a:custGeom>
            <a:avLst/>
            <a:gdLst/>
            <a:ahLst/>
            <a:cxnLst/>
            <a:rect l="l" t="t" r="r" b="b"/>
            <a:pathLst>
              <a:path w="567690" h="567689">
                <a:moveTo>
                  <a:pt x="9280" y="357183"/>
                </a:moveTo>
                <a:lnTo>
                  <a:pt x="931" y="311723"/>
                </a:lnTo>
                <a:lnTo>
                  <a:pt x="0" y="266727"/>
                </a:lnTo>
                <a:lnTo>
                  <a:pt x="6073" y="222911"/>
                </a:lnTo>
                <a:lnTo>
                  <a:pt x="18737" y="180990"/>
                </a:lnTo>
                <a:lnTo>
                  <a:pt x="37580" y="141680"/>
                </a:lnTo>
                <a:lnTo>
                  <a:pt x="62188" y="105696"/>
                </a:lnTo>
                <a:lnTo>
                  <a:pt x="92147" y="73753"/>
                </a:lnTo>
                <a:lnTo>
                  <a:pt x="127045" y="46568"/>
                </a:lnTo>
                <a:lnTo>
                  <a:pt x="166468" y="24855"/>
                </a:lnTo>
                <a:lnTo>
                  <a:pt x="210003" y="9331"/>
                </a:lnTo>
                <a:lnTo>
                  <a:pt x="255462" y="952"/>
                </a:lnTo>
                <a:lnTo>
                  <a:pt x="300463" y="0"/>
                </a:lnTo>
                <a:lnTo>
                  <a:pt x="344288" y="6059"/>
                </a:lnTo>
                <a:lnTo>
                  <a:pt x="386222" y="18716"/>
                </a:lnTo>
                <a:lnTo>
                  <a:pt x="425546" y="37556"/>
                </a:lnTo>
                <a:lnTo>
                  <a:pt x="461544" y="62164"/>
                </a:lnTo>
                <a:lnTo>
                  <a:pt x="493500" y="92126"/>
                </a:lnTo>
                <a:lnTo>
                  <a:pt x="520697" y="127028"/>
                </a:lnTo>
                <a:lnTo>
                  <a:pt x="542418" y="166453"/>
                </a:lnTo>
                <a:lnTo>
                  <a:pt x="557945" y="209990"/>
                </a:lnTo>
                <a:lnTo>
                  <a:pt x="566289" y="255453"/>
                </a:lnTo>
                <a:lnTo>
                  <a:pt x="567214" y="300458"/>
                </a:lnTo>
                <a:lnTo>
                  <a:pt x="561134" y="344289"/>
                </a:lnTo>
                <a:lnTo>
                  <a:pt x="548463" y="386227"/>
                </a:lnTo>
                <a:lnTo>
                  <a:pt x="529614" y="425556"/>
                </a:lnTo>
                <a:lnTo>
                  <a:pt x="505003" y="461560"/>
                </a:lnTo>
                <a:lnTo>
                  <a:pt x="475043" y="493520"/>
                </a:lnTo>
                <a:lnTo>
                  <a:pt x="440147" y="520720"/>
                </a:lnTo>
                <a:lnTo>
                  <a:pt x="400731" y="542442"/>
                </a:lnTo>
                <a:lnTo>
                  <a:pt x="357209" y="557971"/>
                </a:lnTo>
                <a:lnTo>
                  <a:pt x="311747" y="566315"/>
                </a:lnTo>
                <a:lnTo>
                  <a:pt x="266745" y="567239"/>
                </a:lnTo>
                <a:lnTo>
                  <a:pt x="222921" y="561158"/>
                </a:lnTo>
                <a:lnTo>
                  <a:pt x="180989" y="548485"/>
                </a:lnTo>
                <a:lnTo>
                  <a:pt x="141668" y="529633"/>
                </a:lnTo>
                <a:lnTo>
                  <a:pt x="105672" y="505017"/>
                </a:lnTo>
                <a:lnTo>
                  <a:pt x="73719" y="475050"/>
                </a:lnTo>
                <a:lnTo>
                  <a:pt x="46525" y="440146"/>
                </a:lnTo>
                <a:lnTo>
                  <a:pt x="24807" y="400719"/>
                </a:lnTo>
                <a:lnTo>
                  <a:pt x="9280" y="357183"/>
                </a:lnTo>
              </a:path>
            </a:pathLst>
          </a:custGeom>
          <a:ln w="762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8500" y="3505200"/>
            <a:ext cx="291465" cy="478155"/>
          </a:xfrm>
          <a:custGeom>
            <a:avLst/>
            <a:gdLst/>
            <a:ahLst/>
            <a:cxnLst/>
            <a:rect l="l" t="t" r="r" b="b"/>
            <a:pathLst>
              <a:path w="291465" h="478154">
                <a:moveTo>
                  <a:pt x="291185" y="0"/>
                </a:moveTo>
                <a:lnTo>
                  <a:pt x="0" y="477901"/>
                </a:lnTo>
              </a:path>
            </a:pathLst>
          </a:custGeom>
          <a:ln w="762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086590" y="723900"/>
            <a:ext cx="30962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Analisando </a:t>
            </a:r>
            <a:r>
              <a:rPr dirty="0"/>
              <a:t>o</a:t>
            </a:r>
            <a:r>
              <a:rPr spc="-65" dirty="0"/>
              <a:t> </a:t>
            </a:r>
            <a:r>
              <a:rPr i="1" dirty="0">
                <a:latin typeface="Times New Roman"/>
                <a:cs typeface="Times New Roman"/>
              </a:rPr>
              <a:t>Log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19253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3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28900" y="2159000"/>
            <a:ext cx="5747385" cy="3782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log --</a:t>
            </a:r>
            <a:r>
              <a:rPr sz="2400" b="1" spc="-3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graph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sz="2400" spc="-5" dirty="0">
                <a:latin typeface="Times New Roman"/>
                <a:cs typeface="Times New Roman"/>
              </a:rPr>
              <a:t>Exibe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i="1" spc="-5" dirty="0">
                <a:latin typeface="Times New Roman"/>
                <a:cs typeface="Times New Roman"/>
              </a:rPr>
              <a:t>log </a:t>
            </a:r>
            <a:r>
              <a:rPr sz="2400" spc="-5" dirty="0">
                <a:latin typeface="Times New Roman"/>
                <a:cs typeface="Times New Roman"/>
              </a:rPr>
              <a:t>em forma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gráfico</a:t>
            </a:r>
            <a:r>
              <a:rPr sz="2400" i="1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log --</a:t>
            </a:r>
            <a:r>
              <a:rPr sz="2400" b="1" spc="-3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oneline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sz="2400" spc="-5" dirty="0">
                <a:latin typeface="Times New Roman"/>
                <a:cs typeface="Times New Roman"/>
              </a:rPr>
              <a:t>Exibe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i="1" spc="-5" dirty="0">
                <a:latin typeface="Times New Roman"/>
                <a:cs typeface="Times New Roman"/>
              </a:rPr>
              <a:t>log </a:t>
            </a:r>
            <a:r>
              <a:rPr sz="2400" dirty="0">
                <a:latin typeface="Times New Roman"/>
                <a:cs typeface="Times New Roman"/>
              </a:rPr>
              <a:t>, um </a:t>
            </a:r>
            <a:r>
              <a:rPr sz="2400" i="1" spc="-5" dirty="0">
                <a:latin typeface="Times New Roman"/>
                <a:cs typeface="Times New Roman"/>
              </a:rPr>
              <a:t>commit </a:t>
            </a:r>
            <a:r>
              <a:rPr sz="2400" spc="-5" dirty="0">
                <a:latin typeface="Times New Roman"/>
                <a:cs typeface="Times New Roman"/>
              </a:rPr>
              <a:t>(abreviado) </a:t>
            </a:r>
            <a:r>
              <a:rPr sz="2400" dirty="0">
                <a:latin typeface="Times New Roman"/>
                <a:cs typeface="Times New Roman"/>
              </a:rPr>
              <a:t>por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linha.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log –-</a:t>
            </a:r>
            <a:r>
              <a:rPr sz="2400" b="1" spc="-3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all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sz="2400" spc="-5" dirty="0">
                <a:latin typeface="Times New Roman"/>
                <a:cs typeface="Times New Roman"/>
              </a:rPr>
              <a:t>Exibe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i="1" spc="-5" dirty="0">
                <a:latin typeface="Times New Roman"/>
                <a:cs typeface="Times New Roman"/>
              </a:rPr>
              <a:t>log </a:t>
            </a:r>
            <a:r>
              <a:rPr sz="2400" dirty="0">
                <a:latin typeface="Times New Roman"/>
                <a:cs typeface="Times New Roman"/>
              </a:rPr>
              <a:t>de </a:t>
            </a:r>
            <a:r>
              <a:rPr sz="2400" spc="-5" dirty="0">
                <a:latin typeface="Times New Roman"/>
                <a:cs typeface="Times New Roman"/>
              </a:rPr>
              <a:t>todas as </a:t>
            </a:r>
            <a:r>
              <a:rPr sz="2400" i="1" spc="-5" dirty="0">
                <a:latin typeface="Times New Roman"/>
                <a:cs typeface="Times New Roman"/>
              </a:rPr>
              <a:t>tags </a:t>
            </a:r>
            <a:r>
              <a:rPr sz="2400" i="1" dirty="0">
                <a:latin typeface="Times New Roman"/>
                <a:cs typeface="Times New Roman"/>
              </a:rPr>
              <a:t>, </a:t>
            </a:r>
            <a:r>
              <a:rPr sz="2400" i="1" spc="-5" dirty="0">
                <a:latin typeface="Times New Roman"/>
                <a:cs typeface="Times New Roman"/>
              </a:rPr>
              <a:t>branches </a:t>
            </a:r>
            <a:r>
              <a:rPr sz="2400" i="1" dirty="0">
                <a:latin typeface="Times New Roman"/>
                <a:cs typeface="Times New Roman"/>
              </a:rPr>
              <a:t>,</a:t>
            </a:r>
            <a:r>
              <a:rPr sz="2400" i="1" spc="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5850" y="21018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55850" y="21018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2" y="85090"/>
                </a:lnTo>
                <a:lnTo>
                  <a:pt x="6039612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55850" y="4845050"/>
            <a:ext cx="6040120" cy="512445"/>
          </a:xfrm>
          <a:custGeom>
            <a:avLst/>
            <a:gdLst/>
            <a:ahLst/>
            <a:cxnLst/>
            <a:rect l="l" t="t" r="r" b="b"/>
            <a:pathLst>
              <a:path w="6040120" h="512445">
                <a:moveTo>
                  <a:pt x="5954268" y="0"/>
                </a:moveTo>
                <a:lnTo>
                  <a:pt x="85343" y="0"/>
                </a:lnTo>
                <a:lnTo>
                  <a:pt x="52131" y="6709"/>
                </a:lnTo>
                <a:lnTo>
                  <a:pt x="25003" y="25003"/>
                </a:lnTo>
                <a:lnTo>
                  <a:pt x="6709" y="52131"/>
                </a:lnTo>
                <a:lnTo>
                  <a:pt x="0" y="85343"/>
                </a:lnTo>
                <a:lnTo>
                  <a:pt x="0" y="426719"/>
                </a:lnTo>
                <a:lnTo>
                  <a:pt x="6709" y="459932"/>
                </a:lnTo>
                <a:lnTo>
                  <a:pt x="25003" y="487060"/>
                </a:lnTo>
                <a:lnTo>
                  <a:pt x="52131" y="505354"/>
                </a:lnTo>
                <a:lnTo>
                  <a:pt x="85343" y="512063"/>
                </a:lnTo>
                <a:lnTo>
                  <a:pt x="5954268" y="512063"/>
                </a:lnTo>
                <a:lnTo>
                  <a:pt x="5987480" y="505354"/>
                </a:lnTo>
                <a:lnTo>
                  <a:pt x="6014608" y="487060"/>
                </a:lnTo>
                <a:lnTo>
                  <a:pt x="6032902" y="459932"/>
                </a:lnTo>
                <a:lnTo>
                  <a:pt x="6039611" y="426719"/>
                </a:lnTo>
                <a:lnTo>
                  <a:pt x="6039611" y="85343"/>
                </a:lnTo>
                <a:lnTo>
                  <a:pt x="6032902" y="52131"/>
                </a:lnTo>
                <a:lnTo>
                  <a:pt x="6014608" y="25003"/>
                </a:lnTo>
                <a:lnTo>
                  <a:pt x="5987480" y="6709"/>
                </a:lnTo>
                <a:lnTo>
                  <a:pt x="5954268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55850" y="4845050"/>
            <a:ext cx="6040120" cy="512445"/>
          </a:xfrm>
          <a:custGeom>
            <a:avLst/>
            <a:gdLst/>
            <a:ahLst/>
            <a:cxnLst/>
            <a:rect l="l" t="t" r="r" b="b"/>
            <a:pathLst>
              <a:path w="6040120" h="512445">
                <a:moveTo>
                  <a:pt x="0" y="85344"/>
                </a:moveTo>
                <a:lnTo>
                  <a:pt x="6709" y="52131"/>
                </a:lnTo>
                <a:lnTo>
                  <a:pt x="25003" y="25003"/>
                </a:lnTo>
                <a:lnTo>
                  <a:pt x="52131" y="6709"/>
                </a:lnTo>
                <a:lnTo>
                  <a:pt x="85343" y="0"/>
                </a:lnTo>
                <a:lnTo>
                  <a:pt x="5954268" y="0"/>
                </a:lnTo>
                <a:lnTo>
                  <a:pt x="5987480" y="6709"/>
                </a:lnTo>
                <a:lnTo>
                  <a:pt x="6014608" y="25003"/>
                </a:lnTo>
                <a:lnTo>
                  <a:pt x="6032902" y="52131"/>
                </a:lnTo>
                <a:lnTo>
                  <a:pt x="6039612" y="85344"/>
                </a:lnTo>
                <a:lnTo>
                  <a:pt x="6039612" y="426720"/>
                </a:lnTo>
                <a:lnTo>
                  <a:pt x="6032902" y="459932"/>
                </a:lnTo>
                <a:lnTo>
                  <a:pt x="6014608" y="487060"/>
                </a:lnTo>
                <a:lnTo>
                  <a:pt x="5987480" y="505354"/>
                </a:lnTo>
                <a:lnTo>
                  <a:pt x="5954268" y="512064"/>
                </a:lnTo>
                <a:lnTo>
                  <a:pt x="85343" y="512064"/>
                </a:lnTo>
                <a:lnTo>
                  <a:pt x="52131" y="505354"/>
                </a:lnTo>
                <a:lnTo>
                  <a:pt x="25003" y="487060"/>
                </a:lnTo>
                <a:lnTo>
                  <a:pt x="6709" y="459932"/>
                </a:lnTo>
                <a:lnTo>
                  <a:pt x="0" y="426720"/>
                </a:lnTo>
                <a:lnTo>
                  <a:pt x="0" y="85344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55850" y="3473450"/>
            <a:ext cx="6040120" cy="512445"/>
          </a:xfrm>
          <a:custGeom>
            <a:avLst/>
            <a:gdLst/>
            <a:ahLst/>
            <a:cxnLst/>
            <a:rect l="l" t="t" r="r" b="b"/>
            <a:pathLst>
              <a:path w="6040120" h="512445">
                <a:moveTo>
                  <a:pt x="5954268" y="0"/>
                </a:moveTo>
                <a:lnTo>
                  <a:pt x="85343" y="0"/>
                </a:lnTo>
                <a:lnTo>
                  <a:pt x="52131" y="6709"/>
                </a:lnTo>
                <a:lnTo>
                  <a:pt x="25003" y="25003"/>
                </a:lnTo>
                <a:lnTo>
                  <a:pt x="6709" y="52131"/>
                </a:lnTo>
                <a:lnTo>
                  <a:pt x="0" y="85344"/>
                </a:lnTo>
                <a:lnTo>
                  <a:pt x="0" y="426719"/>
                </a:lnTo>
                <a:lnTo>
                  <a:pt x="6709" y="459932"/>
                </a:lnTo>
                <a:lnTo>
                  <a:pt x="25003" y="487060"/>
                </a:lnTo>
                <a:lnTo>
                  <a:pt x="52131" y="505354"/>
                </a:lnTo>
                <a:lnTo>
                  <a:pt x="85343" y="512063"/>
                </a:lnTo>
                <a:lnTo>
                  <a:pt x="5954268" y="512063"/>
                </a:lnTo>
                <a:lnTo>
                  <a:pt x="5987480" y="505354"/>
                </a:lnTo>
                <a:lnTo>
                  <a:pt x="6014608" y="487060"/>
                </a:lnTo>
                <a:lnTo>
                  <a:pt x="6032902" y="459932"/>
                </a:lnTo>
                <a:lnTo>
                  <a:pt x="6039611" y="426719"/>
                </a:lnTo>
                <a:lnTo>
                  <a:pt x="6039611" y="85344"/>
                </a:lnTo>
                <a:lnTo>
                  <a:pt x="6032902" y="52131"/>
                </a:lnTo>
                <a:lnTo>
                  <a:pt x="6014608" y="25003"/>
                </a:lnTo>
                <a:lnTo>
                  <a:pt x="5987480" y="6709"/>
                </a:lnTo>
                <a:lnTo>
                  <a:pt x="5954268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55850" y="3473450"/>
            <a:ext cx="6040120" cy="512445"/>
          </a:xfrm>
          <a:custGeom>
            <a:avLst/>
            <a:gdLst/>
            <a:ahLst/>
            <a:cxnLst/>
            <a:rect l="l" t="t" r="r" b="b"/>
            <a:pathLst>
              <a:path w="6040120" h="512445">
                <a:moveTo>
                  <a:pt x="0" y="85344"/>
                </a:moveTo>
                <a:lnTo>
                  <a:pt x="6709" y="52131"/>
                </a:lnTo>
                <a:lnTo>
                  <a:pt x="25003" y="25003"/>
                </a:lnTo>
                <a:lnTo>
                  <a:pt x="52131" y="6709"/>
                </a:lnTo>
                <a:lnTo>
                  <a:pt x="85343" y="0"/>
                </a:lnTo>
                <a:lnTo>
                  <a:pt x="5954268" y="0"/>
                </a:lnTo>
                <a:lnTo>
                  <a:pt x="5987480" y="6709"/>
                </a:lnTo>
                <a:lnTo>
                  <a:pt x="6014608" y="25003"/>
                </a:lnTo>
                <a:lnTo>
                  <a:pt x="6032902" y="52131"/>
                </a:lnTo>
                <a:lnTo>
                  <a:pt x="6039612" y="85344"/>
                </a:lnTo>
                <a:lnTo>
                  <a:pt x="6039612" y="426720"/>
                </a:lnTo>
                <a:lnTo>
                  <a:pt x="6032902" y="459932"/>
                </a:lnTo>
                <a:lnTo>
                  <a:pt x="6014608" y="487060"/>
                </a:lnTo>
                <a:lnTo>
                  <a:pt x="5987480" y="505354"/>
                </a:lnTo>
                <a:lnTo>
                  <a:pt x="5954268" y="512064"/>
                </a:lnTo>
                <a:lnTo>
                  <a:pt x="85343" y="512064"/>
                </a:lnTo>
                <a:lnTo>
                  <a:pt x="52131" y="505354"/>
                </a:lnTo>
                <a:lnTo>
                  <a:pt x="25003" y="487060"/>
                </a:lnTo>
                <a:lnTo>
                  <a:pt x="6709" y="459932"/>
                </a:lnTo>
                <a:lnTo>
                  <a:pt x="0" y="426720"/>
                </a:lnTo>
                <a:lnTo>
                  <a:pt x="0" y="85344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8450" y="2889250"/>
            <a:ext cx="1537970" cy="645160"/>
          </a:xfrm>
          <a:custGeom>
            <a:avLst/>
            <a:gdLst/>
            <a:ahLst/>
            <a:cxnLst/>
            <a:rect l="l" t="t" r="r" b="b"/>
            <a:pathLst>
              <a:path w="1537970" h="645160">
                <a:moveTo>
                  <a:pt x="1430274" y="0"/>
                </a:moveTo>
                <a:lnTo>
                  <a:pt x="107442" y="0"/>
                </a:lnTo>
                <a:lnTo>
                  <a:pt x="65622" y="8447"/>
                </a:lnTo>
                <a:lnTo>
                  <a:pt x="31470" y="31480"/>
                </a:lnTo>
                <a:lnTo>
                  <a:pt x="8443" y="65633"/>
                </a:lnTo>
                <a:lnTo>
                  <a:pt x="0" y="107441"/>
                </a:lnTo>
                <a:lnTo>
                  <a:pt x="0" y="537210"/>
                </a:lnTo>
                <a:lnTo>
                  <a:pt x="8443" y="579018"/>
                </a:lnTo>
                <a:lnTo>
                  <a:pt x="31470" y="613171"/>
                </a:lnTo>
                <a:lnTo>
                  <a:pt x="65622" y="636204"/>
                </a:lnTo>
                <a:lnTo>
                  <a:pt x="107442" y="644651"/>
                </a:lnTo>
                <a:lnTo>
                  <a:pt x="1430274" y="644651"/>
                </a:lnTo>
                <a:lnTo>
                  <a:pt x="1472082" y="636204"/>
                </a:lnTo>
                <a:lnTo>
                  <a:pt x="1506235" y="613171"/>
                </a:lnTo>
                <a:lnTo>
                  <a:pt x="1529268" y="579018"/>
                </a:lnTo>
                <a:lnTo>
                  <a:pt x="1537716" y="537210"/>
                </a:lnTo>
                <a:lnTo>
                  <a:pt x="1537716" y="107441"/>
                </a:lnTo>
                <a:lnTo>
                  <a:pt x="1529268" y="65633"/>
                </a:lnTo>
                <a:lnTo>
                  <a:pt x="1506235" y="31480"/>
                </a:lnTo>
                <a:lnTo>
                  <a:pt x="1472082" y="8447"/>
                </a:lnTo>
                <a:lnTo>
                  <a:pt x="1430274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8450" y="2889250"/>
            <a:ext cx="1537970" cy="645160"/>
          </a:xfrm>
          <a:custGeom>
            <a:avLst/>
            <a:gdLst/>
            <a:ahLst/>
            <a:cxnLst/>
            <a:rect l="l" t="t" r="r" b="b"/>
            <a:pathLst>
              <a:path w="1537970" h="645160">
                <a:moveTo>
                  <a:pt x="107442" y="644652"/>
                </a:moveTo>
                <a:lnTo>
                  <a:pt x="65622" y="636204"/>
                </a:lnTo>
                <a:lnTo>
                  <a:pt x="31470" y="613171"/>
                </a:lnTo>
                <a:lnTo>
                  <a:pt x="8443" y="579018"/>
                </a:lnTo>
                <a:lnTo>
                  <a:pt x="0" y="537210"/>
                </a:lnTo>
                <a:lnTo>
                  <a:pt x="0" y="107441"/>
                </a:lnTo>
                <a:lnTo>
                  <a:pt x="8443" y="65633"/>
                </a:lnTo>
                <a:lnTo>
                  <a:pt x="31470" y="31480"/>
                </a:lnTo>
                <a:lnTo>
                  <a:pt x="65622" y="8447"/>
                </a:lnTo>
                <a:lnTo>
                  <a:pt x="107442" y="0"/>
                </a:lnTo>
                <a:lnTo>
                  <a:pt x="1430274" y="0"/>
                </a:lnTo>
                <a:lnTo>
                  <a:pt x="1472082" y="8447"/>
                </a:lnTo>
                <a:lnTo>
                  <a:pt x="1506235" y="31480"/>
                </a:lnTo>
                <a:lnTo>
                  <a:pt x="1529268" y="65633"/>
                </a:lnTo>
                <a:lnTo>
                  <a:pt x="1537716" y="107441"/>
                </a:lnTo>
                <a:lnTo>
                  <a:pt x="1537716" y="537210"/>
                </a:lnTo>
                <a:lnTo>
                  <a:pt x="1529268" y="579018"/>
                </a:lnTo>
                <a:lnTo>
                  <a:pt x="1506235" y="613171"/>
                </a:lnTo>
                <a:lnTo>
                  <a:pt x="1472082" y="636204"/>
                </a:lnTo>
                <a:lnTo>
                  <a:pt x="1430274" y="644652"/>
                </a:lnTo>
                <a:lnTo>
                  <a:pt x="107442" y="644652"/>
                </a:lnTo>
              </a:path>
            </a:pathLst>
          </a:custGeom>
          <a:ln w="12191">
            <a:solidFill>
              <a:srgbClr val="414F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7719" y="3093720"/>
            <a:ext cx="487680" cy="27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3550" y="3054350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12" y="0"/>
                </a:moveTo>
                <a:lnTo>
                  <a:pt x="126431" y="6150"/>
                </a:lnTo>
                <a:lnTo>
                  <a:pt x="85293" y="23509"/>
                </a:lnTo>
                <a:lnTo>
                  <a:pt x="50439" y="50434"/>
                </a:lnTo>
                <a:lnTo>
                  <a:pt x="23511" y="85287"/>
                </a:lnTo>
                <a:lnTo>
                  <a:pt x="6151" y="126426"/>
                </a:lnTo>
                <a:lnTo>
                  <a:pt x="0" y="172212"/>
                </a:lnTo>
                <a:lnTo>
                  <a:pt x="6151" y="217997"/>
                </a:lnTo>
                <a:lnTo>
                  <a:pt x="23511" y="259136"/>
                </a:lnTo>
                <a:lnTo>
                  <a:pt x="50439" y="293989"/>
                </a:lnTo>
                <a:lnTo>
                  <a:pt x="85293" y="320914"/>
                </a:lnTo>
                <a:lnTo>
                  <a:pt x="126431" y="338273"/>
                </a:lnTo>
                <a:lnTo>
                  <a:pt x="172212" y="344424"/>
                </a:lnTo>
                <a:lnTo>
                  <a:pt x="217992" y="338273"/>
                </a:lnTo>
                <a:lnTo>
                  <a:pt x="259130" y="320914"/>
                </a:lnTo>
                <a:lnTo>
                  <a:pt x="293984" y="293989"/>
                </a:lnTo>
                <a:lnTo>
                  <a:pt x="320912" y="259136"/>
                </a:lnTo>
                <a:lnTo>
                  <a:pt x="338272" y="217997"/>
                </a:lnTo>
                <a:lnTo>
                  <a:pt x="344423" y="172212"/>
                </a:lnTo>
                <a:lnTo>
                  <a:pt x="338272" y="126426"/>
                </a:lnTo>
                <a:lnTo>
                  <a:pt x="320912" y="85287"/>
                </a:lnTo>
                <a:lnTo>
                  <a:pt x="293984" y="50434"/>
                </a:lnTo>
                <a:lnTo>
                  <a:pt x="259130" y="23509"/>
                </a:lnTo>
                <a:lnTo>
                  <a:pt x="217992" y="6150"/>
                </a:lnTo>
                <a:lnTo>
                  <a:pt x="172212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0850" y="3041650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12" y="344424"/>
                </a:moveTo>
                <a:lnTo>
                  <a:pt x="126431" y="338273"/>
                </a:lnTo>
                <a:lnTo>
                  <a:pt x="85293" y="320914"/>
                </a:lnTo>
                <a:lnTo>
                  <a:pt x="50439" y="293989"/>
                </a:lnTo>
                <a:lnTo>
                  <a:pt x="23511" y="259136"/>
                </a:lnTo>
                <a:lnTo>
                  <a:pt x="6151" y="217997"/>
                </a:lnTo>
                <a:lnTo>
                  <a:pt x="0" y="172212"/>
                </a:lnTo>
                <a:lnTo>
                  <a:pt x="6151" y="126426"/>
                </a:lnTo>
                <a:lnTo>
                  <a:pt x="23511" y="85287"/>
                </a:lnTo>
                <a:lnTo>
                  <a:pt x="50439" y="50434"/>
                </a:lnTo>
                <a:lnTo>
                  <a:pt x="85293" y="23509"/>
                </a:lnTo>
                <a:lnTo>
                  <a:pt x="126431" y="6150"/>
                </a:lnTo>
                <a:lnTo>
                  <a:pt x="172212" y="0"/>
                </a:lnTo>
                <a:lnTo>
                  <a:pt x="217992" y="6150"/>
                </a:lnTo>
                <a:lnTo>
                  <a:pt x="259130" y="23509"/>
                </a:lnTo>
                <a:lnTo>
                  <a:pt x="293984" y="50434"/>
                </a:lnTo>
                <a:lnTo>
                  <a:pt x="320912" y="85287"/>
                </a:lnTo>
                <a:lnTo>
                  <a:pt x="338272" y="126426"/>
                </a:lnTo>
                <a:lnTo>
                  <a:pt x="344424" y="172212"/>
                </a:lnTo>
                <a:lnTo>
                  <a:pt x="338272" y="217997"/>
                </a:lnTo>
                <a:lnTo>
                  <a:pt x="320912" y="259136"/>
                </a:lnTo>
                <a:lnTo>
                  <a:pt x="293984" y="293989"/>
                </a:lnTo>
                <a:lnTo>
                  <a:pt x="259130" y="320914"/>
                </a:lnTo>
                <a:lnTo>
                  <a:pt x="217992" y="338273"/>
                </a:lnTo>
                <a:lnTo>
                  <a:pt x="172212" y="344424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6350" y="3041650"/>
            <a:ext cx="344805" cy="346075"/>
          </a:xfrm>
          <a:custGeom>
            <a:avLst/>
            <a:gdLst/>
            <a:ahLst/>
            <a:cxnLst/>
            <a:rect l="l" t="t" r="r" b="b"/>
            <a:pathLst>
              <a:path w="344805" h="346075">
                <a:moveTo>
                  <a:pt x="172212" y="0"/>
                </a:moveTo>
                <a:lnTo>
                  <a:pt x="126426" y="6180"/>
                </a:lnTo>
                <a:lnTo>
                  <a:pt x="85287" y="23622"/>
                </a:lnTo>
                <a:lnTo>
                  <a:pt x="50434" y="50673"/>
                </a:lnTo>
                <a:lnTo>
                  <a:pt x="23509" y="85682"/>
                </a:lnTo>
                <a:lnTo>
                  <a:pt x="6150" y="127000"/>
                </a:lnTo>
                <a:lnTo>
                  <a:pt x="0" y="172974"/>
                </a:lnTo>
                <a:lnTo>
                  <a:pt x="6150" y="218948"/>
                </a:lnTo>
                <a:lnTo>
                  <a:pt x="23509" y="260265"/>
                </a:lnTo>
                <a:lnTo>
                  <a:pt x="50434" y="295275"/>
                </a:lnTo>
                <a:lnTo>
                  <a:pt x="85287" y="322325"/>
                </a:lnTo>
                <a:lnTo>
                  <a:pt x="126426" y="339767"/>
                </a:lnTo>
                <a:lnTo>
                  <a:pt x="172212" y="345948"/>
                </a:lnTo>
                <a:lnTo>
                  <a:pt x="217997" y="339767"/>
                </a:lnTo>
                <a:lnTo>
                  <a:pt x="259136" y="322325"/>
                </a:lnTo>
                <a:lnTo>
                  <a:pt x="293989" y="295275"/>
                </a:lnTo>
                <a:lnTo>
                  <a:pt x="320914" y="260265"/>
                </a:lnTo>
                <a:lnTo>
                  <a:pt x="338273" y="218948"/>
                </a:lnTo>
                <a:lnTo>
                  <a:pt x="344424" y="172974"/>
                </a:lnTo>
                <a:lnTo>
                  <a:pt x="338273" y="127000"/>
                </a:lnTo>
                <a:lnTo>
                  <a:pt x="320914" y="85682"/>
                </a:lnTo>
                <a:lnTo>
                  <a:pt x="293989" y="50673"/>
                </a:lnTo>
                <a:lnTo>
                  <a:pt x="259136" y="23622"/>
                </a:lnTo>
                <a:lnTo>
                  <a:pt x="217997" y="6180"/>
                </a:lnTo>
                <a:lnTo>
                  <a:pt x="172212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76350" y="3041650"/>
            <a:ext cx="344805" cy="346075"/>
          </a:xfrm>
          <a:custGeom>
            <a:avLst/>
            <a:gdLst/>
            <a:ahLst/>
            <a:cxnLst/>
            <a:rect l="l" t="t" r="r" b="b"/>
            <a:pathLst>
              <a:path w="344805" h="346075">
                <a:moveTo>
                  <a:pt x="172212" y="345948"/>
                </a:moveTo>
                <a:lnTo>
                  <a:pt x="126426" y="339767"/>
                </a:lnTo>
                <a:lnTo>
                  <a:pt x="85287" y="322326"/>
                </a:lnTo>
                <a:lnTo>
                  <a:pt x="50434" y="295275"/>
                </a:lnTo>
                <a:lnTo>
                  <a:pt x="23509" y="260265"/>
                </a:lnTo>
                <a:lnTo>
                  <a:pt x="6150" y="218948"/>
                </a:lnTo>
                <a:lnTo>
                  <a:pt x="0" y="172974"/>
                </a:lnTo>
                <a:lnTo>
                  <a:pt x="6150" y="126999"/>
                </a:lnTo>
                <a:lnTo>
                  <a:pt x="23509" y="85682"/>
                </a:lnTo>
                <a:lnTo>
                  <a:pt x="50434" y="50672"/>
                </a:lnTo>
                <a:lnTo>
                  <a:pt x="85287" y="23621"/>
                </a:lnTo>
                <a:lnTo>
                  <a:pt x="126426" y="6180"/>
                </a:lnTo>
                <a:lnTo>
                  <a:pt x="172212" y="0"/>
                </a:lnTo>
                <a:lnTo>
                  <a:pt x="217997" y="6180"/>
                </a:lnTo>
                <a:lnTo>
                  <a:pt x="259136" y="23621"/>
                </a:lnTo>
                <a:lnTo>
                  <a:pt x="293989" y="50672"/>
                </a:lnTo>
                <a:lnTo>
                  <a:pt x="320914" y="85682"/>
                </a:lnTo>
                <a:lnTo>
                  <a:pt x="338273" y="126999"/>
                </a:lnTo>
                <a:lnTo>
                  <a:pt x="344424" y="172974"/>
                </a:lnTo>
                <a:lnTo>
                  <a:pt x="338273" y="218947"/>
                </a:lnTo>
                <a:lnTo>
                  <a:pt x="320914" y="260265"/>
                </a:lnTo>
                <a:lnTo>
                  <a:pt x="293989" y="295274"/>
                </a:lnTo>
                <a:lnTo>
                  <a:pt x="259136" y="322325"/>
                </a:lnTo>
                <a:lnTo>
                  <a:pt x="217997" y="339767"/>
                </a:lnTo>
                <a:lnTo>
                  <a:pt x="172212" y="345948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4093" y="2984986"/>
            <a:ext cx="567690" cy="567690"/>
          </a:xfrm>
          <a:custGeom>
            <a:avLst/>
            <a:gdLst/>
            <a:ahLst/>
            <a:cxnLst/>
            <a:rect l="l" t="t" r="r" b="b"/>
            <a:pathLst>
              <a:path w="567690" h="567689">
                <a:moveTo>
                  <a:pt x="9280" y="357183"/>
                </a:moveTo>
                <a:lnTo>
                  <a:pt x="931" y="311723"/>
                </a:lnTo>
                <a:lnTo>
                  <a:pt x="0" y="266727"/>
                </a:lnTo>
                <a:lnTo>
                  <a:pt x="6073" y="222911"/>
                </a:lnTo>
                <a:lnTo>
                  <a:pt x="18737" y="180990"/>
                </a:lnTo>
                <a:lnTo>
                  <a:pt x="37580" y="141680"/>
                </a:lnTo>
                <a:lnTo>
                  <a:pt x="62188" y="105696"/>
                </a:lnTo>
                <a:lnTo>
                  <a:pt x="92147" y="73753"/>
                </a:lnTo>
                <a:lnTo>
                  <a:pt x="127045" y="46568"/>
                </a:lnTo>
                <a:lnTo>
                  <a:pt x="166468" y="24855"/>
                </a:lnTo>
                <a:lnTo>
                  <a:pt x="210003" y="9331"/>
                </a:lnTo>
                <a:lnTo>
                  <a:pt x="255462" y="952"/>
                </a:lnTo>
                <a:lnTo>
                  <a:pt x="300463" y="0"/>
                </a:lnTo>
                <a:lnTo>
                  <a:pt x="344288" y="6059"/>
                </a:lnTo>
                <a:lnTo>
                  <a:pt x="386222" y="18716"/>
                </a:lnTo>
                <a:lnTo>
                  <a:pt x="425546" y="37556"/>
                </a:lnTo>
                <a:lnTo>
                  <a:pt x="461544" y="62164"/>
                </a:lnTo>
                <a:lnTo>
                  <a:pt x="493500" y="92126"/>
                </a:lnTo>
                <a:lnTo>
                  <a:pt x="520697" y="127028"/>
                </a:lnTo>
                <a:lnTo>
                  <a:pt x="542418" y="166453"/>
                </a:lnTo>
                <a:lnTo>
                  <a:pt x="557945" y="209990"/>
                </a:lnTo>
                <a:lnTo>
                  <a:pt x="566289" y="255453"/>
                </a:lnTo>
                <a:lnTo>
                  <a:pt x="567214" y="300458"/>
                </a:lnTo>
                <a:lnTo>
                  <a:pt x="561134" y="344289"/>
                </a:lnTo>
                <a:lnTo>
                  <a:pt x="548463" y="386227"/>
                </a:lnTo>
                <a:lnTo>
                  <a:pt x="529614" y="425556"/>
                </a:lnTo>
                <a:lnTo>
                  <a:pt x="505003" y="461560"/>
                </a:lnTo>
                <a:lnTo>
                  <a:pt x="475043" y="493520"/>
                </a:lnTo>
                <a:lnTo>
                  <a:pt x="440147" y="520720"/>
                </a:lnTo>
                <a:lnTo>
                  <a:pt x="400731" y="542442"/>
                </a:lnTo>
                <a:lnTo>
                  <a:pt x="357209" y="557971"/>
                </a:lnTo>
                <a:lnTo>
                  <a:pt x="311747" y="566315"/>
                </a:lnTo>
                <a:lnTo>
                  <a:pt x="266745" y="567239"/>
                </a:lnTo>
                <a:lnTo>
                  <a:pt x="222921" y="561158"/>
                </a:lnTo>
                <a:lnTo>
                  <a:pt x="180989" y="548485"/>
                </a:lnTo>
                <a:lnTo>
                  <a:pt x="141668" y="529633"/>
                </a:lnTo>
                <a:lnTo>
                  <a:pt x="105672" y="505017"/>
                </a:lnTo>
                <a:lnTo>
                  <a:pt x="73719" y="475050"/>
                </a:lnTo>
                <a:lnTo>
                  <a:pt x="46525" y="440146"/>
                </a:lnTo>
                <a:lnTo>
                  <a:pt x="24807" y="400719"/>
                </a:lnTo>
                <a:lnTo>
                  <a:pt x="9280" y="357183"/>
                </a:lnTo>
              </a:path>
            </a:pathLst>
          </a:custGeom>
          <a:ln w="762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8500" y="3505200"/>
            <a:ext cx="291465" cy="478155"/>
          </a:xfrm>
          <a:custGeom>
            <a:avLst/>
            <a:gdLst/>
            <a:ahLst/>
            <a:cxnLst/>
            <a:rect l="l" t="t" r="r" b="b"/>
            <a:pathLst>
              <a:path w="291465" h="478154">
                <a:moveTo>
                  <a:pt x="291185" y="0"/>
                </a:moveTo>
                <a:lnTo>
                  <a:pt x="0" y="477901"/>
                </a:lnTo>
              </a:path>
            </a:pathLst>
          </a:custGeom>
          <a:ln w="762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086590" y="723900"/>
            <a:ext cx="30962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Analisando </a:t>
            </a:r>
            <a:r>
              <a:rPr dirty="0"/>
              <a:t>o</a:t>
            </a:r>
            <a:r>
              <a:rPr spc="-65" dirty="0"/>
              <a:t> </a:t>
            </a:r>
            <a:r>
              <a:rPr i="1" dirty="0">
                <a:latin typeface="Times New Roman"/>
                <a:cs typeface="Times New Roman"/>
              </a:rPr>
              <a:t>Log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19253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3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28900" y="2159000"/>
            <a:ext cx="5913120" cy="379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log --</a:t>
            </a:r>
            <a:r>
              <a:rPr sz="2400" b="1" spc="-3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decorate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sz="2400" spc="-5" dirty="0">
                <a:latin typeface="Times New Roman"/>
                <a:cs typeface="Times New Roman"/>
              </a:rPr>
              <a:t>Exibe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i="1" spc="-5" dirty="0">
                <a:latin typeface="Times New Roman"/>
                <a:cs typeface="Times New Roman"/>
              </a:rPr>
              <a:t>log </a:t>
            </a:r>
            <a:r>
              <a:rPr sz="2400" spc="-5" dirty="0">
                <a:latin typeface="Times New Roman"/>
                <a:cs typeface="Times New Roman"/>
              </a:rPr>
              <a:t>destacando </a:t>
            </a:r>
            <a:r>
              <a:rPr sz="2400" i="1" spc="-5" dirty="0">
                <a:latin typeface="Times New Roman"/>
                <a:cs typeface="Times New Roman"/>
              </a:rPr>
              <a:t>branch </a:t>
            </a:r>
            <a:r>
              <a:rPr sz="2400" i="1" dirty="0">
                <a:latin typeface="Times New Roman"/>
                <a:cs typeface="Times New Roman"/>
              </a:rPr>
              <a:t>, </a:t>
            </a:r>
            <a:r>
              <a:rPr sz="2400" i="1" spc="-5" dirty="0">
                <a:latin typeface="Times New Roman"/>
                <a:cs typeface="Times New Roman"/>
              </a:rPr>
              <a:t>tags 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..</a:t>
            </a:r>
            <a:r>
              <a:rPr sz="2400" i="1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log –-</a:t>
            </a:r>
            <a:r>
              <a:rPr sz="2400" b="1" spc="-9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author=&lt;autor&gt;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sz="2400" spc="-5" dirty="0">
                <a:latin typeface="Times New Roman"/>
                <a:cs typeface="Times New Roman"/>
              </a:rPr>
              <a:t>Exibe </a:t>
            </a:r>
            <a:r>
              <a:rPr sz="2400" dirty="0">
                <a:latin typeface="Times New Roman"/>
                <a:cs typeface="Times New Roman"/>
              </a:rPr>
              <a:t>os </a:t>
            </a:r>
            <a:r>
              <a:rPr sz="2400" i="1" spc="-5" dirty="0">
                <a:latin typeface="Times New Roman"/>
                <a:cs typeface="Times New Roman"/>
              </a:rPr>
              <a:t>commits </a:t>
            </a:r>
            <a:r>
              <a:rPr sz="2400" spc="-5" dirty="0">
                <a:latin typeface="Times New Roman"/>
                <a:cs typeface="Times New Roman"/>
              </a:rPr>
              <a:t>realizados pelo autor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&lt;autor&gt;.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</a:t>
            </a:r>
            <a:r>
              <a:rPr sz="2400" b="1" spc="-1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gitk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20"/>
              </a:spcBef>
            </a:pPr>
            <a:r>
              <a:rPr sz="2400" spc="-5" dirty="0">
                <a:latin typeface="Times New Roman"/>
                <a:cs typeface="Times New Roman"/>
              </a:rPr>
              <a:t>Exibe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i="1" spc="-5" dirty="0">
                <a:latin typeface="Times New Roman"/>
                <a:cs typeface="Times New Roman"/>
              </a:rPr>
              <a:t>log </a:t>
            </a:r>
            <a:r>
              <a:rPr sz="2400" spc="-5" dirty="0">
                <a:latin typeface="Times New Roman"/>
                <a:cs typeface="Times New Roman"/>
              </a:rPr>
              <a:t>em uma interface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gráfica.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5850" y="21018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55850" y="21018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2" y="85090"/>
                </a:lnTo>
                <a:lnTo>
                  <a:pt x="6039612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55850" y="34734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55850" y="347345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2" y="85089"/>
                </a:lnTo>
                <a:lnTo>
                  <a:pt x="6039612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55850" y="5251450"/>
            <a:ext cx="6040120" cy="512445"/>
          </a:xfrm>
          <a:custGeom>
            <a:avLst/>
            <a:gdLst/>
            <a:ahLst/>
            <a:cxnLst/>
            <a:rect l="l" t="t" r="r" b="b"/>
            <a:pathLst>
              <a:path w="6040120" h="512445">
                <a:moveTo>
                  <a:pt x="5954268" y="0"/>
                </a:moveTo>
                <a:lnTo>
                  <a:pt x="85343" y="0"/>
                </a:lnTo>
                <a:lnTo>
                  <a:pt x="52131" y="6709"/>
                </a:lnTo>
                <a:lnTo>
                  <a:pt x="25003" y="25003"/>
                </a:lnTo>
                <a:lnTo>
                  <a:pt x="6709" y="52131"/>
                </a:lnTo>
                <a:lnTo>
                  <a:pt x="0" y="85343"/>
                </a:lnTo>
                <a:lnTo>
                  <a:pt x="0" y="426719"/>
                </a:lnTo>
                <a:lnTo>
                  <a:pt x="6709" y="459937"/>
                </a:lnTo>
                <a:lnTo>
                  <a:pt x="25003" y="487065"/>
                </a:lnTo>
                <a:lnTo>
                  <a:pt x="52131" y="505356"/>
                </a:lnTo>
                <a:lnTo>
                  <a:pt x="85343" y="512063"/>
                </a:lnTo>
                <a:lnTo>
                  <a:pt x="5954268" y="512063"/>
                </a:lnTo>
                <a:lnTo>
                  <a:pt x="5987480" y="505356"/>
                </a:lnTo>
                <a:lnTo>
                  <a:pt x="6014608" y="487065"/>
                </a:lnTo>
                <a:lnTo>
                  <a:pt x="6032902" y="459937"/>
                </a:lnTo>
                <a:lnTo>
                  <a:pt x="6039611" y="426719"/>
                </a:lnTo>
                <a:lnTo>
                  <a:pt x="6039611" y="85343"/>
                </a:lnTo>
                <a:lnTo>
                  <a:pt x="6032902" y="52131"/>
                </a:lnTo>
                <a:lnTo>
                  <a:pt x="6014608" y="25003"/>
                </a:lnTo>
                <a:lnTo>
                  <a:pt x="5987480" y="6709"/>
                </a:lnTo>
                <a:lnTo>
                  <a:pt x="5954268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55850" y="5251450"/>
            <a:ext cx="6040120" cy="512445"/>
          </a:xfrm>
          <a:custGeom>
            <a:avLst/>
            <a:gdLst/>
            <a:ahLst/>
            <a:cxnLst/>
            <a:rect l="l" t="t" r="r" b="b"/>
            <a:pathLst>
              <a:path w="6040120" h="512445">
                <a:moveTo>
                  <a:pt x="0" y="85344"/>
                </a:moveTo>
                <a:lnTo>
                  <a:pt x="6709" y="52131"/>
                </a:lnTo>
                <a:lnTo>
                  <a:pt x="25003" y="25002"/>
                </a:lnTo>
                <a:lnTo>
                  <a:pt x="52131" y="6709"/>
                </a:lnTo>
                <a:lnTo>
                  <a:pt x="85343" y="0"/>
                </a:lnTo>
                <a:lnTo>
                  <a:pt x="5954268" y="0"/>
                </a:lnTo>
                <a:lnTo>
                  <a:pt x="5987480" y="6709"/>
                </a:lnTo>
                <a:lnTo>
                  <a:pt x="6014608" y="25002"/>
                </a:lnTo>
                <a:lnTo>
                  <a:pt x="6032902" y="52131"/>
                </a:lnTo>
                <a:lnTo>
                  <a:pt x="6039612" y="85344"/>
                </a:lnTo>
                <a:lnTo>
                  <a:pt x="6039612" y="426720"/>
                </a:lnTo>
                <a:lnTo>
                  <a:pt x="6032902" y="459937"/>
                </a:lnTo>
                <a:lnTo>
                  <a:pt x="6014608" y="487065"/>
                </a:lnTo>
                <a:lnTo>
                  <a:pt x="5987480" y="505356"/>
                </a:lnTo>
                <a:lnTo>
                  <a:pt x="5954268" y="512064"/>
                </a:lnTo>
                <a:lnTo>
                  <a:pt x="85343" y="512064"/>
                </a:lnTo>
                <a:lnTo>
                  <a:pt x="52131" y="505356"/>
                </a:lnTo>
                <a:lnTo>
                  <a:pt x="25003" y="487065"/>
                </a:lnTo>
                <a:lnTo>
                  <a:pt x="6709" y="459937"/>
                </a:lnTo>
                <a:lnTo>
                  <a:pt x="0" y="426720"/>
                </a:lnTo>
                <a:lnTo>
                  <a:pt x="0" y="85344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8450" y="2889250"/>
            <a:ext cx="1537970" cy="645160"/>
          </a:xfrm>
          <a:custGeom>
            <a:avLst/>
            <a:gdLst/>
            <a:ahLst/>
            <a:cxnLst/>
            <a:rect l="l" t="t" r="r" b="b"/>
            <a:pathLst>
              <a:path w="1537970" h="645160">
                <a:moveTo>
                  <a:pt x="1430274" y="0"/>
                </a:moveTo>
                <a:lnTo>
                  <a:pt x="107442" y="0"/>
                </a:lnTo>
                <a:lnTo>
                  <a:pt x="65622" y="8447"/>
                </a:lnTo>
                <a:lnTo>
                  <a:pt x="31470" y="31480"/>
                </a:lnTo>
                <a:lnTo>
                  <a:pt x="8443" y="65633"/>
                </a:lnTo>
                <a:lnTo>
                  <a:pt x="0" y="107441"/>
                </a:lnTo>
                <a:lnTo>
                  <a:pt x="0" y="537210"/>
                </a:lnTo>
                <a:lnTo>
                  <a:pt x="8443" y="579018"/>
                </a:lnTo>
                <a:lnTo>
                  <a:pt x="31470" y="613171"/>
                </a:lnTo>
                <a:lnTo>
                  <a:pt x="65622" y="636204"/>
                </a:lnTo>
                <a:lnTo>
                  <a:pt x="107442" y="644651"/>
                </a:lnTo>
                <a:lnTo>
                  <a:pt x="1430274" y="644651"/>
                </a:lnTo>
                <a:lnTo>
                  <a:pt x="1472082" y="636204"/>
                </a:lnTo>
                <a:lnTo>
                  <a:pt x="1506235" y="613171"/>
                </a:lnTo>
                <a:lnTo>
                  <a:pt x="1529268" y="579018"/>
                </a:lnTo>
                <a:lnTo>
                  <a:pt x="1537716" y="537210"/>
                </a:lnTo>
                <a:lnTo>
                  <a:pt x="1537716" y="107441"/>
                </a:lnTo>
                <a:lnTo>
                  <a:pt x="1529268" y="65633"/>
                </a:lnTo>
                <a:lnTo>
                  <a:pt x="1506235" y="31480"/>
                </a:lnTo>
                <a:lnTo>
                  <a:pt x="1472082" y="8447"/>
                </a:lnTo>
                <a:lnTo>
                  <a:pt x="1430274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8450" y="2889250"/>
            <a:ext cx="1537970" cy="645160"/>
          </a:xfrm>
          <a:custGeom>
            <a:avLst/>
            <a:gdLst/>
            <a:ahLst/>
            <a:cxnLst/>
            <a:rect l="l" t="t" r="r" b="b"/>
            <a:pathLst>
              <a:path w="1537970" h="645160">
                <a:moveTo>
                  <a:pt x="107442" y="644652"/>
                </a:moveTo>
                <a:lnTo>
                  <a:pt x="65622" y="636204"/>
                </a:lnTo>
                <a:lnTo>
                  <a:pt x="31470" y="613171"/>
                </a:lnTo>
                <a:lnTo>
                  <a:pt x="8443" y="579018"/>
                </a:lnTo>
                <a:lnTo>
                  <a:pt x="0" y="537210"/>
                </a:lnTo>
                <a:lnTo>
                  <a:pt x="0" y="107441"/>
                </a:lnTo>
                <a:lnTo>
                  <a:pt x="8443" y="65633"/>
                </a:lnTo>
                <a:lnTo>
                  <a:pt x="31470" y="31480"/>
                </a:lnTo>
                <a:lnTo>
                  <a:pt x="65622" y="8447"/>
                </a:lnTo>
                <a:lnTo>
                  <a:pt x="107442" y="0"/>
                </a:lnTo>
                <a:lnTo>
                  <a:pt x="1430274" y="0"/>
                </a:lnTo>
                <a:lnTo>
                  <a:pt x="1472082" y="8447"/>
                </a:lnTo>
                <a:lnTo>
                  <a:pt x="1506235" y="31480"/>
                </a:lnTo>
                <a:lnTo>
                  <a:pt x="1529268" y="65633"/>
                </a:lnTo>
                <a:lnTo>
                  <a:pt x="1537716" y="107441"/>
                </a:lnTo>
                <a:lnTo>
                  <a:pt x="1537716" y="537210"/>
                </a:lnTo>
                <a:lnTo>
                  <a:pt x="1529268" y="579018"/>
                </a:lnTo>
                <a:lnTo>
                  <a:pt x="1506235" y="613171"/>
                </a:lnTo>
                <a:lnTo>
                  <a:pt x="1472082" y="636204"/>
                </a:lnTo>
                <a:lnTo>
                  <a:pt x="1430274" y="644652"/>
                </a:lnTo>
                <a:lnTo>
                  <a:pt x="107442" y="644652"/>
                </a:lnTo>
              </a:path>
            </a:pathLst>
          </a:custGeom>
          <a:ln w="12191">
            <a:solidFill>
              <a:srgbClr val="414F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7719" y="3093720"/>
            <a:ext cx="487680" cy="27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3550" y="3054350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12" y="0"/>
                </a:moveTo>
                <a:lnTo>
                  <a:pt x="126431" y="6150"/>
                </a:lnTo>
                <a:lnTo>
                  <a:pt x="85293" y="23509"/>
                </a:lnTo>
                <a:lnTo>
                  <a:pt x="50439" y="50434"/>
                </a:lnTo>
                <a:lnTo>
                  <a:pt x="23511" y="85287"/>
                </a:lnTo>
                <a:lnTo>
                  <a:pt x="6151" y="126426"/>
                </a:lnTo>
                <a:lnTo>
                  <a:pt x="0" y="172212"/>
                </a:lnTo>
                <a:lnTo>
                  <a:pt x="6151" y="217997"/>
                </a:lnTo>
                <a:lnTo>
                  <a:pt x="23511" y="259136"/>
                </a:lnTo>
                <a:lnTo>
                  <a:pt x="50439" y="293989"/>
                </a:lnTo>
                <a:lnTo>
                  <a:pt x="85293" y="320914"/>
                </a:lnTo>
                <a:lnTo>
                  <a:pt x="126431" y="338273"/>
                </a:lnTo>
                <a:lnTo>
                  <a:pt x="172212" y="344424"/>
                </a:lnTo>
                <a:lnTo>
                  <a:pt x="217992" y="338273"/>
                </a:lnTo>
                <a:lnTo>
                  <a:pt x="259130" y="320914"/>
                </a:lnTo>
                <a:lnTo>
                  <a:pt x="293984" y="293989"/>
                </a:lnTo>
                <a:lnTo>
                  <a:pt x="320912" y="259136"/>
                </a:lnTo>
                <a:lnTo>
                  <a:pt x="338272" y="217997"/>
                </a:lnTo>
                <a:lnTo>
                  <a:pt x="344423" y="172212"/>
                </a:lnTo>
                <a:lnTo>
                  <a:pt x="338272" y="126426"/>
                </a:lnTo>
                <a:lnTo>
                  <a:pt x="320912" y="85287"/>
                </a:lnTo>
                <a:lnTo>
                  <a:pt x="293984" y="50434"/>
                </a:lnTo>
                <a:lnTo>
                  <a:pt x="259130" y="23509"/>
                </a:lnTo>
                <a:lnTo>
                  <a:pt x="217992" y="6150"/>
                </a:lnTo>
                <a:lnTo>
                  <a:pt x="172212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0850" y="3041650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12" y="344424"/>
                </a:moveTo>
                <a:lnTo>
                  <a:pt x="126431" y="338273"/>
                </a:lnTo>
                <a:lnTo>
                  <a:pt x="85293" y="320914"/>
                </a:lnTo>
                <a:lnTo>
                  <a:pt x="50439" y="293989"/>
                </a:lnTo>
                <a:lnTo>
                  <a:pt x="23511" y="259136"/>
                </a:lnTo>
                <a:lnTo>
                  <a:pt x="6151" y="217997"/>
                </a:lnTo>
                <a:lnTo>
                  <a:pt x="0" y="172212"/>
                </a:lnTo>
                <a:lnTo>
                  <a:pt x="6151" y="126426"/>
                </a:lnTo>
                <a:lnTo>
                  <a:pt x="23511" y="85287"/>
                </a:lnTo>
                <a:lnTo>
                  <a:pt x="50439" y="50434"/>
                </a:lnTo>
                <a:lnTo>
                  <a:pt x="85293" y="23509"/>
                </a:lnTo>
                <a:lnTo>
                  <a:pt x="126431" y="6150"/>
                </a:lnTo>
                <a:lnTo>
                  <a:pt x="172212" y="0"/>
                </a:lnTo>
                <a:lnTo>
                  <a:pt x="217992" y="6150"/>
                </a:lnTo>
                <a:lnTo>
                  <a:pt x="259130" y="23509"/>
                </a:lnTo>
                <a:lnTo>
                  <a:pt x="293984" y="50434"/>
                </a:lnTo>
                <a:lnTo>
                  <a:pt x="320912" y="85287"/>
                </a:lnTo>
                <a:lnTo>
                  <a:pt x="338272" y="126426"/>
                </a:lnTo>
                <a:lnTo>
                  <a:pt x="344424" y="172212"/>
                </a:lnTo>
                <a:lnTo>
                  <a:pt x="338272" y="217997"/>
                </a:lnTo>
                <a:lnTo>
                  <a:pt x="320912" y="259136"/>
                </a:lnTo>
                <a:lnTo>
                  <a:pt x="293984" y="293989"/>
                </a:lnTo>
                <a:lnTo>
                  <a:pt x="259130" y="320914"/>
                </a:lnTo>
                <a:lnTo>
                  <a:pt x="217992" y="338273"/>
                </a:lnTo>
                <a:lnTo>
                  <a:pt x="172212" y="344424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6350" y="3041650"/>
            <a:ext cx="344805" cy="346075"/>
          </a:xfrm>
          <a:custGeom>
            <a:avLst/>
            <a:gdLst/>
            <a:ahLst/>
            <a:cxnLst/>
            <a:rect l="l" t="t" r="r" b="b"/>
            <a:pathLst>
              <a:path w="344805" h="346075">
                <a:moveTo>
                  <a:pt x="172212" y="0"/>
                </a:moveTo>
                <a:lnTo>
                  <a:pt x="126426" y="6180"/>
                </a:lnTo>
                <a:lnTo>
                  <a:pt x="85287" y="23622"/>
                </a:lnTo>
                <a:lnTo>
                  <a:pt x="50434" y="50673"/>
                </a:lnTo>
                <a:lnTo>
                  <a:pt x="23509" y="85682"/>
                </a:lnTo>
                <a:lnTo>
                  <a:pt x="6150" y="127000"/>
                </a:lnTo>
                <a:lnTo>
                  <a:pt x="0" y="172974"/>
                </a:lnTo>
                <a:lnTo>
                  <a:pt x="6150" y="218948"/>
                </a:lnTo>
                <a:lnTo>
                  <a:pt x="23509" y="260265"/>
                </a:lnTo>
                <a:lnTo>
                  <a:pt x="50434" y="295275"/>
                </a:lnTo>
                <a:lnTo>
                  <a:pt x="85287" y="322325"/>
                </a:lnTo>
                <a:lnTo>
                  <a:pt x="126426" y="339767"/>
                </a:lnTo>
                <a:lnTo>
                  <a:pt x="172212" y="345948"/>
                </a:lnTo>
                <a:lnTo>
                  <a:pt x="217997" y="339767"/>
                </a:lnTo>
                <a:lnTo>
                  <a:pt x="259136" y="322325"/>
                </a:lnTo>
                <a:lnTo>
                  <a:pt x="293989" y="295275"/>
                </a:lnTo>
                <a:lnTo>
                  <a:pt x="320914" y="260265"/>
                </a:lnTo>
                <a:lnTo>
                  <a:pt x="338273" y="218948"/>
                </a:lnTo>
                <a:lnTo>
                  <a:pt x="344424" y="172974"/>
                </a:lnTo>
                <a:lnTo>
                  <a:pt x="338273" y="127000"/>
                </a:lnTo>
                <a:lnTo>
                  <a:pt x="320914" y="85682"/>
                </a:lnTo>
                <a:lnTo>
                  <a:pt x="293989" y="50673"/>
                </a:lnTo>
                <a:lnTo>
                  <a:pt x="259136" y="23622"/>
                </a:lnTo>
                <a:lnTo>
                  <a:pt x="217997" y="6180"/>
                </a:lnTo>
                <a:lnTo>
                  <a:pt x="172212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76350" y="3041650"/>
            <a:ext cx="344805" cy="346075"/>
          </a:xfrm>
          <a:custGeom>
            <a:avLst/>
            <a:gdLst/>
            <a:ahLst/>
            <a:cxnLst/>
            <a:rect l="l" t="t" r="r" b="b"/>
            <a:pathLst>
              <a:path w="344805" h="346075">
                <a:moveTo>
                  <a:pt x="172212" y="345948"/>
                </a:moveTo>
                <a:lnTo>
                  <a:pt x="126426" y="339767"/>
                </a:lnTo>
                <a:lnTo>
                  <a:pt x="85287" y="322326"/>
                </a:lnTo>
                <a:lnTo>
                  <a:pt x="50434" y="295275"/>
                </a:lnTo>
                <a:lnTo>
                  <a:pt x="23509" y="260265"/>
                </a:lnTo>
                <a:lnTo>
                  <a:pt x="6150" y="218948"/>
                </a:lnTo>
                <a:lnTo>
                  <a:pt x="0" y="172974"/>
                </a:lnTo>
                <a:lnTo>
                  <a:pt x="6150" y="126999"/>
                </a:lnTo>
                <a:lnTo>
                  <a:pt x="23509" y="85682"/>
                </a:lnTo>
                <a:lnTo>
                  <a:pt x="50434" y="50672"/>
                </a:lnTo>
                <a:lnTo>
                  <a:pt x="85287" y="23621"/>
                </a:lnTo>
                <a:lnTo>
                  <a:pt x="126426" y="6180"/>
                </a:lnTo>
                <a:lnTo>
                  <a:pt x="172212" y="0"/>
                </a:lnTo>
                <a:lnTo>
                  <a:pt x="217997" y="6180"/>
                </a:lnTo>
                <a:lnTo>
                  <a:pt x="259136" y="23621"/>
                </a:lnTo>
                <a:lnTo>
                  <a:pt x="293989" y="50672"/>
                </a:lnTo>
                <a:lnTo>
                  <a:pt x="320914" y="85682"/>
                </a:lnTo>
                <a:lnTo>
                  <a:pt x="338273" y="126999"/>
                </a:lnTo>
                <a:lnTo>
                  <a:pt x="344424" y="172974"/>
                </a:lnTo>
                <a:lnTo>
                  <a:pt x="338273" y="218947"/>
                </a:lnTo>
                <a:lnTo>
                  <a:pt x="320914" y="260265"/>
                </a:lnTo>
                <a:lnTo>
                  <a:pt x="293989" y="295274"/>
                </a:lnTo>
                <a:lnTo>
                  <a:pt x="259136" y="322325"/>
                </a:lnTo>
                <a:lnTo>
                  <a:pt x="217997" y="339767"/>
                </a:lnTo>
                <a:lnTo>
                  <a:pt x="172212" y="345948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4093" y="2984986"/>
            <a:ext cx="567690" cy="567690"/>
          </a:xfrm>
          <a:custGeom>
            <a:avLst/>
            <a:gdLst/>
            <a:ahLst/>
            <a:cxnLst/>
            <a:rect l="l" t="t" r="r" b="b"/>
            <a:pathLst>
              <a:path w="567690" h="567689">
                <a:moveTo>
                  <a:pt x="9280" y="357183"/>
                </a:moveTo>
                <a:lnTo>
                  <a:pt x="931" y="311723"/>
                </a:lnTo>
                <a:lnTo>
                  <a:pt x="0" y="266727"/>
                </a:lnTo>
                <a:lnTo>
                  <a:pt x="6073" y="222911"/>
                </a:lnTo>
                <a:lnTo>
                  <a:pt x="18737" y="180990"/>
                </a:lnTo>
                <a:lnTo>
                  <a:pt x="37580" y="141680"/>
                </a:lnTo>
                <a:lnTo>
                  <a:pt x="62188" y="105696"/>
                </a:lnTo>
                <a:lnTo>
                  <a:pt x="92147" y="73753"/>
                </a:lnTo>
                <a:lnTo>
                  <a:pt x="127045" y="46568"/>
                </a:lnTo>
                <a:lnTo>
                  <a:pt x="166468" y="24855"/>
                </a:lnTo>
                <a:lnTo>
                  <a:pt x="210003" y="9331"/>
                </a:lnTo>
                <a:lnTo>
                  <a:pt x="255462" y="952"/>
                </a:lnTo>
                <a:lnTo>
                  <a:pt x="300463" y="0"/>
                </a:lnTo>
                <a:lnTo>
                  <a:pt x="344288" y="6059"/>
                </a:lnTo>
                <a:lnTo>
                  <a:pt x="386222" y="18716"/>
                </a:lnTo>
                <a:lnTo>
                  <a:pt x="425546" y="37556"/>
                </a:lnTo>
                <a:lnTo>
                  <a:pt x="461544" y="62164"/>
                </a:lnTo>
                <a:lnTo>
                  <a:pt x="493500" y="92126"/>
                </a:lnTo>
                <a:lnTo>
                  <a:pt x="520697" y="127028"/>
                </a:lnTo>
                <a:lnTo>
                  <a:pt x="542418" y="166453"/>
                </a:lnTo>
                <a:lnTo>
                  <a:pt x="557945" y="209990"/>
                </a:lnTo>
                <a:lnTo>
                  <a:pt x="566289" y="255453"/>
                </a:lnTo>
                <a:lnTo>
                  <a:pt x="567214" y="300458"/>
                </a:lnTo>
                <a:lnTo>
                  <a:pt x="561134" y="344289"/>
                </a:lnTo>
                <a:lnTo>
                  <a:pt x="548463" y="386227"/>
                </a:lnTo>
                <a:lnTo>
                  <a:pt x="529614" y="425556"/>
                </a:lnTo>
                <a:lnTo>
                  <a:pt x="505003" y="461560"/>
                </a:lnTo>
                <a:lnTo>
                  <a:pt x="475043" y="493520"/>
                </a:lnTo>
                <a:lnTo>
                  <a:pt x="440147" y="520720"/>
                </a:lnTo>
                <a:lnTo>
                  <a:pt x="400731" y="542442"/>
                </a:lnTo>
                <a:lnTo>
                  <a:pt x="357209" y="557971"/>
                </a:lnTo>
                <a:lnTo>
                  <a:pt x="311747" y="566315"/>
                </a:lnTo>
                <a:lnTo>
                  <a:pt x="266745" y="567239"/>
                </a:lnTo>
                <a:lnTo>
                  <a:pt x="222921" y="561158"/>
                </a:lnTo>
                <a:lnTo>
                  <a:pt x="180989" y="548485"/>
                </a:lnTo>
                <a:lnTo>
                  <a:pt x="141668" y="529633"/>
                </a:lnTo>
                <a:lnTo>
                  <a:pt x="105672" y="505017"/>
                </a:lnTo>
                <a:lnTo>
                  <a:pt x="73719" y="475050"/>
                </a:lnTo>
                <a:lnTo>
                  <a:pt x="46525" y="440146"/>
                </a:lnTo>
                <a:lnTo>
                  <a:pt x="24807" y="400719"/>
                </a:lnTo>
                <a:lnTo>
                  <a:pt x="9280" y="357183"/>
                </a:lnTo>
              </a:path>
            </a:pathLst>
          </a:custGeom>
          <a:ln w="762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8500" y="3505200"/>
            <a:ext cx="291465" cy="478155"/>
          </a:xfrm>
          <a:custGeom>
            <a:avLst/>
            <a:gdLst/>
            <a:ahLst/>
            <a:cxnLst/>
            <a:rect l="l" t="t" r="r" b="b"/>
            <a:pathLst>
              <a:path w="291465" h="478154">
                <a:moveTo>
                  <a:pt x="291185" y="0"/>
                </a:moveTo>
                <a:lnTo>
                  <a:pt x="0" y="477901"/>
                </a:lnTo>
              </a:path>
            </a:pathLst>
          </a:custGeom>
          <a:ln w="762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086590" y="723900"/>
            <a:ext cx="30962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Analisando </a:t>
            </a:r>
            <a:r>
              <a:rPr dirty="0"/>
              <a:t>o</a:t>
            </a:r>
            <a:r>
              <a:rPr spc="-65" dirty="0"/>
              <a:t> </a:t>
            </a:r>
            <a:r>
              <a:rPr i="1" dirty="0">
                <a:latin typeface="Times New Roman"/>
                <a:cs typeface="Times New Roman"/>
              </a:rPr>
              <a:t>Log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19253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3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28900" y="2159000"/>
            <a:ext cx="5490845" cy="4188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log</a:t>
            </a:r>
            <a:r>
              <a:rPr sz="2400" b="1" spc="-3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&lt;arquivo&gt;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sz="2400" spc="-5" dirty="0">
                <a:latin typeface="Times New Roman"/>
                <a:cs typeface="Times New Roman"/>
              </a:rPr>
              <a:t>Exibe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i="1" spc="-5" dirty="0">
                <a:latin typeface="Times New Roman"/>
                <a:cs typeface="Times New Roman"/>
              </a:rPr>
              <a:t>log </a:t>
            </a:r>
            <a:r>
              <a:rPr sz="2400" dirty="0">
                <a:latin typeface="Times New Roman"/>
                <a:cs typeface="Times New Roman"/>
              </a:rPr>
              <a:t>de </a:t>
            </a:r>
            <a:r>
              <a:rPr sz="2400" spc="-5" dirty="0">
                <a:latin typeface="Times New Roman"/>
                <a:cs typeface="Times New Roman"/>
              </a:rPr>
              <a:t>modificações </a:t>
            </a:r>
            <a:r>
              <a:rPr sz="2400" dirty="0">
                <a:latin typeface="Times New Roman"/>
                <a:cs typeface="Times New Roman"/>
              </a:rPr>
              <a:t>do </a:t>
            </a:r>
            <a:r>
              <a:rPr sz="2400" spc="-5" dirty="0">
                <a:latin typeface="Times New Roman"/>
                <a:cs typeface="Times New Roman"/>
              </a:rPr>
              <a:t>&lt;arquivo&gt;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log --</a:t>
            </a:r>
            <a:r>
              <a:rPr sz="2400" b="1" spc="-9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&lt;arquivo&gt;</a:t>
            </a:r>
            <a:endParaRPr sz="2400">
              <a:latin typeface="Courier New"/>
              <a:cs typeface="Courier New"/>
            </a:endParaRPr>
          </a:p>
          <a:p>
            <a:pPr marL="12700" marR="191770">
              <a:lnSpc>
                <a:spcPct val="100699"/>
              </a:lnSpc>
              <a:spcBef>
                <a:spcPts val="2200"/>
              </a:spcBef>
            </a:pPr>
            <a:r>
              <a:rPr sz="2400" spc="-5" dirty="0">
                <a:latin typeface="Times New Roman"/>
                <a:cs typeface="Times New Roman"/>
              </a:rPr>
              <a:t>Exibe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i="1" spc="-5" dirty="0">
                <a:latin typeface="Times New Roman"/>
                <a:cs typeface="Times New Roman"/>
              </a:rPr>
              <a:t>log </a:t>
            </a:r>
            <a:r>
              <a:rPr sz="2400" dirty="0">
                <a:latin typeface="Times New Roman"/>
                <a:cs typeface="Times New Roman"/>
              </a:rPr>
              <a:t>de </a:t>
            </a:r>
            <a:r>
              <a:rPr sz="2400" spc="-5" dirty="0">
                <a:latin typeface="Times New Roman"/>
                <a:cs typeface="Times New Roman"/>
              </a:rPr>
              <a:t>modificações </a:t>
            </a:r>
            <a:r>
              <a:rPr sz="2400" dirty="0">
                <a:latin typeface="Times New Roman"/>
                <a:cs typeface="Times New Roman"/>
              </a:rPr>
              <a:t>do </a:t>
            </a:r>
            <a:r>
              <a:rPr sz="2400" spc="-5" dirty="0">
                <a:latin typeface="Times New Roman"/>
                <a:cs typeface="Times New Roman"/>
              </a:rPr>
              <a:t>&lt;arquivo </a:t>
            </a:r>
            <a:r>
              <a:rPr sz="2400" dirty="0">
                <a:latin typeface="Times New Roman"/>
                <a:cs typeface="Times New Roman"/>
              </a:rPr>
              <a:t>&gt;  </a:t>
            </a:r>
            <a:r>
              <a:rPr sz="2400" spc="-5" dirty="0">
                <a:latin typeface="Times New Roman"/>
                <a:cs typeface="Times New Roman"/>
              </a:rPr>
              <a:t>mesmo </a:t>
            </a:r>
            <a:r>
              <a:rPr sz="2400" dirty="0">
                <a:latin typeface="Times New Roman"/>
                <a:cs typeface="Times New Roman"/>
              </a:rPr>
              <a:t>se </a:t>
            </a:r>
            <a:r>
              <a:rPr sz="2400" spc="-5" dirty="0">
                <a:latin typeface="Times New Roman"/>
                <a:cs typeface="Times New Roman"/>
              </a:rPr>
              <a:t>ele tiver sido excluído.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log</a:t>
            </a:r>
            <a:r>
              <a:rPr sz="2400" b="1" spc="-8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&lt;intervalo_commits&gt;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sz="2400" spc="-5" dirty="0">
                <a:latin typeface="Times New Roman"/>
                <a:cs typeface="Times New Roman"/>
              </a:rPr>
              <a:t>Exibe </a:t>
            </a:r>
            <a:r>
              <a:rPr sz="2400" dirty="0">
                <a:latin typeface="Times New Roman"/>
                <a:cs typeface="Times New Roman"/>
              </a:rPr>
              <a:t>os </a:t>
            </a:r>
            <a:r>
              <a:rPr sz="2400" i="1" spc="-5" dirty="0">
                <a:latin typeface="Times New Roman"/>
                <a:cs typeface="Times New Roman"/>
              </a:rPr>
              <a:t>commits </a:t>
            </a:r>
            <a:r>
              <a:rPr sz="2400" dirty="0">
                <a:latin typeface="Times New Roman"/>
                <a:cs typeface="Times New Roman"/>
              </a:rPr>
              <a:t>no &lt; </a:t>
            </a:r>
            <a:r>
              <a:rPr sz="2400" spc="-5" dirty="0">
                <a:latin typeface="Times New Roman"/>
                <a:cs typeface="Times New Roman"/>
              </a:rPr>
              <a:t>intervalo_commits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&gt;.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4953000"/>
            <a:ext cx="449579" cy="205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71550" y="48577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187452" y="0"/>
                </a:moveTo>
                <a:lnTo>
                  <a:pt x="137618" y="6697"/>
                </a:lnTo>
                <a:lnTo>
                  <a:pt x="92839" y="25597"/>
                </a:lnTo>
                <a:lnTo>
                  <a:pt x="54902" y="54911"/>
                </a:lnTo>
                <a:lnTo>
                  <a:pt x="25591" y="92851"/>
                </a:lnTo>
                <a:lnTo>
                  <a:pt x="6695" y="137627"/>
                </a:lnTo>
                <a:lnTo>
                  <a:pt x="0" y="187451"/>
                </a:lnTo>
                <a:lnTo>
                  <a:pt x="6695" y="237276"/>
                </a:lnTo>
                <a:lnTo>
                  <a:pt x="25591" y="282052"/>
                </a:lnTo>
                <a:lnTo>
                  <a:pt x="54902" y="319992"/>
                </a:lnTo>
                <a:lnTo>
                  <a:pt x="92839" y="349306"/>
                </a:lnTo>
                <a:lnTo>
                  <a:pt x="137618" y="368206"/>
                </a:lnTo>
                <a:lnTo>
                  <a:pt x="187452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2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8850" y="48450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0" y="187452"/>
                </a:moveTo>
                <a:lnTo>
                  <a:pt x="6695" y="137627"/>
                </a:lnTo>
                <a:lnTo>
                  <a:pt x="25591" y="92850"/>
                </a:lnTo>
                <a:lnTo>
                  <a:pt x="54902" y="54911"/>
                </a:lnTo>
                <a:lnTo>
                  <a:pt x="92839" y="25597"/>
                </a:lnTo>
                <a:lnTo>
                  <a:pt x="137618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0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18" y="368206"/>
                </a:lnTo>
                <a:lnTo>
                  <a:pt x="92839" y="349306"/>
                </a:lnTo>
                <a:lnTo>
                  <a:pt x="54902" y="319992"/>
                </a:lnTo>
                <a:lnTo>
                  <a:pt x="25591" y="282052"/>
                </a:lnTo>
                <a:lnTo>
                  <a:pt x="6695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36750" y="48450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36750" y="48450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0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0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07920" y="4945379"/>
            <a:ext cx="441960" cy="213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1950" y="48450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3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01950" y="48450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0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0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75659" y="4953000"/>
            <a:ext cx="449580" cy="205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9850" y="48450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9850" y="48450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0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0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16479" y="4373879"/>
            <a:ext cx="495300" cy="4648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89250" y="40195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3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89250" y="40195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0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0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B31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75659" y="4122420"/>
            <a:ext cx="449580" cy="2209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79850" y="40195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79850" y="40195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0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0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B31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79850" y="53276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7"/>
                </a:moveTo>
                <a:lnTo>
                  <a:pt x="0" y="139827"/>
                </a:lnTo>
                <a:lnTo>
                  <a:pt x="0" y="440055"/>
                </a:lnTo>
                <a:lnTo>
                  <a:pt x="914400" y="440055"/>
                </a:lnTo>
                <a:lnTo>
                  <a:pt x="914400" y="139827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7"/>
                </a:lnTo>
                <a:lnTo>
                  <a:pt x="381000" y="139827"/>
                </a:lnTo>
                <a:lnTo>
                  <a:pt x="2667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79850" y="53276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7"/>
                </a:moveTo>
                <a:lnTo>
                  <a:pt x="152400" y="139827"/>
                </a:lnTo>
                <a:lnTo>
                  <a:pt x="266700" y="0"/>
                </a:lnTo>
                <a:lnTo>
                  <a:pt x="381000" y="139827"/>
                </a:lnTo>
                <a:lnTo>
                  <a:pt x="914400" y="139827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7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79850" y="35115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9850" y="35115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717644" y="723900"/>
            <a:ext cx="37433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Intervalo </a:t>
            </a:r>
            <a:r>
              <a:rPr dirty="0"/>
              <a:t>de</a:t>
            </a:r>
            <a:r>
              <a:rPr spc="-45" dirty="0"/>
              <a:t> </a:t>
            </a:r>
            <a:r>
              <a:rPr i="1" spc="-5" dirty="0">
                <a:latin typeface="Times New Roman"/>
                <a:cs typeface="Times New Roman"/>
              </a:rPr>
              <a:t>Commits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619253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7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0100" y="1816100"/>
            <a:ext cx="7004684" cy="2014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&lt;commit1&gt;..&lt;commit2&gt;</a:t>
            </a:r>
            <a:endParaRPr sz="2800">
              <a:latin typeface="Times New Roman"/>
              <a:cs typeface="Times New Roman"/>
            </a:endParaRPr>
          </a:p>
          <a:p>
            <a:pPr marL="380365">
              <a:lnSpc>
                <a:spcPts val="2740"/>
              </a:lnSpc>
              <a:spcBef>
                <a:spcPts val="140"/>
              </a:spcBef>
            </a:pPr>
            <a:r>
              <a:rPr sz="2400" spc="-5" dirty="0">
                <a:latin typeface="Times New Roman"/>
                <a:cs typeface="Times New Roman"/>
              </a:rPr>
              <a:t>Seleciona </a:t>
            </a:r>
            <a:r>
              <a:rPr sz="2400" dirty="0">
                <a:latin typeface="Times New Roman"/>
                <a:cs typeface="Times New Roman"/>
              </a:rPr>
              <a:t>os </a:t>
            </a:r>
            <a:r>
              <a:rPr sz="2400" i="1" spc="-5" dirty="0">
                <a:latin typeface="Times New Roman"/>
                <a:cs typeface="Times New Roman"/>
              </a:rPr>
              <a:t>commits </a:t>
            </a:r>
            <a:r>
              <a:rPr sz="2400" dirty="0">
                <a:latin typeface="Times New Roman"/>
                <a:cs typeface="Times New Roman"/>
              </a:rPr>
              <a:t>que </a:t>
            </a:r>
            <a:r>
              <a:rPr sz="2400" spc="-5" dirty="0">
                <a:latin typeface="Times New Roman"/>
                <a:cs typeface="Times New Roman"/>
              </a:rPr>
              <a:t>são alcançados pelo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commit</a:t>
            </a:r>
            <a:endParaRPr sz="2400">
              <a:latin typeface="Times New Roman"/>
              <a:cs typeface="Times New Roman"/>
            </a:endParaRPr>
          </a:p>
          <a:p>
            <a:pPr marL="380365">
              <a:lnSpc>
                <a:spcPts val="2740"/>
              </a:lnSpc>
            </a:pPr>
            <a:r>
              <a:rPr sz="2400" spc="-5" dirty="0">
                <a:latin typeface="Times New Roman"/>
                <a:cs typeface="Times New Roman"/>
              </a:rPr>
              <a:t>&lt;commit2&gt;, mas não pelo </a:t>
            </a:r>
            <a:r>
              <a:rPr sz="2400" i="1" spc="-5" dirty="0">
                <a:latin typeface="Times New Roman"/>
                <a:cs typeface="Times New Roman"/>
              </a:rPr>
              <a:t>commit</a:t>
            </a:r>
            <a:r>
              <a:rPr sz="2400" i="1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&lt;commit1&gt;.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43510" algn="ctr">
              <a:lnSpc>
                <a:spcPct val="100000"/>
              </a:lnSpc>
              <a:spcBef>
                <a:spcPts val="1530"/>
              </a:spcBef>
            </a:pPr>
            <a:r>
              <a:rPr sz="1800" b="1" spc="-5" dirty="0">
                <a:latin typeface="Times New Roman"/>
                <a:cs typeface="Times New Roman"/>
              </a:rPr>
              <a:t>ramo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20413" y="5486400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mast</a:t>
            </a:r>
            <a:r>
              <a:rPr sz="1800" b="1" spc="-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4953000"/>
            <a:ext cx="449579" cy="205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71550" y="48577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187452" y="0"/>
                </a:moveTo>
                <a:lnTo>
                  <a:pt x="137618" y="6697"/>
                </a:lnTo>
                <a:lnTo>
                  <a:pt x="92839" y="25597"/>
                </a:lnTo>
                <a:lnTo>
                  <a:pt x="54902" y="54911"/>
                </a:lnTo>
                <a:lnTo>
                  <a:pt x="25591" y="92851"/>
                </a:lnTo>
                <a:lnTo>
                  <a:pt x="6695" y="137627"/>
                </a:lnTo>
                <a:lnTo>
                  <a:pt x="0" y="187451"/>
                </a:lnTo>
                <a:lnTo>
                  <a:pt x="6695" y="237276"/>
                </a:lnTo>
                <a:lnTo>
                  <a:pt x="25591" y="282052"/>
                </a:lnTo>
                <a:lnTo>
                  <a:pt x="54902" y="319992"/>
                </a:lnTo>
                <a:lnTo>
                  <a:pt x="92839" y="349306"/>
                </a:lnTo>
                <a:lnTo>
                  <a:pt x="137618" y="368206"/>
                </a:lnTo>
                <a:lnTo>
                  <a:pt x="187452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2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8850" y="48450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0" y="187452"/>
                </a:moveTo>
                <a:lnTo>
                  <a:pt x="6695" y="137627"/>
                </a:lnTo>
                <a:lnTo>
                  <a:pt x="25591" y="92850"/>
                </a:lnTo>
                <a:lnTo>
                  <a:pt x="54902" y="54911"/>
                </a:lnTo>
                <a:lnTo>
                  <a:pt x="92839" y="25597"/>
                </a:lnTo>
                <a:lnTo>
                  <a:pt x="137618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0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18" y="368206"/>
                </a:lnTo>
                <a:lnTo>
                  <a:pt x="92839" y="349306"/>
                </a:lnTo>
                <a:lnTo>
                  <a:pt x="54902" y="319992"/>
                </a:lnTo>
                <a:lnTo>
                  <a:pt x="25591" y="282052"/>
                </a:lnTo>
                <a:lnTo>
                  <a:pt x="6695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95A6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36750" y="48450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36750" y="48450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0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0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95A6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07920" y="4945379"/>
            <a:ext cx="441960" cy="213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1950" y="48450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3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01950" y="48450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0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0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95A6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75659" y="4953000"/>
            <a:ext cx="449580" cy="205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9850" y="48450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9850" y="48450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0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0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95A6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16479" y="4373879"/>
            <a:ext cx="495300" cy="4648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89250" y="40195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3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89250" y="40195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0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0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B31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75659" y="4122420"/>
            <a:ext cx="449580" cy="2209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79850" y="40195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79850" y="40195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0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0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B31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79850" y="53276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7"/>
                </a:moveTo>
                <a:lnTo>
                  <a:pt x="0" y="139827"/>
                </a:lnTo>
                <a:lnTo>
                  <a:pt x="0" y="440055"/>
                </a:lnTo>
                <a:lnTo>
                  <a:pt x="914400" y="440055"/>
                </a:lnTo>
                <a:lnTo>
                  <a:pt x="914400" y="139827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7"/>
                </a:lnTo>
                <a:lnTo>
                  <a:pt x="381000" y="139827"/>
                </a:lnTo>
                <a:lnTo>
                  <a:pt x="266700" y="0"/>
                </a:lnTo>
                <a:close/>
              </a:path>
            </a:pathLst>
          </a:custGeom>
          <a:solidFill>
            <a:srgbClr val="FFE9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79850" y="53276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7"/>
                </a:moveTo>
                <a:lnTo>
                  <a:pt x="152400" y="139827"/>
                </a:lnTo>
                <a:lnTo>
                  <a:pt x="266700" y="0"/>
                </a:lnTo>
                <a:lnTo>
                  <a:pt x="381000" y="139827"/>
                </a:lnTo>
                <a:lnTo>
                  <a:pt x="914400" y="139827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7"/>
                </a:lnTo>
                <a:close/>
              </a:path>
            </a:pathLst>
          </a:custGeom>
          <a:ln w="28956">
            <a:solidFill>
              <a:srgbClr val="9FB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79850" y="35115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E9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9850" y="35115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9FB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717644" y="723900"/>
            <a:ext cx="37433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Intervalo </a:t>
            </a:r>
            <a:r>
              <a:rPr dirty="0"/>
              <a:t>de</a:t>
            </a:r>
            <a:r>
              <a:rPr spc="-45" dirty="0"/>
              <a:t> </a:t>
            </a:r>
            <a:r>
              <a:rPr i="1" spc="-5" dirty="0">
                <a:latin typeface="Times New Roman"/>
                <a:cs typeface="Times New Roman"/>
              </a:rPr>
              <a:t>Commits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619253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7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0100" y="1816100"/>
            <a:ext cx="7004684" cy="2014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&lt;commit1&gt;..&lt;commit2&gt;</a:t>
            </a:r>
            <a:endParaRPr sz="2800">
              <a:latin typeface="Times New Roman"/>
              <a:cs typeface="Times New Roman"/>
            </a:endParaRPr>
          </a:p>
          <a:p>
            <a:pPr marL="380365">
              <a:lnSpc>
                <a:spcPts val="2740"/>
              </a:lnSpc>
              <a:spcBef>
                <a:spcPts val="140"/>
              </a:spcBef>
            </a:pPr>
            <a:r>
              <a:rPr sz="2400" spc="-5" dirty="0">
                <a:latin typeface="Times New Roman"/>
                <a:cs typeface="Times New Roman"/>
              </a:rPr>
              <a:t>Seleciona </a:t>
            </a:r>
            <a:r>
              <a:rPr sz="2400" dirty="0">
                <a:latin typeface="Times New Roman"/>
                <a:cs typeface="Times New Roman"/>
              </a:rPr>
              <a:t>os </a:t>
            </a:r>
            <a:r>
              <a:rPr sz="2400" i="1" spc="-5" dirty="0">
                <a:latin typeface="Times New Roman"/>
                <a:cs typeface="Times New Roman"/>
              </a:rPr>
              <a:t>commits </a:t>
            </a:r>
            <a:r>
              <a:rPr sz="2400" dirty="0">
                <a:latin typeface="Times New Roman"/>
                <a:cs typeface="Times New Roman"/>
              </a:rPr>
              <a:t>que </a:t>
            </a:r>
            <a:r>
              <a:rPr sz="2400" spc="-5" dirty="0">
                <a:latin typeface="Times New Roman"/>
                <a:cs typeface="Times New Roman"/>
              </a:rPr>
              <a:t>são alcançados pelo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commit</a:t>
            </a:r>
            <a:endParaRPr sz="2400">
              <a:latin typeface="Times New Roman"/>
              <a:cs typeface="Times New Roman"/>
            </a:endParaRPr>
          </a:p>
          <a:p>
            <a:pPr marL="380365">
              <a:lnSpc>
                <a:spcPts val="2740"/>
              </a:lnSpc>
            </a:pPr>
            <a:r>
              <a:rPr sz="2400" spc="-5" dirty="0">
                <a:latin typeface="Times New Roman"/>
                <a:cs typeface="Times New Roman"/>
              </a:rPr>
              <a:t>&lt;commit2&gt;, mas não pelo </a:t>
            </a:r>
            <a:r>
              <a:rPr sz="2400" i="1" spc="-5" dirty="0">
                <a:latin typeface="Times New Roman"/>
                <a:cs typeface="Times New Roman"/>
              </a:rPr>
              <a:t>commit</a:t>
            </a:r>
            <a:r>
              <a:rPr sz="2400" i="1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&lt;commit1&gt;.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43510" algn="ctr">
              <a:lnSpc>
                <a:spcPct val="100000"/>
              </a:lnSpc>
              <a:spcBef>
                <a:spcPts val="1530"/>
              </a:spcBef>
            </a:pPr>
            <a:r>
              <a:rPr sz="1800" b="1" spc="-5" dirty="0">
                <a:solidFill>
                  <a:srgbClr val="909090"/>
                </a:solidFill>
                <a:latin typeface="Times New Roman"/>
                <a:cs typeface="Times New Roman"/>
              </a:rPr>
              <a:t>ramo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92750" y="3892550"/>
            <a:ext cx="2204085" cy="53975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303030"/>
                </a:solidFill>
                <a:latin typeface="Courier New"/>
                <a:cs typeface="Courier New"/>
              </a:rPr>
              <a:t>master..ramo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20413" y="5486400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909090"/>
                </a:solidFill>
                <a:latin typeface="Times New Roman"/>
                <a:cs typeface="Times New Roman"/>
              </a:rPr>
              <a:t>mast</a:t>
            </a:r>
            <a:r>
              <a:rPr sz="1800" b="1" spc="-5" dirty="0">
                <a:solidFill>
                  <a:srgbClr val="909090"/>
                </a:solidFill>
                <a:latin typeface="Times New Roman"/>
                <a:cs typeface="Times New Roman"/>
              </a:rPr>
              <a:t>e</a:t>
            </a:r>
            <a:r>
              <a:rPr sz="1800" b="1" dirty="0">
                <a:solidFill>
                  <a:srgbClr val="909090"/>
                </a:solidFill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4953000"/>
            <a:ext cx="449579" cy="205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71550" y="48577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187452" y="0"/>
                </a:moveTo>
                <a:lnTo>
                  <a:pt x="137618" y="6697"/>
                </a:lnTo>
                <a:lnTo>
                  <a:pt x="92839" y="25597"/>
                </a:lnTo>
                <a:lnTo>
                  <a:pt x="54902" y="54911"/>
                </a:lnTo>
                <a:lnTo>
                  <a:pt x="25591" y="92851"/>
                </a:lnTo>
                <a:lnTo>
                  <a:pt x="6695" y="137627"/>
                </a:lnTo>
                <a:lnTo>
                  <a:pt x="0" y="187451"/>
                </a:lnTo>
                <a:lnTo>
                  <a:pt x="6695" y="237276"/>
                </a:lnTo>
                <a:lnTo>
                  <a:pt x="25591" y="282052"/>
                </a:lnTo>
                <a:lnTo>
                  <a:pt x="54902" y="319992"/>
                </a:lnTo>
                <a:lnTo>
                  <a:pt x="92839" y="349306"/>
                </a:lnTo>
                <a:lnTo>
                  <a:pt x="137618" y="368206"/>
                </a:lnTo>
                <a:lnTo>
                  <a:pt x="187452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2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8850" y="48450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0" y="187452"/>
                </a:moveTo>
                <a:lnTo>
                  <a:pt x="6695" y="137627"/>
                </a:lnTo>
                <a:lnTo>
                  <a:pt x="25591" y="92850"/>
                </a:lnTo>
                <a:lnTo>
                  <a:pt x="54902" y="54911"/>
                </a:lnTo>
                <a:lnTo>
                  <a:pt x="92839" y="25597"/>
                </a:lnTo>
                <a:lnTo>
                  <a:pt x="137618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0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18" y="368206"/>
                </a:lnTo>
                <a:lnTo>
                  <a:pt x="92839" y="349306"/>
                </a:lnTo>
                <a:lnTo>
                  <a:pt x="54902" y="319992"/>
                </a:lnTo>
                <a:lnTo>
                  <a:pt x="25591" y="282052"/>
                </a:lnTo>
                <a:lnTo>
                  <a:pt x="6695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95A6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36750" y="48450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36750" y="48450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0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0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95A6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07920" y="4945379"/>
            <a:ext cx="441960" cy="213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1950" y="48450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3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01950" y="48450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0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0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75659" y="4953000"/>
            <a:ext cx="449580" cy="205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9850" y="48450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9850" y="48450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0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0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16479" y="4373879"/>
            <a:ext cx="495300" cy="4648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89250" y="40195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3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FF94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89250" y="40195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0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0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FFA9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75659" y="4122420"/>
            <a:ext cx="449580" cy="2209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79850" y="40195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FF94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79850" y="40195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0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0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FFA9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79850" y="53276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7"/>
                </a:moveTo>
                <a:lnTo>
                  <a:pt x="0" y="139827"/>
                </a:lnTo>
                <a:lnTo>
                  <a:pt x="0" y="440055"/>
                </a:lnTo>
                <a:lnTo>
                  <a:pt x="914400" y="440055"/>
                </a:lnTo>
                <a:lnTo>
                  <a:pt x="914400" y="139827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7"/>
                </a:lnTo>
                <a:lnTo>
                  <a:pt x="381000" y="139827"/>
                </a:lnTo>
                <a:lnTo>
                  <a:pt x="266700" y="0"/>
                </a:lnTo>
                <a:close/>
              </a:path>
            </a:pathLst>
          </a:custGeom>
          <a:solidFill>
            <a:srgbClr val="FFE9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79850" y="53276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7"/>
                </a:moveTo>
                <a:lnTo>
                  <a:pt x="152400" y="139827"/>
                </a:lnTo>
                <a:lnTo>
                  <a:pt x="266700" y="0"/>
                </a:lnTo>
                <a:lnTo>
                  <a:pt x="381000" y="139827"/>
                </a:lnTo>
                <a:lnTo>
                  <a:pt x="914400" y="139827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7"/>
                </a:lnTo>
                <a:close/>
              </a:path>
            </a:pathLst>
          </a:custGeom>
          <a:ln w="28956">
            <a:solidFill>
              <a:srgbClr val="9FB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79850" y="35115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E9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9850" y="35115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9FB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717644" y="723900"/>
            <a:ext cx="37433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Intervalo </a:t>
            </a:r>
            <a:r>
              <a:rPr dirty="0"/>
              <a:t>de</a:t>
            </a:r>
            <a:r>
              <a:rPr spc="-45" dirty="0"/>
              <a:t> </a:t>
            </a:r>
            <a:r>
              <a:rPr i="1" spc="-5" dirty="0">
                <a:latin typeface="Times New Roman"/>
                <a:cs typeface="Times New Roman"/>
              </a:rPr>
              <a:t>Commits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619253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7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0100" y="1816100"/>
            <a:ext cx="7004684" cy="2014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&lt;commit1&gt;..&lt;commit2&gt;</a:t>
            </a:r>
            <a:endParaRPr sz="2800">
              <a:latin typeface="Times New Roman"/>
              <a:cs typeface="Times New Roman"/>
            </a:endParaRPr>
          </a:p>
          <a:p>
            <a:pPr marL="380365">
              <a:lnSpc>
                <a:spcPts val="2740"/>
              </a:lnSpc>
              <a:spcBef>
                <a:spcPts val="140"/>
              </a:spcBef>
            </a:pPr>
            <a:r>
              <a:rPr sz="2400" spc="-5" dirty="0">
                <a:latin typeface="Times New Roman"/>
                <a:cs typeface="Times New Roman"/>
              </a:rPr>
              <a:t>Seleciona </a:t>
            </a:r>
            <a:r>
              <a:rPr sz="2400" dirty="0">
                <a:latin typeface="Times New Roman"/>
                <a:cs typeface="Times New Roman"/>
              </a:rPr>
              <a:t>os </a:t>
            </a:r>
            <a:r>
              <a:rPr sz="2400" i="1" spc="-5" dirty="0">
                <a:latin typeface="Times New Roman"/>
                <a:cs typeface="Times New Roman"/>
              </a:rPr>
              <a:t>commits </a:t>
            </a:r>
            <a:r>
              <a:rPr sz="2400" dirty="0">
                <a:latin typeface="Times New Roman"/>
                <a:cs typeface="Times New Roman"/>
              </a:rPr>
              <a:t>que </a:t>
            </a:r>
            <a:r>
              <a:rPr sz="2400" spc="-5" dirty="0">
                <a:latin typeface="Times New Roman"/>
                <a:cs typeface="Times New Roman"/>
              </a:rPr>
              <a:t>são alcançados pelo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commit</a:t>
            </a:r>
            <a:endParaRPr sz="2400">
              <a:latin typeface="Times New Roman"/>
              <a:cs typeface="Times New Roman"/>
            </a:endParaRPr>
          </a:p>
          <a:p>
            <a:pPr marL="380365">
              <a:lnSpc>
                <a:spcPts val="2740"/>
              </a:lnSpc>
            </a:pPr>
            <a:r>
              <a:rPr sz="2400" spc="-5" dirty="0">
                <a:latin typeface="Times New Roman"/>
                <a:cs typeface="Times New Roman"/>
              </a:rPr>
              <a:t>&lt;commit2&gt;, mas não pelo </a:t>
            </a:r>
            <a:r>
              <a:rPr sz="2400" i="1" spc="-5" dirty="0">
                <a:latin typeface="Times New Roman"/>
                <a:cs typeface="Times New Roman"/>
              </a:rPr>
              <a:t>commit</a:t>
            </a:r>
            <a:r>
              <a:rPr sz="2400" i="1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&lt;commit1&gt;.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43510" algn="ctr">
              <a:lnSpc>
                <a:spcPct val="100000"/>
              </a:lnSpc>
              <a:spcBef>
                <a:spcPts val="1530"/>
              </a:spcBef>
            </a:pPr>
            <a:r>
              <a:rPr sz="1800" b="1" spc="-5" dirty="0">
                <a:solidFill>
                  <a:srgbClr val="909090"/>
                </a:solidFill>
                <a:latin typeface="Times New Roman"/>
                <a:cs typeface="Times New Roman"/>
              </a:rPr>
              <a:t>ramo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92750" y="4806950"/>
            <a:ext cx="2204085" cy="4953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1150"/>
              </a:spcBef>
            </a:pPr>
            <a:r>
              <a:rPr sz="2000" b="1" dirty="0">
                <a:solidFill>
                  <a:srgbClr val="303030"/>
                </a:solidFill>
                <a:latin typeface="Courier New"/>
                <a:cs typeface="Courier New"/>
              </a:rPr>
              <a:t>ramo..master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20413" y="5486400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909090"/>
                </a:solidFill>
                <a:latin typeface="Times New Roman"/>
                <a:cs typeface="Times New Roman"/>
              </a:rPr>
              <a:t>mast</a:t>
            </a:r>
            <a:r>
              <a:rPr sz="1800" b="1" spc="-5" dirty="0">
                <a:solidFill>
                  <a:srgbClr val="909090"/>
                </a:solidFill>
                <a:latin typeface="Times New Roman"/>
                <a:cs typeface="Times New Roman"/>
              </a:rPr>
              <a:t>e</a:t>
            </a:r>
            <a:r>
              <a:rPr sz="1800" b="1" dirty="0">
                <a:solidFill>
                  <a:srgbClr val="909090"/>
                </a:solidFill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4953000"/>
            <a:ext cx="449579" cy="205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71550" y="48577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187452" y="0"/>
                </a:moveTo>
                <a:lnTo>
                  <a:pt x="137618" y="6697"/>
                </a:lnTo>
                <a:lnTo>
                  <a:pt x="92839" y="25597"/>
                </a:lnTo>
                <a:lnTo>
                  <a:pt x="54902" y="54911"/>
                </a:lnTo>
                <a:lnTo>
                  <a:pt x="25591" y="92851"/>
                </a:lnTo>
                <a:lnTo>
                  <a:pt x="6695" y="137627"/>
                </a:lnTo>
                <a:lnTo>
                  <a:pt x="0" y="187451"/>
                </a:lnTo>
                <a:lnTo>
                  <a:pt x="6695" y="237276"/>
                </a:lnTo>
                <a:lnTo>
                  <a:pt x="25591" y="282052"/>
                </a:lnTo>
                <a:lnTo>
                  <a:pt x="54902" y="319992"/>
                </a:lnTo>
                <a:lnTo>
                  <a:pt x="92839" y="349306"/>
                </a:lnTo>
                <a:lnTo>
                  <a:pt x="137618" y="368206"/>
                </a:lnTo>
                <a:lnTo>
                  <a:pt x="187452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2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8850" y="48450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0" y="187452"/>
                </a:moveTo>
                <a:lnTo>
                  <a:pt x="6695" y="137627"/>
                </a:lnTo>
                <a:lnTo>
                  <a:pt x="25591" y="92850"/>
                </a:lnTo>
                <a:lnTo>
                  <a:pt x="54902" y="54911"/>
                </a:lnTo>
                <a:lnTo>
                  <a:pt x="92839" y="25597"/>
                </a:lnTo>
                <a:lnTo>
                  <a:pt x="137618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0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18" y="368206"/>
                </a:lnTo>
                <a:lnTo>
                  <a:pt x="92839" y="349306"/>
                </a:lnTo>
                <a:lnTo>
                  <a:pt x="54902" y="319992"/>
                </a:lnTo>
                <a:lnTo>
                  <a:pt x="25591" y="282052"/>
                </a:lnTo>
                <a:lnTo>
                  <a:pt x="6695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36750" y="48450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36750" y="48450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0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0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07920" y="4945379"/>
            <a:ext cx="441960" cy="213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1950" y="48450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3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01950" y="48450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0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0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75659" y="4953000"/>
            <a:ext cx="449580" cy="205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9850" y="48450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9850" y="48450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0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0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16479" y="4373879"/>
            <a:ext cx="495300" cy="4648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89250" y="40195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3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89250" y="40195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0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0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B31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75659" y="4122420"/>
            <a:ext cx="449580" cy="2209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79850" y="40195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79850" y="40195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0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0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B31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79850" y="53276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7"/>
                </a:moveTo>
                <a:lnTo>
                  <a:pt x="0" y="139827"/>
                </a:lnTo>
                <a:lnTo>
                  <a:pt x="0" y="440055"/>
                </a:lnTo>
                <a:lnTo>
                  <a:pt x="914400" y="440055"/>
                </a:lnTo>
                <a:lnTo>
                  <a:pt x="914400" y="139827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7"/>
                </a:lnTo>
                <a:lnTo>
                  <a:pt x="381000" y="139827"/>
                </a:lnTo>
                <a:lnTo>
                  <a:pt x="2667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79850" y="53276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7"/>
                </a:moveTo>
                <a:lnTo>
                  <a:pt x="152400" y="139827"/>
                </a:lnTo>
                <a:lnTo>
                  <a:pt x="266700" y="0"/>
                </a:lnTo>
                <a:lnTo>
                  <a:pt x="381000" y="139827"/>
                </a:lnTo>
                <a:lnTo>
                  <a:pt x="914400" y="139827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7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79850" y="35115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9850" y="35115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717644" y="723900"/>
            <a:ext cx="37433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Intervalo </a:t>
            </a:r>
            <a:r>
              <a:rPr dirty="0"/>
              <a:t>de</a:t>
            </a:r>
            <a:r>
              <a:rPr spc="-45" dirty="0"/>
              <a:t> </a:t>
            </a:r>
            <a:r>
              <a:rPr i="1" spc="-5" dirty="0">
                <a:latin typeface="Times New Roman"/>
                <a:cs typeface="Times New Roman"/>
              </a:rPr>
              <a:t>Commits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619253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7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0100" y="1816100"/>
            <a:ext cx="7489825" cy="2014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&lt;commit1&gt;...&lt;commit2&gt;</a:t>
            </a:r>
            <a:endParaRPr sz="2800">
              <a:latin typeface="Times New Roman"/>
              <a:cs typeface="Times New Roman"/>
            </a:endParaRPr>
          </a:p>
          <a:p>
            <a:pPr marL="380365">
              <a:lnSpc>
                <a:spcPts val="2740"/>
              </a:lnSpc>
              <a:spcBef>
                <a:spcPts val="140"/>
              </a:spcBef>
            </a:pPr>
            <a:r>
              <a:rPr sz="2400" spc="-5" dirty="0">
                <a:latin typeface="Times New Roman"/>
                <a:cs typeface="Times New Roman"/>
              </a:rPr>
              <a:t>Seleciona </a:t>
            </a:r>
            <a:r>
              <a:rPr sz="2400" dirty="0">
                <a:latin typeface="Times New Roman"/>
                <a:cs typeface="Times New Roman"/>
              </a:rPr>
              <a:t>os </a:t>
            </a:r>
            <a:r>
              <a:rPr sz="2400" i="1" spc="-5" dirty="0">
                <a:latin typeface="Times New Roman"/>
                <a:cs typeface="Times New Roman"/>
              </a:rPr>
              <a:t>commits </a:t>
            </a:r>
            <a:r>
              <a:rPr sz="2400" dirty="0">
                <a:latin typeface="Times New Roman"/>
                <a:cs typeface="Times New Roman"/>
              </a:rPr>
              <a:t>que </a:t>
            </a:r>
            <a:r>
              <a:rPr sz="2400" spc="-5" dirty="0">
                <a:latin typeface="Times New Roman"/>
                <a:cs typeface="Times New Roman"/>
              </a:rPr>
              <a:t>são alcançados pelos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commits</a:t>
            </a:r>
            <a:endParaRPr sz="2400">
              <a:latin typeface="Times New Roman"/>
              <a:cs typeface="Times New Roman"/>
            </a:endParaRPr>
          </a:p>
          <a:p>
            <a:pPr marL="380365" marR="5080">
              <a:lnSpc>
                <a:spcPts val="2600"/>
              </a:lnSpc>
              <a:spcBef>
                <a:spcPts val="180"/>
              </a:spcBef>
            </a:pPr>
            <a:r>
              <a:rPr sz="2400" spc="-5" dirty="0">
                <a:latin typeface="Times New Roman"/>
                <a:cs typeface="Times New Roman"/>
              </a:rPr>
              <a:t>&lt;commit1&gt; </a:t>
            </a:r>
            <a:r>
              <a:rPr sz="2400" dirty="0">
                <a:latin typeface="Times New Roman"/>
                <a:cs typeface="Times New Roman"/>
              </a:rPr>
              <a:t>ou </a:t>
            </a:r>
            <a:r>
              <a:rPr sz="2400" spc="-5" dirty="0">
                <a:latin typeface="Times New Roman"/>
                <a:cs typeface="Times New Roman"/>
              </a:rPr>
              <a:t>&lt;commit2&gt;, mas não pelos dois ao mesmo  tempo.</a:t>
            </a:r>
            <a:endParaRPr sz="2400">
              <a:latin typeface="Times New Roman"/>
              <a:cs typeface="Times New Roman"/>
            </a:endParaRPr>
          </a:p>
          <a:p>
            <a:pPr marR="333375" algn="ctr">
              <a:lnSpc>
                <a:spcPct val="100000"/>
              </a:lnSpc>
              <a:spcBef>
                <a:spcPts val="1880"/>
              </a:spcBef>
            </a:pPr>
            <a:r>
              <a:rPr sz="1800" b="1" spc="-5" dirty="0">
                <a:latin typeface="Times New Roman"/>
                <a:cs typeface="Times New Roman"/>
              </a:rPr>
              <a:t>ramo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20413" y="5486400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mast</a:t>
            </a:r>
            <a:r>
              <a:rPr sz="1800" b="1" spc="-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4953000"/>
            <a:ext cx="449579" cy="205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71550" y="48577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187452" y="0"/>
                </a:moveTo>
                <a:lnTo>
                  <a:pt x="137618" y="6697"/>
                </a:lnTo>
                <a:lnTo>
                  <a:pt x="92839" y="25597"/>
                </a:lnTo>
                <a:lnTo>
                  <a:pt x="54902" y="54911"/>
                </a:lnTo>
                <a:lnTo>
                  <a:pt x="25591" y="92851"/>
                </a:lnTo>
                <a:lnTo>
                  <a:pt x="6695" y="137627"/>
                </a:lnTo>
                <a:lnTo>
                  <a:pt x="0" y="187451"/>
                </a:lnTo>
                <a:lnTo>
                  <a:pt x="6695" y="237276"/>
                </a:lnTo>
                <a:lnTo>
                  <a:pt x="25591" y="282052"/>
                </a:lnTo>
                <a:lnTo>
                  <a:pt x="54902" y="319992"/>
                </a:lnTo>
                <a:lnTo>
                  <a:pt x="92839" y="349306"/>
                </a:lnTo>
                <a:lnTo>
                  <a:pt x="137618" y="368206"/>
                </a:lnTo>
                <a:lnTo>
                  <a:pt x="187452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2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8850" y="48450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0" y="187452"/>
                </a:moveTo>
                <a:lnTo>
                  <a:pt x="6695" y="137627"/>
                </a:lnTo>
                <a:lnTo>
                  <a:pt x="25591" y="92850"/>
                </a:lnTo>
                <a:lnTo>
                  <a:pt x="54902" y="54911"/>
                </a:lnTo>
                <a:lnTo>
                  <a:pt x="92839" y="25597"/>
                </a:lnTo>
                <a:lnTo>
                  <a:pt x="137618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0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18" y="368206"/>
                </a:lnTo>
                <a:lnTo>
                  <a:pt x="92839" y="349306"/>
                </a:lnTo>
                <a:lnTo>
                  <a:pt x="54902" y="319992"/>
                </a:lnTo>
                <a:lnTo>
                  <a:pt x="25591" y="282052"/>
                </a:lnTo>
                <a:lnTo>
                  <a:pt x="6695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95A6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36750" y="48450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36750" y="48450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0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0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95A6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07920" y="4945379"/>
            <a:ext cx="441960" cy="213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1950" y="48450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3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01950" y="48450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0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0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75659" y="4953000"/>
            <a:ext cx="449580" cy="205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9850" y="48450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9850" y="48450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0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0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16479" y="4373879"/>
            <a:ext cx="495300" cy="4648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89250" y="40195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3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89250" y="40195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0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0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B31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75659" y="4122420"/>
            <a:ext cx="449580" cy="2209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79850" y="40195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79850" y="40195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0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0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B31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79850" y="53276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7"/>
                </a:moveTo>
                <a:lnTo>
                  <a:pt x="0" y="139827"/>
                </a:lnTo>
                <a:lnTo>
                  <a:pt x="0" y="440055"/>
                </a:lnTo>
                <a:lnTo>
                  <a:pt x="914400" y="440055"/>
                </a:lnTo>
                <a:lnTo>
                  <a:pt x="914400" y="139827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7"/>
                </a:lnTo>
                <a:lnTo>
                  <a:pt x="381000" y="139827"/>
                </a:lnTo>
                <a:lnTo>
                  <a:pt x="266700" y="0"/>
                </a:lnTo>
                <a:close/>
              </a:path>
            </a:pathLst>
          </a:custGeom>
          <a:solidFill>
            <a:srgbClr val="FFE9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79850" y="532765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7"/>
                </a:moveTo>
                <a:lnTo>
                  <a:pt x="152400" y="139827"/>
                </a:lnTo>
                <a:lnTo>
                  <a:pt x="266700" y="0"/>
                </a:lnTo>
                <a:lnTo>
                  <a:pt x="381000" y="139827"/>
                </a:lnTo>
                <a:lnTo>
                  <a:pt x="914400" y="139827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7"/>
                </a:lnTo>
                <a:close/>
              </a:path>
            </a:pathLst>
          </a:custGeom>
          <a:ln w="28956">
            <a:solidFill>
              <a:srgbClr val="9FB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79850" y="35115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E9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9850" y="35115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9FB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717644" y="723900"/>
            <a:ext cx="37433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Intervalo </a:t>
            </a:r>
            <a:r>
              <a:rPr dirty="0"/>
              <a:t>de</a:t>
            </a:r>
            <a:r>
              <a:rPr spc="-45" dirty="0"/>
              <a:t> </a:t>
            </a:r>
            <a:r>
              <a:rPr i="1" spc="-5" dirty="0">
                <a:latin typeface="Times New Roman"/>
                <a:cs typeface="Times New Roman"/>
              </a:rPr>
              <a:t>Commits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19253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7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0100" y="1816100"/>
            <a:ext cx="7489825" cy="2014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&lt;commit1&gt;...&lt;commit2&gt;</a:t>
            </a:r>
            <a:endParaRPr sz="2800">
              <a:latin typeface="Times New Roman"/>
              <a:cs typeface="Times New Roman"/>
            </a:endParaRPr>
          </a:p>
          <a:p>
            <a:pPr marL="380365">
              <a:lnSpc>
                <a:spcPts val="2740"/>
              </a:lnSpc>
              <a:spcBef>
                <a:spcPts val="140"/>
              </a:spcBef>
            </a:pPr>
            <a:r>
              <a:rPr sz="2400" spc="-5" dirty="0">
                <a:latin typeface="Times New Roman"/>
                <a:cs typeface="Times New Roman"/>
              </a:rPr>
              <a:t>Seleciona </a:t>
            </a:r>
            <a:r>
              <a:rPr sz="2400" dirty="0">
                <a:latin typeface="Times New Roman"/>
                <a:cs typeface="Times New Roman"/>
              </a:rPr>
              <a:t>os </a:t>
            </a:r>
            <a:r>
              <a:rPr sz="2400" i="1" spc="-5" dirty="0">
                <a:latin typeface="Times New Roman"/>
                <a:cs typeface="Times New Roman"/>
              </a:rPr>
              <a:t>commits </a:t>
            </a:r>
            <a:r>
              <a:rPr sz="2400" dirty="0">
                <a:latin typeface="Times New Roman"/>
                <a:cs typeface="Times New Roman"/>
              </a:rPr>
              <a:t>que </a:t>
            </a:r>
            <a:r>
              <a:rPr sz="2400" spc="-5" dirty="0">
                <a:latin typeface="Times New Roman"/>
                <a:cs typeface="Times New Roman"/>
              </a:rPr>
              <a:t>são alcançados pelos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commits</a:t>
            </a:r>
            <a:endParaRPr sz="2400">
              <a:latin typeface="Times New Roman"/>
              <a:cs typeface="Times New Roman"/>
            </a:endParaRPr>
          </a:p>
          <a:p>
            <a:pPr marL="380365" marR="5080">
              <a:lnSpc>
                <a:spcPts val="2600"/>
              </a:lnSpc>
              <a:spcBef>
                <a:spcPts val="180"/>
              </a:spcBef>
            </a:pPr>
            <a:r>
              <a:rPr sz="2400" spc="-5" dirty="0">
                <a:latin typeface="Times New Roman"/>
                <a:cs typeface="Times New Roman"/>
              </a:rPr>
              <a:t>&lt;commit1&gt; </a:t>
            </a:r>
            <a:r>
              <a:rPr sz="2400" dirty="0">
                <a:latin typeface="Times New Roman"/>
                <a:cs typeface="Times New Roman"/>
              </a:rPr>
              <a:t>ou </a:t>
            </a:r>
            <a:r>
              <a:rPr sz="2400" spc="-5" dirty="0">
                <a:latin typeface="Times New Roman"/>
                <a:cs typeface="Times New Roman"/>
              </a:rPr>
              <a:t>&lt;commit2&gt;, mas não pelos dois ao mesmo  tempo.</a:t>
            </a:r>
            <a:endParaRPr sz="2400">
              <a:latin typeface="Times New Roman"/>
              <a:cs typeface="Times New Roman"/>
            </a:endParaRPr>
          </a:p>
          <a:p>
            <a:pPr marR="333375" algn="ctr">
              <a:lnSpc>
                <a:spcPct val="100000"/>
              </a:lnSpc>
              <a:spcBef>
                <a:spcPts val="1880"/>
              </a:spcBef>
            </a:pPr>
            <a:r>
              <a:rPr sz="1800" b="1" spc="-5" dirty="0">
                <a:solidFill>
                  <a:srgbClr val="909090"/>
                </a:solidFill>
                <a:latin typeface="Times New Roman"/>
                <a:cs typeface="Times New Roman"/>
              </a:rPr>
              <a:t>ramo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92750" y="3867150"/>
            <a:ext cx="2204085" cy="4953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303030"/>
                </a:solidFill>
                <a:latin typeface="Courier New"/>
                <a:cs typeface="Courier New"/>
              </a:rPr>
              <a:t>ramo...master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92750" y="4705350"/>
            <a:ext cx="2204085" cy="4972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303030"/>
                </a:solidFill>
                <a:latin typeface="Courier New"/>
                <a:cs typeface="Courier New"/>
              </a:rPr>
              <a:t>master...ramo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20413" y="5486400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909090"/>
                </a:solidFill>
                <a:latin typeface="Times New Roman"/>
                <a:cs typeface="Times New Roman"/>
              </a:rPr>
              <a:t>mast</a:t>
            </a:r>
            <a:r>
              <a:rPr sz="1800" b="1" spc="-5" dirty="0">
                <a:solidFill>
                  <a:srgbClr val="909090"/>
                </a:solidFill>
                <a:latin typeface="Times New Roman"/>
                <a:cs typeface="Times New Roman"/>
              </a:rPr>
              <a:t>e</a:t>
            </a:r>
            <a:r>
              <a:rPr sz="1800" b="1" dirty="0">
                <a:solidFill>
                  <a:srgbClr val="909090"/>
                </a:solidFill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7150" y="2038350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39" h="859789">
                <a:moveTo>
                  <a:pt x="713232" y="0"/>
                </a:moveTo>
                <a:lnTo>
                  <a:pt x="182880" y="0"/>
                </a:lnTo>
                <a:lnTo>
                  <a:pt x="0" y="182879"/>
                </a:lnTo>
                <a:lnTo>
                  <a:pt x="0" y="859536"/>
                </a:lnTo>
                <a:lnTo>
                  <a:pt x="713232" y="859536"/>
                </a:lnTo>
                <a:lnTo>
                  <a:pt x="713232" y="0"/>
                </a:lnTo>
                <a:close/>
              </a:path>
            </a:pathLst>
          </a:custGeom>
          <a:solidFill>
            <a:srgbClr val="CEE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97150" y="203835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182880" y="0"/>
                </a:moveTo>
                <a:lnTo>
                  <a:pt x="0" y="182879"/>
                </a:lnTo>
                <a:lnTo>
                  <a:pt x="146304" y="146303"/>
                </a:lnTo>
                <a:lnTo>
                  <a:pt x="182880" y="0"/>
                </a:lnTo>
                <a:close/>
              </a:path>
            </a:pathLst>
          </a:custGeom>
          <a:solidFill>
            <a:srgbClr val="ACBF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84450" y="2025650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39" h="859789">
                <a:moveTo>
                  <a:pt x="182880" y="0"/>
                </a:moveTo>
                <a:lnTo>
                  <a:pt x="146304" y="146304"/>
                </a:lnTo>
                <a:lnTo>
                  <a:pt x="0" y="182880"/>
                </a:lnTo>
                <a:lnTo>
                  <a:pt x="182880" y="0"/>
                </a:lnTo>
                <a:lnTo>
                  <a:pt x="713232" y="0"/>
                </a:lnTo>
                <a:lnTo>
                  <a:pt x="713232" y="859536"/>
                </a:lnTo>
                <a:lnTo>
                  <a:pt x="0" y="859536"/>
                </a:lnTo>
                <a:lnTo>
                  <a:pt x="0" y="182880"/>
                </a:lnTo>
                <a:lnTo>
                  <a:pt x="182880" y="0"/>
                </a:lnTo>
                <a:close/>
              </a:path>
            </a:pathLst>
          </a:custGeom>
          <a:ln w="38100">
            <a:solidFill>
              <a:srgbClr val="6391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86050" y="2089150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5" h="861060">
                <a:moveTo>
                  <a:pt x="711708" y="0"/>
                </a:moveTo>
                <a:lnTo>
                  <a:pt x="182499" y="0"/>
                </a:lnTo>
                <a:lnTo>
                  <a:pt x="0" y="182499"/>
                </a:lnTo>
                <a:lnTo>
                  <a:pt x="0" y="861060"/>
                </a:lnTo>
                <a:lnTo>
                  <a:pt x="711708" y="861060"/>
                </a:lnTo>
                <a:lnTo>
                  <a:pt x="711708" y="0"/>
                </a:lnTo>
                <a:close/>
              </a:path>
            </a:pathLst>
          </a:custGeom>
          <a:solidFill>
            <a:srgbClr val="FFE9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86050" y="208915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182499" y="0"/>
                </a:moveTo>
                <a:lnTo>
                  <a:pt x="0" y="182499"/>
                </a:lnTo>
                <a:lnTo>
                  <a:pt x="146050" y="146050"/>
                </a:lnTo>
                <a:lnTo>
                  <a:pt x="182499" y="0"/>
                </a:lnTo>
                <a:close/>
              </a:path>
            </a:pathLst>
          </a:custGeom>
          <a:solidFill>
            <a:srgbClr val="D6C3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86050" y="2089150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5" h="861060">
                <a:moveTo>
                  <a:pt x="182499" y="0"/>
                </a:moveTo>
                <a:lnTo>
                  <a:pt x="146050" y="146050"/>
                </a:lnTo>
                <a:lnTo>
                  <a:pt x="0" y="182499"/>
                </a:lnTo>
                <a:lnTo>
                  <a:pt x="182499" y="0"/>
                </a:lnTo>
                <a:lnTo>
                  <a:pt x="711708" y="0"/>
                </a:lnTo>
                <a:lnTo>
                  <a:pt x="711708" y="861060"/>
                </a:lnTo>
                <a:lnTo>
                  <a:pt x="0" y="861060"/>
                </a:lnTo>
                <a:lnTo>
                  <a:pt x="0" y="182499"/>
                </a:lnTo>
                <a:lnTo>
                  <a:pt x="182499" y="0"/>
                </a:lnTo>
                <a:close/>
              </a:path>
            </a:pathLst>
          </a:custGeom>
          <a:ln w="38100">
            <a:solidFill>
              <a:srgbClr val="CA9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74950" y="21653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60">
                <a:moveTo>
                  <a:pt x="713232" y="0"/>
                </a:moveTo>
                <a:lnTo>
                  <a:pt x="182880" y="0"/>
                </a:lnTo>
                <a:lnTo>
                  <a:pt x="0" y="182879"/>
                </a:lnTo>
                <a:lnTo>
                  <a:pt x="0" y="861060"/>
                </a:lnTo>
                <a:lnTo>
                  <a:pt x="713232" y="861060"/>
                </a:lnTo>
                <a:lnTo>
                  <a:pt x="713232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74950" y="216535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182880" y="0"/>
                </a:moveTo>
                <a:lnTo>
                  <a:pt x="0" y="182879"/>
                </a:lnTo>
                <a:lnTo>
                  <a:pt x="146304" y="146303"/>
                </a:lnTo>
                <a:lnTo>
                  <a:pt x="182880" y="0"/>
                </a:lnTo>
                <a:close/>
              </a:path>
            </a:pathLst>
          </a:custGeom>
          <a:solidFill>
            <a:srgbClr val="A6B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74950" y="21653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60">
                <a:moveTo>
                  <a:pt x="182880" y="0"/>
                </a:moveTo>
                <a:lnTo>
                  <a:pt x="146304" y="146304"/>
                </a:lnTo>
                <a:lnTo>
                  <a:pt x="0" y="182880"/>
                </a:lnTo>
                <a:lnTo>
                  <a:pt x="182880" y="0"/>
                </a:lnTo>
                <a:lnTo>
                  <a:pt x="713232" y="0"/>
                </a:lnTo>
                <a:lnTo>
                  <a:pt x="713232" y="861060"/>
                </a:lnTo>
                <a:lnTo>
                  <a:pt x="0" y="861060"/>
                </a:lnTo>
                <a:lnTo>
                  <a:pt x="0" y="182880"/>
                </a:lnTo>
                <a:lnTo>
                  <a:pt x="182880" y="0"/>
                </a:lnTo>
                <a:close/>
              </a:path>
            </a:pathLst>
          </a:custGeom>
          <a:ln w="38100">
            <a:solidFill>
              <a:srgbClr val="3788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30879" y="2735579"/>
            <a:ext cx="556259" cy="49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0250" y="2216150"/>
            <a:ext cx="688975" cy="688975"/>
          </a:xfrm>
          <a:custGeom>
            <a:avLst/>
            <a:gdLst/>
            <a:ahLst/>
            <a:cxnLst/>
            <a:rect l="l" t="t" r="r" b="b"/>
            <a:pathLst>
              <a:path w="688975" h="688975">
                <a:moveTo>
                  <a:pt x="344424" y="0"/>
                </a:moveTo>
                <a:lnTo>
                  <a:pt x="297682" y="3143"/>
                </a:lnTo>
                <a:lnTo>
                  <a:pt x="252853" y="12301"/>
                </a:lnTo>
                <a:lnTo>
                  <a:pt x="210347" y="27062"/>
                </a:lnTo>
                <a:lnTo>
                  <a:pt x="170575" y="47018"/>
                </a:lnTo>
                <a:lnTo>
                  <a:pt x="133945" y="71757"/>
                </a:lnTo>
                <a:lnTo>
                  <a:pt x="100869" y="100869"/>
                </a:lnTo>
                <a:lnTo>
                  <a:pt x="71757" y="133945"/>
                </a:lnTo>
                <a:lnTo>
                  <a:pt x="47018" y="170575"/>
                </a:lnTo>
                <a:lnTo>
                  <a:pt x="27062" y="210347"/>
                </a:lnTo>
                <a:lnTo>
                  <a:pt x="12301" y="252853"/>
                </a:lnTo>
                <a:lnTo>
                  <a:pt x="3143" y="297682"/>
                </a:lnTo>
                <a:lnTo>
                  <a:pt x="0" y="344424"/>
                </a:lnTo>
                <a:lnTo>
                  <a:pt x="3143" y="391165"/>
                </a:lnTo>
                <a:lnTo>
                  <a:pt x="12301" y="435994"/>
                </a:lnTo>
                <a:lnTo>
                  <a:pt x="27062" y="478500"/>
                </a:lnTo>
                <a:lnTo>
                  <a:pt x="47018" y="518272"/>
                </a:lnTo>
                <a:lnTo>
                  <a:pt x="71757" y="554902"/>
                </a:lnTo>
                <a:lnTo>
                  <a:pt x="100869" y="587978"/>
                </a:lnTo>
                <a:lnTo>
                  <a:pt x="133945" y="617090"/>
                </a:lnTo>
                <a:lnTo>
                  <a:pt x="170575" y="641829"/>
                </a:lnTo>
                <a:lnTo>
                  <a:pt x="210347" y="661785"/>
                </a:lnTo>
                <a:lnTo>
                  <a:pt x="252853" y="676546"/>
                </a:lnTo>
                <a:lnTo>
                  <a:pt x="297682" y="685704"/>
                </a:lnTo>
                <a:lnTo>
                  <a:pt x="344424" y="688848"/>
                </a:lnTo>
                <a:lnTo>
                  <a:pt x="391165" y="685704"/>
                </a:lnTo>
                <a:lnTo>
                  <a:pt x="435994" y="676546"/>
                </a:lnTo>
                <a:lnTo>
                  <a:pt x="478500" y="661785"/>
                </a:lnTo>
                <a:lnTo>
                  <a:pt x="518272" y="641829"/>
                </a:lnTo>
                <a:lnTo>
                  <a:pt x="554902" y="617090"/>
                </a:lnTo>
                <a:lnTo>
                  <a:pt x="587978" y="587978"/>
                </a:lnTo>
                <a:lnTo>
                  <a:pt x="617090" y="554902"/>
                </a:lnTo>
                <a:lnTo>
                  <a:pt x="641829" y="518272"/>
                </a:lnTo>
                <a:lnTo>
                  <a:pt x="661785" y="478500"/>
                </a:lnTo>
                <a:lnTo>
                  <a:pt x="676546" y="435994"/>
                </a:lnTo>
                <a:lnTo>
                  <a:pt x="685704" y="391165"/>
                </a:lnTo>
                <a:lnTo>
                  <a:pt x="688848" y="344424"/>
                </a:lnTo>
                <a:lnTo>
                  <a:pt x="685704" y="297682"/>
                </a:lnTo>
                <a:lnTo>
                  <a:pt x="676546" y="252853"/>
                </a:lnTo>
                <a:lnTo>
                  <a:pt x="661785" y="210347"/>
                </a:lnTo>
                <a:lnTo>
                  <a:pt x="641829" y="170575"/>
                </a:lnTo>
                <a:lnTo>
                  <a:pt x="617090" y="133945"/>
                </a:lnTo>
                <a:lnTo>
                  <a:pt x="587978" y="100869"/>
                </a:lnTo>
                <a:lnTo>
                  <a:pt x="554902" y="71757"/>
                </a:lnTo>
                <a:lnTo>
                  <a:pt x="518272" y="47018"/>
                </a:lnTo>
                <a:lnTo>
                  <a:pt x="478500" y="27062"/>
                </a:lnTo>
                <a:lnTo>
                  <a:pt x="435994" y="12301"/>
                </a:lnTo>
                <a:lnTo>
                  <a:pt x="391165" y="3143"/>
                </a:lnTo>
                <a:lnTo>
                  <a:pt x="344424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40250" y="2216150"/>
            <a:ext cx="688975" cy="688975"/>
          </a:xfrm>
          <a:custGeom>
            <a:avLst/>
            <a:gdLst/>
            <a:ahLst/>
            <a:cxnLst/>
            <a:rect l="l" t="t" r="r" b="b"/>
            <a:pathLst>
              <a:path w="688975" h="688975">
                <a:moveTo>
                  <a:pt x="0" y="344424"/>
                </a:moveTo>
                <a:lnTo>
                  <a:pt x="3143" y="297682"/>
                </a:lnTo>
                <a:lnTo>
                  <a:pt x="12301" y="252853"/>
                </a:lnTo>
                <a:lnTo>
                  <a:pt x="27062" y="210347"/>
                </a:lnTo>
                <a:lnTo>
                  <a:pt x="47018" y="170575"/>
                </a:lnTo>
                <a:lnTo>
                  <a:pt x="71757" y="133945"/>
                </a:lnTo>
                <a:lnTo>
                  <a:pt x="100869" y="100869"/>
                </a:lnTo>
                <a:lnTo>
                  <a:pt x="133945" y="71757"/>
                </a:lnTo>
                <a:lnTo>
                  <a:pt x="170575" y="47018"/>
                </a:lnTo>
                <a:lnTo>
                  <a:pt x="210347" y="27062"/>
                </a:lnTo>
                <a:lnTo>
                  <a:pt x="252853" y="12301"/>
                </a:lnTo>
                <a:lnTo>
                  <a:pt x="297682" y="3143"/>
                </a:lnTo>
                <a:lnTo>
                  <a:pt x="344424" y="0"/>
                </a:lnTo>
                <a:lnTo>
                  <a:pt x="391165" y="3143"/>
                </a:lnTo>
                <a:lnTo>
                  <a:pt x="435994" y="12301"/>
                </a:lnTo>
                <a:lnTo>
                  <a:pt x="478500" y="27062"/>
                </a:lnTo>
                <a:lnTo>
                  <a:pt x="518272" y="47018"/>
                </a:lnTo>
                <a:lnTo>
                  <a:pt x="554902" y="71757"/>
                </a:lnTo>
                <a:lnTo>
                  <a:pt x="587978" y="100869"/>
                </a:lnTo>
                <a:lnTo>
                  <a:pt x="617090" y="133945"/>
                </a:lnTo>
                <a:lnTo>
                  <a:pt x="641829" y="170575"/>
                </a:lnTo>
                <a:lnTo>
                  <a:pt x="661785" y="210347"/>
                </a:lnTo>
                <a:lnTo>
                  <a:pt x="676546" y="252853"/>
                </a:lnTo>
                <a:lnTo>
                  <a:pt x="685704" y="297682"/>
                </a:lnTo>
                <a:lnTo>
                  <a:pt x="688848" y="344424"/>
                </a:lnTo>
                <a:lnTo>
                  <a:pt x="685704" y="391165"/>
                </a:lnTo>
                <a:lnTo>
                  <a:pt x="676546" y="435994"/>
                </a:lnTo>
                <a:lnTo>
                  <a:pt x="661785" y="478500"/>
                </a:lnTo>
                <a:lnTo>
                  <a:pt x="641829" y="518272"/>
                </a:lnTo>
                <a:lnTo>
                  <a:pt x="617090" y="554902"/>
                </a:lnTo>
                <a:lnTo>
                  <a:pt x="587978" y="587978"/>
                </a:lnTo>
                <a:lnTo>
                  <a:pt x="554902" y="617090"/>
                </a:lnTo>
                <a:lnTo>
                  <a:pt x="518272" y="641829"/>
                </a:lnTo>
                <a:lnTo>
                  <a:pt x="478500" y="661785"/>
                </a:lnTo>
                <a:lnTo>
                  <a:pt x="435994" y="676546"/>
                </a:lnTo>
                <a:lnTo>
                  <a:pt x="391165" y="685704"/>
                </a:lnTo>
                <a:lnTo>
                  <a:pt x="344424" y="688848"/>
                </a:lnTo>
                <a:lnTo>
                  <a:pt x="297682" y="685704"/>
                </a:lnTo>
                <a:lnTo>
                  <a:pt x="252853" y="676546"/>
                </a:lnTo>
                <a:lnTo>
                  <a:pt x="210347" y="661785"/>
                </a:lnTo>
                <a:lnTo>
                  <a:pt x="170575" y="641829"/>
                </a:lnTo>
                <a:lnTo>
                  <a:pt x="133945" y="617090"/>
                </a:lnTo>
                <a:lnTo>
                  <a:pt x="100869" y="587978"/>
                </a:lnTo>
                <a:lnTo>
                  <a:pt x="71757" y="554902"/>
                </a:lnTo>
                <a:lnTo>
                  <a:pt x="47018" y="518272"/>
                </a:lnTo>
                <a:lnTo>
                  <a:pt x="27062" y="478500"/>
                </a:lnTo>
                <a:lnTo>
                  <a:pt x="12301" y="435994"/>
                </a:lnTo>
                <a:lnTo>
                  <a:pt x="3143" y="391165"/>
                </a:lnTo>
                <a:lnTo>
                  <a:pt x="0" y="344424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83479" y="2621279"/>
            <a:ext cx="541020" cy="502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89000" y="4343400"/>
            <a:ext cx="56743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/>
              <a:t>Desfazendo</a:t>
            </a:r>
            <a:r>
              <a:rPr sz="6000" spc="-385" dirty="0"/>
              <a:t> </a:t>
            </a:r>
            <a:r>
              <a:rPr sz="6000" spc="-5" dirty="0"/>
              <a:t>Ações</a:t>
            </a:r>
            <a:endParaRPr sz="60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5850" y="2101850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6056630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6056630" y="510539"/>
                </a:lnTo>
                <a:lnTo>
                  <a:pt x="6089749" y="503852"/>
                </a:lnTo>
                <a:lnTo>
                  <a:pt x="6116796" y="485616"/>
                </a:lnTo>
                <a:lnTo>
                  <a:pt x="6135032" y="458569"/>
                </a:lnTo>
                <a:lnTo>
                  <a:pt x="6141720" y="425450"/>
                </a:lnTo>
                <a:lnTo>
                  <a:pt x="6141720" y="85089"/>
                </a:lnTo>
                <a:lnTo>
                  <a:pt x="6135032" y="51970"/>
                </a:lnTo>
                <a:lnTo>
                  <a:pt x="6116796" y="24923"/>
                </a:lnTo>
                <a:lnTo>
                  <a:pt x="6089749" y="6687"/>
                </a:lnTo>
                <a:lnTo>
                  <a:pt x="605663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55850" y="2101850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6056630" y="0"/>
                </a:lnTo>
                <a:lnTo>
                  <a:pt x="6089749" y="6687"/>
                </a:lnTo>
                <a:lnTo>
                  <a:pt x="6116796" y="24923"/>
                </a:lnTo>
                <a:lnTo>
                  <a:pt x="6135032" y="51970"/>
                </a:lnTo>
                <a:lnTo>
                  <a:pt x="6141720" y="85090"/>
                </a:lnTo>
                <a:lnTo>
                  <a:pt x="6141720" y="425450"/>
                </a:lnTo>
                <a:lnTo>
                  <a:pt x="6135032" y="458569"/>
                </a:lnTo>
                <a:lnTo>
                  <a:pt x="6116796" y="485616"/>
                </a:lnTo>
                <a:lnTo>
                  <a:pt x="6089749" y="503852"/>
                </a:lnTo>
                <a:lnTo>
                  <a:pt x="6056630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55850" y="3473450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6056630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6056630" y="510539"/>
                </a:lnTo>
                <a:lnTo>
                  <a:pt x="6089749" y="503852"/>
                </a:lnTo>
                <a:lnTo>
                  <a:pt x="6116796" y="485616"/>
                </a:lnTo>
                <a:lnTo>
                  <a:pt x="6135032" y="458569"/>
                </a:lnTo>
                <a:lnTo>
                  <a:pt x="6141720" y="425450"/>
                </a:lnTo>
                <a:lnTo>
                  <a:pt x="6141720" y="85089"/>
                </a:lnTo>
                <a:lnTo>
                  <a:pt x="6135032" y="51970"/>
                </a:lnTo>
                <a:lnTo>
                  <a:pt x="6116796" y="24923"/>
                </a:lnTo>
                <a:lnTo>
                  <a:pt x="6089749" y="6687"/>
                </a:lnTo>
                <a:lnTo>
                  <a:pt x="605663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55850" y="3473450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6056630" y="0"/>
                </a:lnTo>
                <a:lnTo>
                  <a:pt x="6089749" y="6687"/>
                </a:lnTo>
                <a:lnTo>
                  <a:pt x="6116796" y="24923"/>
                </a:lnTo>
                <a:lnTo>
                  <a:pt x="6135032" y="51970"/>
                </a:lnTo>
                <a:lnTo>
                  <a:pt x="6141720" y="85089"/>
                </a:lnTo>
                <a:lnTo>
                  <a:pt x="6141720" y="425450"/>
                </a:lnTo>
                <a:lnTo>
                  <a:pt x="6135032" y="458569"/>
                </a:lnTo>
                <a:lnTo>
                  <a:pt x="6116796" y="485616"/>
                </a:lnTo>
                <a:lnTo>
                  <a:pt x="6089749" y="503852"/>
                </a:lnTo>
                <a:lnTo>
                  <a:pt x="6056630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55850" y="4857750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6056630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40"/>
                </a:lnTo>
                <a:lnTo>
                  <a:pt x="6056630" y="510540"/>
                </a:lnTo>
                <a:lnTo>
                  <a:pt x="6089749" y="503852"/>
                </a:lnTo>
                <a:lnTo>
                  <a:pt x="6116796" y="485616"/>
                </a:lnTo>
                <a:lnTo>
                  <a:pt x="6135032" y="458569"/>
                </a:lnTo>
                <a:lnTo>
                  <a:pt x="6141720" y="425450"/>
                </a:lnTo>
                <a:lnTo>
                  <a:pt x="6141720" y="85089"/>
                </a:lnTo>
                <a:lnTo>
                  <a:pt x="6135032" y="51970"/>
                </a:lnTo>
                <a:lnTo>
                  <a:pt x="6116796" y="24923"/>
                </a:lnTo>
                <a:lnTo>
                  <a:pt x="6089749" y="6687"/>
                </a:lnTo>
                <a:lnTo>
                  <a:pt x="605663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55850" y="4857750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6056630" y="0"/>
                </a:lnTo>
                <a:lnTo>
                  <a:pt x="6089749" y="6687"/>
                </a:lnTo>
                <a:lnTo>
                  <a:pt x="6116796" y="24923"/>
                </a:lnTo>
                <a:lnTo>
                  <a:pt x="6135032" y="51970"/>
                </a:lnTo>
                <a:lnTo>
                  <a:pt x="6141720" y="85090"/>
                </a:lnTo>
                <a:lnTo>
                  <a:pt x="6141720" y="425450"/>
                </a:lnTo>
                <a:lnTo>
                  <a:pt x="6135032" y="458569"/>
                </a:lnTo>
                <a:lnTo>
                  <a:pt x="6116796" y="485616"/>
                </a:lnTo>
                <a:lnTo>
                  <a:pt x="6089749" y="503852"/>
                </a:lnTo>
                <a:lnTo>
                  <a:pt x="6056630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8350" y="2393950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40" h="859789">
                <a:moveTo>
                  <a:pt x="713232" y="0"/>
                </a:moveTo>
                <a:lnTo>
                  <a:pt x="182892" y="0"/>
                </a:lnTo>
                <a:lnTo>
                  <a:pt x="0" y="182879"/>
                </a:lnTo>
                <a:lnTo>
                  <a:pt x="0" y="859536"/>
                </a:lnTo>
                <a:lnTo>
                  <a:pt x="713232" y="859536"/>
                </a:lnTo>
                <a:lnTo>
                  <a:pt x="713232" y="0"/>
                </a:lnTo>
                <a:close/>
              </a:path>
            </a:pathLst>
          </a:custGeom>
          <a:solidFill>
            <a:srgbClr val="CEE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8350" y="2393950"/>
            <a:ext cx="183515" cy="182880"/>
          </a:xfrm>
          <a:custGeom>
            <a:avLst/>
            <a:gdLst/>
            <a:ahLst/>
            <a:cxnLst/>
            <a:rect l="l" t="t" r="r" b="b"/>
            <a:pathLst>
              <a:path w="183515" h="182880">
                <a:moveTo>
                  <a:pt x="182892" y="0"/>
                </a:moveTo>
                <a:lnTo>
                  <a:pt x="0" y="182879"/>
                </a:lnTo>
                <a:lnTo>
                  <a:pt x="146303" y="146303"/>
                </a:lnTo>
                <a:lnTo>
                  <a:pt x="182892" y="0"/>
                </a:lnTo>
                <a:close/>
              </a:path>
            </a:pathLst>
          </a:custGeom>
          <a:solidFill>
            <a:srgbClr val="ACBF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5650" y="2381250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40" h="859789">
                <a:moveTo>
                  <a:pt x="182892" y="0"/>
                </a:moveTo>
                <a:lnTo>
                  <a:pt x="146304" y="146304"/>
                </a:lnTo>
                <a:lnTo>
                  <a:pt x="0" y="182880"/>
                </a:lnTo>
                <a:lnTo>
                  <a:pt x="182892" y="0"/>
                </a:lnTo>
                <a:lnTo>
                  <a:pt x="713232" y="0"/>
                </a:lnTo>
                <a:lnTo>
                  <a:pt x="713232" y="859536"/>
                </a:lnTo>
                <a:lnTo>
                  <a:pt x="0" y="859536"/>
                </a:lnTo>
                <a:lnTo>
                  <a:pt x="0" y="182880"/>
                </a:lnTo>
                <a:lnTo>
                  <a:pt x="182892" y="0"/>
                </a:lnTo>
                <a:close/>
              </a:path>
            </a:pathLst>
          </a:custGeom>
          <a:ln w="38100">
            <a:solidFill>
              <a:srgbClr val="6391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4550" y="24574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40" h="861060">
                <a:moveTo>
                  <a:pt x="713232" y="0"/>
                </a:moveTo>
                <a:lnTo>
                  <a:pt x="182892" y="0"/>
                </a:lnTo>
                <a:lnTo>
                  <a:pt x="0" y="182879"/>
                </a:lnTo>
                <a:lnTo>
                  <a:pt x="0" y="861060"/>
                </a:lnTo>
                <a:lnTo>
                  <a:pt x="713232" y="861060"/>
                </a:lnTo>
                <a:lnTo>
                  <a:pt x="713232" y="0"/>
                </a:lnTo>
                <a:close/>
              </a:path>
            </a:pathLst>
          </a:custGeom>
          <a:solidFill>
            <a:srgbClr val="FFE9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4550" y="2457450"/>
            <a:ext cx="183515" cy="182880"/>
          </a:xfrm>
          <a:custGeom>
            <a:avLst/>
            <a:gdLst/>
            <a:ahLst/>
            <a:cxnLst/>
            <a:rect l="l" t="t" r="r" b="b"/>
            <a:pathLst>
              <a:path w="183515" h="182880">
                <a:moveTo>
                  <a:pt x="182892" y="0"/>
                </a:moveTo>
                <a:lnTo>
                  <a:pt x="0" y="182879"/>
                </a:lnTo>
                <a:lnTo>
                  <a:pt x="146303" y="146303"/>
                </a:lnTo>
                <a:lnTo>
                  <a:pt x="182892" y="0"/>
                </a:lnTo>
                <a:close/>
              </a:path>
            </a:pathLst>
          </a:custGeom>
          <a:solidFill>
            <a:srgbClr val="D6C3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4550" y="24574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40" h="861060">
                <a:moveTo>
                  <a:pt x="182892" y="0"/>
                </a:moveTo>
                <a:lnTo>
                  <a:pt x="146304" y="146304"/>
                </a:lnTo>
                <a:lnTo>
                  <a:pt x="0" y="182880"/>
                </a:lnTo>
                <a:lnTo>
                  <a:pt x="182892" y="0"/>
                </a:lnTo>
                <a:lnTo>
                  <a:pt x="713232" y="0"/>
                </a:lnTo>
                <a:lnTo>
                  <a:pt x="713232" y="861060"/>
                </a:lnTo>
                <a:lnTo>
                  <a:pt x="0" y="861060"/>
                </a:lnTo>
                <a:lnTo>
                  <a:pt x="0" y="182880"/>
                </a:lnTo>
                <a:lnTo>
                  <a:pt x="182892" y="0"/>
                </a:lnTo>
                <a:close/>
              </a:path>
            </a:pathLst>
          </a:custGeom>
          <a:ln w="38100">
            <a:solidFill>
              <a:srgbClr val="CA9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6150" y="25209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60">
                <a:moveTo>
                  <a:pt x="713232" y="0"/>
                </a:moveTo>
                <a:lnTo>
                  <a:pt x="182892" y="0"/>
                </a:lnTo>
                <a:lnTo>
                  <a:pt x="0" y="182879"/>
                </a:lnTo>
                <a:lnTo>
                  <a:pt x="0" y="861060"/>
                </a:lnTo>
                <a:lnTo>
                  <a:pt x="713232" y="861060"/>
                </a:lnTo>
                <a:lnTo>
                  <a:pt x="713232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46150" y="2520950"/>
            <a:ext cx="183515" cy="182880"/>
          </a:xfrm>
          <a:custGeom>
            <a:avLst/>
            <a:gdLst/>
            <a:ahLst/>
            <a:cxnLst/>
            <a:rect l="l" t="t" r="r" b="b"/>
            <a:pathLst>
              <a:path w="183515" h="182880">
                <a:moveTo>
                  <a:pt x="182892" y="0"/>
                </a:moveTo>
                <a:lnTo>
                  <a:pt x="0" y="182879"/>
                </a:lnTo>
                <a:lnTo>
                  <a:pt x="146303" y="146303"/>
                </a:lnTo>
                <a:lnTo>
                  <a:pt x="182892" y="0"/>
                </a:lnTo>
                <a:close/>
              </a:path>
            </a:pathLst>
          </a:custGeom>
          <a:solidFill>
            <a:srgbClr val="A6B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46150" y="25209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60">
                <a:moveTo>
                  <a:pt x="182892" y="0"/>
                </a:moveTo>
                <a:lnTo>
                  <a:pt x="146304" y="146304"/>
                </a:lnTo>
                <a:lnTo>
                  <a:pt x="0" y="182880"/>
                </a:lnTo>
                <a:lnTo>
                  <a:pt x="182892" y="0"/>
                </a:lnTo>
                <a:lnTo>
                  <a:pt x="713232" y="0"/>
                </a:lnTo>
                <a:lnTo>
                  <a:pt x="713232" y="861060"/>
                </a:lnTo>
                <a:lnTo>
                  <a:pt x="0" y="861060"/>
                </a:lnTo>
                <a:lnTo>
                  <a:pt x="0" y="182880"/>
                </a:lnTo>
                <a:lnTo>
                  <a:pt x="182892" y="0"/>
                </a:lnTo>
                <a:close/>
              </a:path>
            </a:pathLst>
          </a:custGeom>
          <a:ln w="38100">
            <a:solidFill>
              <a:srgbClr val="3788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2080" y="3093720"/>
            <a:ext cx="556259" cy="502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584450" y="723900"/>
            <a:ext cx="399478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Recuperando</a:t>
            </a:r>
            <a:r>
              <a:rPr spc="-220" dirty="0"/>
              <a:t> </a:t>
            </a:r>
            <a:r>
              <a:rPr spc="-5" dirty="0"/>
              <a:t>Arquivos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19253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3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28900" y="2159000"/>
            <a:ext cx="6231890" cy="379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checkout [--]</a:t>
            </a:r>
            <a:r>
              <a:rPr sz="2400" b="1" spc="-5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&lt;arquivo&gt;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sz="2400" spc="-5" dirty="0">
                <a:latin typeface="Times New Roman"/>
                <a:cs typeface="Times New Roman"/>
              </a:rPr>
              <a:t>Recupera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arquivo &lt;arquivo&gt; </a:t>
            </a:r>
            <a:r>
              <a:rPr sz="2400" dirty="0">
                <a:latin typeface="Times New Roman"/>
                <a:cs typeface="Times New Roman"/>
              </a:rPr>
              <a:t>do </a:t>
            </a:r>
            <a:r>
              <a:rPr sz="2400" spc="-5" dirty="0">
                <a:latin typeface="Times New Roman"/>
                <a:cs typeface="Times New Roman"/>
              </a:rPr>
              <a:t>último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commit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checkout &lt;commit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&gt;</a:t>
            </a:r>
            <a:r>
              <a:rPr sz="2400" b="1" spc="-6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&lt;arq&gt;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sz="2400" spc="-5" dirty="0">
                <a:latin typeface="Times New Roman"/>
                <a:cs typeface="Times New Roman"/>
              </a:rPr>
              <a:t>Recupera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arquivo </a:t>
            </a: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spc="-5" dirty="0">
                <a:latin typeface="Times New Roman"/>
                <a:cs typeface="Times New Roman"/>
              </a:rPr>
              <a:t>arq&gt; </a:t>
            </a:r>
            <a:r>
              <a:rPr sz="2400" dirty="0">
                <a:latin typeface="Times New Roman"/>
                <a:cs typeface="Times New Roman"/>
              </a:rPr>
              <a:t>do </a:t>
            </a:r>
            <a:r>
              <a:rPr sz="2400" i="1" spc="-5" dirty="0">
                <a:latin typeface="Times New Roman"/>
                <a:cs typeface="Times New Roman"/>
              </a:rPr>
              <a:t>commit </a:t>
            </a: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spc="-5" dirty="0">
                <a:latin typeface="Times New Roman"/>
                <a:cs typeface="Times New Roman"/>
              </a:rPr>
              <a:t>commit</a:t>
            </a:r>
            <a:r>
              <a:rPr sz="2400" dirty="0">
                <a:latin typeface="Times New Roman"/>
                <a:cs typeface="Times New Roman"/>
              </a:rPr>
              <a:t> &gt;.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checkout &lt;commit</a:t>
            </a:r>
            <a:r>
              <a:rPr sz="2400" b="1" spc="-3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sz="2400" spc="-5" dirty="0">
                <a:latin typeface="Times New Roman"/>
                <a:cs typeface="Times New Roman"/>
              </a:rPr>
              <a:t>Recupera </a:t>
            </a:r>
            <a:r>
              <a:rPr sz="2400" dirty="0">
                <a:latin typeface="Times New Roman"/>
                <a:cs typeface="Times New Roman"/>
              </a:rPr>
              <a:t>os </a:t>
            </a:r>
            <a:r>
              <a:rPr sz="2400" spc="-5" dirty="0">
                <a:latin typeface="Times New Roman"/>
                <a:cs typeface="Times New Roman"/>
              </a:rPr>
              <a:t>arquivos </a:t>
            </a:r>
            <a:r>
              <a:rPr sz="2400" dirty="0">
                <a:latin typeface="Times New Roman"/>
                <a:cs typeface="Times New Roman"/>
              </a:rPr>
              <a:t>do </a:t>
            </a:r>
            <a:r>
              <a:rPr sz="2400" i="1" spc="-5" dirty="0">
                <a:latin typeface="Times New Roman"/>
                <a:cs typeface="Times New Roman"/>
              </a:rPr>
              <a:t>commit </a:t>
            </a: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spc="-5" dirty="0">
                <a:latin typeface="Times New Roman"/>
                <a:cs typeface="Times New Roman"/>
              </a:rPr>
              <a:t>commit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&gt;.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4950" y="31178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92250" y="31051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1550" y="50609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186690" y="0"/>
                </a:moveTo>
                <a:lnTo>
                  <a:pt x="137058" y="6697"/>
                </a:lnTo>
                <a:lnTo>
                  <a:pt x="92461" y="25597"/>
                </a:lnTo>
                <a:lnTo>
                  <a:pt x="54678" y="54911"/>
                </a:lnTo>
                <a:lnTo>
                  <a:pt x="25487" y="92851"/>
                </a:lnTo>
                <a:lnTo>
                  <a:pt x="6668" y="137627"/>
                </a:lnTo>
                <a:lnTo>
                  <a:pt x="0" y="187452"/>
                </a:lnTo>
                <a:lnTo>
                  <a:pt x="6668" y="237276"/>
                </a:lnTo>
                <a:lnTo>
                  <a:pt x="25487" y="282052"/>
                </a:lnTo>
                <a:lnTo>
                  <a:pt x="54678" y="319992"/>
                </a:lnTo>
                <a:lnTo>
                  <a:pt x="92461" y="349306"/>
                </a:lnTo>
                <a:lnTo>
                  <a:pt x="137058" y="368206"/>
                </a:lnTo>
                <a:lnTo>
                  <a:pt x="186690" y="374903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1550" y="50609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0" y="187452"/>
                </a:moveTo>
                <a:lnTo>
                  <a:pt x="6668" y="137627"/>
                </a:lnTo>
                <a:lnTo>
                  <a:pt x="25487" y="92851"/>
                </a:lnTo>
                <a:lnTo>
                  <a:pt x="54678" y="54911"/>
                </a:lnTo>
                <a:lnTo>
                  <a:pt x="92461" y="25597"/>
                </a:lnTo>
                <a:lnTo>
                  <a:pt x="137058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8" y="368206"/>
                </a:lnTo>
                <a:lnTo>
                  <a:pt x="92461" y="349306"/>
                </a:lnTo>
                <a:lnTo>
                  <a:pt x="54678" y="319992"/>
                </a:lnTo>
                <a:lnTo>
                  <a:pt x="25487" y="282052"/>
                </a:lnTo>
                <a:lnTo>
                  <a:pt x="6668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27367" y="723900"/>
            <a:ext cx="53181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Sistema </a:t>
            </a:r>
            <a:r>
              <a:rPr dirty="0"/>
              <a:t>de </a:t>
            </a:r>
            <a:r>
              <a:rPr spc="-5" dirty="0"/>
              <a:t>Controle </a:t>
            </a:r>
            <a:r>
              <a:rPr dirty="0"/>
              <a:t>de</a:t>
            </a:r>
            <a:r>
              <a:rPr spc="-125" dirty="0"/>
              <a:t> </a:t>
            </a:r>
            <a:r>
              <a:rPr spc="-65" dirty="0"/>
              <a:t>Versão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92654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2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0350" y="3530600"/>
            <a:ext cx="558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íci</a:t>
            </a:r>
            <a:r>
              <a:rPr sz="1800" dirty="0">
                <a:latin typeface="Times New Roman"/>
                <a:cs typeface="Times New Roman"/>
              </a:rPr>
              <a:t>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9400" y="5067300"/>
            <a:ext cx="1007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</a:t>
            </a:r>
            <a:r>
              <a:rPr sz="2400" b="1" dirty="0">
                <a:latin typeface="Times New Roman"/>
                <a:cs typeface="Times New Roman"/>
              </a:rPr>
              <a:t>omm</a:t>
            </a:r>
            <a:r>
              <a:rPr sz="2400" b="1" spc="-5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63340" y="2225039"/>
            <a:ext cx="434339" cy="434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4779" y="160020"/>
            <a:ext cx="1013460" cy="4419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8050" y="3333750"/>
            <a:ext cx="7221220" cy="510540"/>
          </a:xfrm>
          <a:custGeom>
            <a:avLst/>
            <a:gdLst/>
            <a:ahLst/>
            <a:cxnLst/>
            <a:rect l="l" t="t" r="r" b="b"/>
            <a:pathLst>
              <a:path w="7221220" h="510539">
                <a:moveTo>
                  <a:pt x="7135622" y="0"/>
                </a:moveTo>
                <a:lnTo>
                  <a:pt x="85090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90" y="510539"/>
                </a:lnTo>
                <a:lnTo>
                  <a:pt x="7135622" y="510539"/>
                </a:lnTo>
                <a:lnTo>
                  <a:pt x="7168741" y="503852"/>
                </a:lnTo>
                <a:lnTo>
                  <a:pt x="7195788" y="485616"/>
                </a:lnTo>
                <a:lnTo>
                  <a:pt x="7214024" y="458569"/>
                </a:lnTo>
                <a:lnTo>
                  <a:pt x="7220711" y="425450"/>
                </a:lnTo>
                <a:lnTo>
                  <a:pt x="7220711" y="85089"/>
                </a:lnTo>
                <a:lnTo>
                  <a:pt x="7214024" y="51970"/>
                </a:lnTo>
                <a:lnTo>
                  <a:pt x="7195788" y="24923"/>
                </a:lnTo>
                <a:lnTo>
                  <a:pt x="7168741" y="6687"/>
                </a:lnTo>
                <a:lnTo>
                  <a:pt x="7135622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8050" y="3333750"/>
            <a:ext cx="7221220" cy="510540"/>
          </a:xfrm>
          <a:custGeom>
            <a:avLst/>
            <a:gdLst/>
            <a:ahLst/>
            <a:cxnLst/>
            <a:rect l="l" t="t" r="r" b="b"/>
            <a:pathLst>
              <a:path w="72212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90" y="0"/>
                </a:lnTo>
                <a:lnTo>
                  <a:pt x="7135622" y="0"/>
                </a:lnTo>
                <a:lnTo>
                  <a:pt x="7168741" y="6687"/>
                </a:lnTo>
                <a:lnTo>
                  <a:pt x="7195788" y="24923"/>
                </a:lnTo>
                <a:lnTo>
                  <a:pt x="7214024" y="51970"/>
                </a:lnTo>
                <a:lnTo>
                  <a:pt x="7220711" y="85089"/>
                </a:lnTo>
                <a:lnTo>
                  <a:pt x="7220711" y="425450"/>
                </a:lnTo>
                <a:lnTo>
                  <a:pt x="7214024" y="458569"/>
                </a:lnTo>
                <a:lnTo>
                  <a:pt x="7195788" y="485616"/>
                </a:lnTo>
                <a:lnTo>
                  <a:pt x="7168741" y="503852"/>
                </a:lnTo>
                <a:lnTo>
                  <a:pt x="7135622" y="510540"/>
                </a:lnTo>
                <a:lnTo>
                  <a:pt x="85090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5659" y="2339339"/>
            <a:ext cx="449580" cy="2133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14650" y="22542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1950" y="22415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0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0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51020" y="2331720"/>
            <a:ext cx="441960" cy="2209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45050" y="22415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45050" y="22415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0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0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18759" y="2331720"/>
            <a:ext cx="449580" cy="2209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22950" y="22415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22950" y="22415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0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0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75759" y="1821179"/>
            <a:ext cx="1645920" cy="381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750992" y="723900"/>
            <a:ext cx="3659504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Revertendo</a:t>
            </a:r>
            <a:r>
              <a:rPr spc="-40" dirty="0"/>
              <a:t> </a:t>
            </a:r>
            <a:r>
              <a:rPr i="1" spc="-5" dirty="0">
                <a:latin typeface="Times New Roman"/>
                <a:cs typeface="Times New Roman"/>
              </a:rPr>
              <a:t>Commits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19253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8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7100" y="3390900"/>
            <a:ext cx="7442200" cy="249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revert</a:t>
            </a:r>
            <a:r>
              <a:rPr sz="2400" b="1" spc="-2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&lt;commit&gt;</a:t>
            </a:r>
            <a:endParaRPr sz="2400">
              <a:latin typeface="Courier New"/>
              <a:cs typeface="Courier New"/>
            </a:endParaRPr>
          </a:p>
          <a:p>
            <a:pPr marL="259715" marR="5080">
              <a:lnSpc>
                <a:spcPct val="100699"/>
              </a:lnSpc>
              <a:spcBef>
                <a:spcPts val="1700"/>
              </a:spcBef>
            </a:pPr>
            <a:r>
              <a:rPr sz="2400" spc="-5" dirty="0">
                <a:latin typeface="Times New Roman"/>
                <a:cs typeface="Times New Roman"/>
              </a:rPr>
              <a:t>Cria </a:t>
            </a:r>
            <a:r>
              <a:rPr sz="2400" dirty="0">
                <a:latin typeface="Times New Roman"/>
                <a:cs typeface="Times New Roman"/>
              </a:rPr>
              <a:t>um novo </a:t>
            </a:r>
            <a:r>
              <a:rPr sz="2400" i="1" spc="-5" dirty="0">
                <a:latin typeface="Times New Roman"/>
                <a:cs typeface="Times New Roman"/>
              </a:rPr>
              <a:t>commit </a:t>
            </a:r>
            <a:r>
              <a:rPr sz="2400" dirty="0">
                <a:latin typeface="Times New Roman"/>
                <a:cs typeface="Times New Roman"/>
              </a:rPr>
              <a:t>no </a:t>
            </a:r>
            <a:r>
              <a:rPr sz="2400" i="1" spc="-5" dirty="0">
                <a:latin typeface="Times New Roman"/>
                <a:cs typeface="Times New Roman"/>
              </a:rPr>
              <a:t>branch </a:t>
            </a:r>
            <a:r>
              <a:rPr sz="2400" spc="-5" dirty="0">
                <a:latin typeface="Times New Roman"/>
                <a:cs typeface="Times New Roman"/>
              </a:rPr>
              <a:t>atual </a:t>
            </a:r>
            <a:r>
              <a:rPr sz="2400" dirty="0">
                <a:latin typeface="Times New Roman"/>
                <a:cs typeface="Times New Roman"/>
              </a:rPr>
              <a:t>que </a:t>
            </a:r>
            <a:r>
              <a:rPr sz="2400" spc="-5" dirty="0">
                <a:latin typeface="Times New Roman"/>
                <a:cs typeface="Times New Roman"/>
              </a:rPr>
              <a:t>desfaz </a:t>
            </a:r>
            <a:r>
              <a:rPr sz="2400" dirty="0">
                <a:latin typeface="Times New Roman"/>
                <a:cs typeface="Times New Roman"/>
              </a:rPr>
              <a:t>o que foi  </a:t>
            </a:r>
            <a:r>
              <a:rPr sz="2400" spc="-5" dirty="0">
                <a:latin typeface="Times New Roman"/>
                <a:cs typeface="Times New Roman"/>
              </a:rPr>
              <a:t>introduzido </a:t>
            </a:r>
            <a:r>
              <a:rPr sz="2400" dirty="0">
                <a:latin typeface="Times New Roman"/>
                <a:cs typeface="Times New Roman"/>
              </a:rPr>
              <a:t>no </a:t>
            </a:r>
            <a:r>
              <a:rPr sz="2400" i="1" spc="-5" dirty="0">
                <a:latin typeface="Times New Roman"/>
                <a:cs typeface="Times New Roman"/>
              </a:rPr>
              <a:t>commit </a:t>
            </a: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spc="-5" dirty="0">
                <a:latin typeface="Times New Roman"/>
                <a:cs typeface="Times New Roman"/>
              </a:rPr>
              <a:t>commit&gt;.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Times New Roman"/>
              <a:cs typeface="Times New Roman"/>
            </a:endParaRPr>
          </a:p>
          <a:p>
            <a:pPr marL="266065" indent="-253365">
              <a:lnSpc>
                <a:spcPct val="100000"/>
              </a:lnSpc>
              <a:buChar char="·"/>
              <a:tabLst>
                <a:tab pos="266065" algn="l"/>
                <a:tab pos="2667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Consertar </a:t>
            </a:r>
            <a:r>
              <a:rPr sz="2400" dirty="0">
                <a:latin typeface="Times New Roman"/>
                <a:cs typeface="Times New Roman"/>
              </a:rPr>
              <a:t>um </a:t>
            </a:r>
            <a:r>
              <a:rPr sz="2400" i="1" dirty="0">
                <a:latin typeface="Times New Roman"/>
                <a:cs typeface="Times New Roman"/>
              </a:rPr>
              <a:t>bug </a:t>
            </a:r>
            <a:r>
              <a:rPr sz="2400" spc="-5" dirty="0">
                <a:latin typeface="Times New Roman"/>
                <a:cs typeface="Times New Roman"/>
              </a:rPr>
              <a:t>introduzido </a:t>
            </a:r>
            <a:r>
              <a:rPr sz="2400" dirty="0">
                <a:latin typeface="Times New Roman"/>
                <a:cs typeface="Times New Roman"/>
              </a:rPr>
              <a:t>por um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commit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66065" indent="-253365">
              <a:lnSpc>
                <a:spcPct val="100000"/>
              </a:lnSpc>
              <a:spcBef>
                <a:spcPts val="20"/>
              </a:spcBef>
              <a:buChar char="·"/>
              <a:tabLst>
                <a:tab pos="266065" algn="l"/>
                <a:tab pos="266700" algn="l"/>
              </a:tabLst>
            </a:pPr>
            <a:r>
              <a:rPr sz="2400" spc="-5" dirty="0">
                <a:latin typeface="Times New Roman"/>
                <a:cs typeface="Times New Roman"/>
              </a:rPr>
              <a:t>Não remove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i="1" spc="-5" dirty="0">
                <a:latin typeface="Times New Roman"/>
                <a:cs typeface="Times New Roman"/>
              </a:rPr>
              <a:t>commit </a:t>
            </a: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spc="-5" dirty="0">
                <a:latin typeface="Times New Roman"/>
                <a:cs typeface="Times New Roman"/>
              </a:rPr>
              <a:t>commit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&gt;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70750" y="23812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69">
                <a:moveTo>
                  <a:pt x="140207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8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7" y="280415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6" y="140208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7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58050" y="23685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69">
                <a:moveTo>
                  <a:pt x="140208" y="0"/>
                </a:moveTo>
                <a:lnTo>
                  <a:pt x="184538" y="7144"/>
                </a:lnTo>
                <a:lnTo>
                  <a:pt x="223028" y="27041"/>
                </a:lnTo>
                <a:lnTo>
                  <a:pt x="253374" y="57387"/>
                </a:lnTo>
                <a:lnTo>
                  <a:pt x="273271" y="95877"/>
                </a:lnTo>
                <a:lnTo>
                  <a:pt x="280416" y="140208"/>
                </a:lnTo>
                <a:lnTo>
                  <a:pt x="273271" y="184538"/>
                </a:lnTo>
                <a:lnTo>
                  <a:pt x="253374" y="223028"/>
                </a:lnTo>
                <a:lnTo>
                  <a:pt x="223028" y="253374"/>
                </a:lnTo>
                <a:lnTo>
                  <a:pt x="184538" y="273271"/>
                </a:lnTo>
                <a:lnTo>
                  <a:pt x="140208" y="280416"/>
                </a:lnTo>
                <a:lnTo>
                  <a:pt x="95877" y="273271"/>
                </a:lnTo>
                <a:lnTo>
                  <a:pt x="57387" y="253374"/>
                </a:lnTo>
                <a:lnTo>
                  <a:pt x="27041" y="223028"/>
                </a:lnTo>
                <a:lnTo>
                  <a:pt x="7144" y="184538"/>
                </a:lnTo>
                <a:lnTo>
                  <a:pt x="0" y="140208"/>
                </a:ln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8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61260" y="2438400"/>
            <a:ext cx="1722120" cy="16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05550" y="2978150"/>
            <a:ext cx="2188845" cy="3191510"/>
          </a:xfrm>
          <a:custGeom>
            <a:avLst/>
            <a:gdLst/>
            <a:ahLst/>
            <a:cxnLst/>
            <a:rect l="l" t="t" r="r" b="b"/>
            <a:pathLst>
              <a:path w="2188845" h="3191510">
                <a:moveTo>
                  <a:pt x="2188464" y="0"/>
                </a:moveTo>
                <a:lnTo>
                  <a:pt x="350900" y="0"/>
                </a:lnTo>
                <a:lnTo>
                  <a:pt x="0" y="350900"/>
                </a:lnTo>
                <a:lnTo>
                  <a:pt x="0" y="3191256"/>
                </a:lnTo>
                <a:lnTo>
                  <a:pt x="2188464" y="3191256"/>
                </a:lnTo>
                <a:lnTo>
                  <a:pt x="2188464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05550" y="2978150"/>
            <a:ext cx="351155" cy="351155"/>
          </a:xfrm>
          <a:custGeom>
            <a:avLst/>
            <a:gdLst/>
            <a:ahLst/>
            <a:cxnLst/>
            <a:rect l="l" t="t" r="r" b="b"/>
            <a:pathLst>
              <a:path w="351154" h="351154">
                <a:moveTo>
                  <a:pt x="350900" y="0"/>
                </a:moveTo>
                <a:lnTo>
                  <a:pt x="0" y="350900"/>
                </a:lnTo>
                <a:lnTo>
                  <a:pt x="280797" y="280797"/>
                </a:lnTo>
                <a:lnTo>
                  <a:pt x="350900" y="0"/>
                </a:lnTo>
                <a:close/>
              </a:path>
            </a:pathLst>
          </a:custGeom>
          <a:solidFill>
            <a:srgbClr val="A6B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26885" y="3001517"/>
            <a:ext cx="351155" cy="351155"/>
          </a:xfrm>
          <a:custGeom>
            <a:avLst/>
            <a:gdLst/>
            <a:ahLst/>
            <a:cxnLst/>
            <a:rect l="l" t="t" r="r" b="b"/>
            <a:pathLst>
              <a:path w="351154" h="351154">
                <a:moveTo>
                  <a:pt x="350901" y="0"/>
                </a:moveTo>
                <a:lnTo>
                  <a:pt x="280797" y="280797"/>
                </a:lnTo>
                <a:lnTo>
                  <a:pt x="0" y="350901"/>
                </a:lnTo>
                <a:lnTo>
                  <a:pt x="350901" y="0"/>
                </a:lnTo>
                <a:close/>
              </a:path>
            </a:pathLst>
          </a:custGeom>
          <a:ln w="38100">
            <a:solidFill>
              <a:srgbClr val="3788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6250" y="2368550"/>
            <a:ext cx="281940" cy="280670"/>
          </a:xfrm>
          <a:custGeom>
            <a:avLst/>
            <a:gdLst/>
            <a:ahLst/>
            <a:cxnLst/>
            <a:rect l="l" t="t" r="r" b="b"/>
            <a:pathLst>
              <a:path w="281939" h="280669">
                <a:moveTo>
                  <a:pt x="140969" y="0"/>
                </a:moveTo>
                <a:lnTo>
                  <a:pt x="96414" y="7144"/>
                </a:lnTo>
                <a:lnTo>
                  <a:pt x="57716" y="27041"/>
                </a:lnTo>
                <a:lnTo>
                  <a:pt x="27200" y="57387"/>
                </a:lnTo>
                <a:lnTo>
                  <a:pt x="7187" y="95877"/>
                </a:lnTo>
                <a:lnTo>
                  <a:pt x="0" y="140208"/>
                </a:lnTo>
                <a:lnTo>
                  <a:pt x="7187" y="184538"/>
                </a:lnTo>
                <a:lnTo>
                  <a:pt x="27200" y="223028"/>
                </a:lnTo>
                <a:lnTo>
                  <a:pt x="57716" y="253374"/>
                </a:lnTo>
                <a:lnTo>
                  <a:pt x="96414" y="273271"/>
                </a:lnTo>
                <a:lnTo>
                  <a:pt x="140969" y="280415"/>
                </a:lnTo>
                <a:lnTo>
                  <a:pt x="185525" y="273271"/>
                </a:lnTo>
                <a:lnTo>
                  <a:pt x="224223" y="253374"/>
                </a:lnTo>
                <a:lnTo>
                  <a:pt x="254739" y="223028"/>
                </a:lnTo>
                <a:lnTo>
                  <a:pt x="274752" y="184538"/>
                </a:lnTo>
                <a:lnTo>
                  <a:pt x="281939" y="140208"/>
                </a:lnTo>
                <a:lnTo>
                  <a:pt x="274752" y="95877"/>
                </a:lnTo>
                <a:lnTo>
                  <a:pt x="254739" y="57387"/>
                </a:lnTo>
                <a:lnTo>
                  <a:pt x="224223" y="27041"/>
                </a:lnTo>
                <a:lnTo>
                  <a:pt x="185525" y="7144"/>
                </a:lnTo>
                <a:lnTo>
                  <a:pt x="14096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46250" y="2368550"/>
            <a:ext cx="281940" cy="280670"/>
          </a:xfrm>
          <a:custGeom>
            <a:avLst/>
            <a:gdLst/>
            <a:ahLst/>
            <a:cxnLst/>
            <a:rect l="l" t="t" r="r" b="b"/>
            <a:pathLst>
              <a:path w="281939" h="280669">
                <a:moveTo>
                  <a:pt x="140970" y="0"/>
                </a:moveTo>
                <a:lnTo>
                  <a:pt x="185525" y="7144"/>
                </a:lnTo>
                <a:lnTo>
                  <a:pt x="224223" y="27041"/>
                </a:lnTo>
                <a:lnTo>
                  <a:pt x="254739" y="57387"/>
                </a:lnTo>
                <a:lnTo>
                  <a:pt x="274752" y="95877"/>
                </a:lnTo>
                <a:lnTo>
                  <a:pt x="281940" y="140208"/>
                </a:lnTo>
                <a:lnTo>
                  <a:pt x="274752" y="184538"/>
                </a:lnTo>
                <a:lnTo>
                  <a:pt x="254739" y="223028"/>
                </a:lnTo>
                <a:lnTo>
                  <a:pt x="224223" y="253374"/>
                </a:lnTo>
                <a:lnTo>
                  <a:pt x="185525" y="273271"/>
                </a:lnTo>
                <a:lnTo>
                  <a:pt x="140970" y="280416"/>
                </a:lnTo>
                <a:lnTo>
                  <a:pt x="96414" y="273271"/>
                </a:lnTo>
                <a:lnTo>
                  <a:pt x="57716" y="253374"/>
                </a:lnTo>
                <a:lnTo>
                  <a:pt x="27200" y="223028"/>
                </a:lnTo>
                <a:lnTo>
                  <a:pt x="7187" y="184538"/>
                </a:lnTo>
                <a:lnTo>
                  <a:pt x="0" y="140208"/>
                </a:lnTo>
                <a:lnTo>
                  <a:pt x="7187" y="95877"/>
                </a:lnTo>
                <a:lnTo>
                  <a:pt x="27200" y="57387"/>
                </a:lnTo>
                <a:lnTo>
                  <a:pt x="57716" y="27041"/>
                </a:lnTo>
                <a:lnTo>
                  <a:pt x="96414" y="7144"/>
                </a:lnTo>
                <a:lnTo>
                  <a:pt x="14097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1050" y="2978150"/>
            <a:ext cx="2190115" cy="3191510"/>
          </a:xfrm>
          <a:custGeom>
            <a:avLst/>
            <a:gdLst/>
            <a:ahLst/>
            <a:cxnLst/>
            <a:rect l="l" t="t" r="r" b="b"/>
            <a:pathLst>
              <a:path w="2190115" h="3191510">
                <a:moveTo>
                  <a:pt x="2189988" y="0"/>
                </a:moveTo>
                <a:lnTo>
                  <a:pt x="351205" y="0"/>
                </a:lnTo>
                <a:lnTo>
                  <a:pt x="0" y="351154"/>
                </a:lnTo>
                <a:lnTo>
                  <a:pt x="0" y="3191256"/>
                </a:lnTo>
                <a:lnTo>
                  <a:pt x="2189988" y="3191256"/>
                </a:lnTo>
                <a:lnTo>
                  <a:pt x="2189988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1050" y="2978150"/>
            <a:ext cx="351790" cy="351155"/>
          </a:xfrm>
          <a:custGeom>
            <a:avLst/>
            <a:gdLst/>
            <a:ahLst/>
            <a:cxnLst/>
            <a:rect l="l" t="t" r="r" b="b"/>
            <a:pathLst>
              <a:path w="351790" h="351154">
                <a:moveTo>
                  <a:pt x="351205" y="0"/>
                </a:moveTo>
                <a:lnTo>
                  <a:pt x="0" y="351154"/>
                </a:lnTo>
                <a:lnTo>
                  <a:pt x="280962" y="280924"/>
                </a:lnTo>
                <a:lnTo>
                  <a:pt x="351205" y="0"/>
                </a:lnTo>
                <a:close/>
              </a:path>
            </a:pathLst>
          </a:custGeom>
          <a:solidFill>
            <a:srgbClr val="A6B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1530" y="3001517"/>
            <a:ext cx="2190115" cy="3191510"/>
          </a:xfrm>
          <a:custGeom>
            <a:avLst/>
            <a:gdLst/>
            <a:ahLst/>
            <a:cxnLst/>
            <a:rect l="l" t="t" r="r" b="b"/>
            <a:pathLst>
              <a:path w="2190115" h="3191510">
                <a:moveTo>
                  <a:pt x="351205" y="0"/>
                </a:moveTo>
                <a:lnTo>
                  <a:pt x="280962" y="280924"/>
                </a:lnTo>
                <a:lnTo>
                  <a:pt x="0" y="351155"/>
                </a:lnTo>
                <a:lnTo>
                  <a:pt x="351205" y="0"/>
                </a:lnTo>
                <a:lnTo>
                  <a:pt x="2189988" y="0"/>
                </a:lnTo>
                <a:lnTo>
                  <a:pt x="0" y="3191256"/>
                </a:lnTo>
                <a:lnTo>
                  <a:pt x="351205" y="0"/>
                </a:lnTo>
                <a:close/>
              </a:path>
            </a:pathLst>
          </a:custGeom>
          <a:ln w="38100">
            <a:solidFill>
              <a:srgbClr val="3788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02150" y="24066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69">
                <a:moveTo>
                  <a:pt x="140208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8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8" y="280415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5" y="140208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8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02150" y="24066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69">
                <a:moveTo>
                  <a:pt x="140208" y="0"/>
                </a:moveTo>
                <a:lnTo>
                  <a:pt x="184538" y="7144"/>
                </a:lnTo>
                <a:lnTo>
                  <a:pt x="223028" y="27041"/>
                </a:lnTo>
                <a:lnTo>
                  <a:pt x="253374" y="57387"/>
                </a:lnTo>
                <a:lnTo>
                  <a:pt x="273271" y="95877"/>
                </a:lnTo>
                <a:lnTo>
                  <a:pt x="280416" y="140208"/>
                </a:lnTo>
                <a:lnTo>
                  <a:pt x="273271" y="184538"/>
                </a:lnTo>
                <a:lnTo>
                  <a:pt x="253374" y="223028"/>
                </a:lnTo>
                <a:lnTo>
                  <a:pt x="223028" y="253374"/>
                </a:lnTo>
                <a:lnTo>
                  <a:pt x="184538" y="273271"/>
                </a:lnTo>
                <a:lnTo>
                  <a:pt x="140208" y="280416"/>
                </a:lnTo>
                <a:lnTo>
                  <a:pt x="95877" y="273271"/>
                </a:lnTo>
                <a:lnTo>
                  <a:pt x="57387" y="253374"/>
                </a:lnTo>
                <a:lnTo>
                  <a:pt x="27041" y="223028"/>
                </a:lnTo>
                <a:lnTo>
                  <a:pt x="7144" y="184538"/>
                </a:lnTo>
                <a:lnTo>
                  <a:pt x="0" y="140208"/>
                </a:ln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8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49650" y="3016250"/>
            <a:ext cx="2188845" cy="3191510"/>
          </a:xfrm>
          <a:custGeom>
            <a:avLst/>
            <a:gdLst/>
            <a:ahLst/>
            <a:cxnLst/>
            <a:rect l="l" t="t" r="r" b="b"/>
            <a:pathLst>
              <a:path w="2188845" h="3191510">
                <a:moveTo>
                  <a:pt x="2188464" y="0"/>
                </a:moveTo>
                <a:lnTo>
                  <a:pt x="351027" y="0"/>
                </a:lnTo>
                <a:lnTo>
                  <a:pt x="0" y="350900"/>
                </a:lnTo>
                <a:lnTo>
                  <a:pt x="0" y="3191256"/>
                </a:lnTo>
                <a:lnTo>
                  <a:pt x="2188464" y="3191256"/>
                </a:lnTo>
                <a:lnTo>
                  <a:pt x="2188464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49650" y="3016250"/>
            <a:ext cx="351155" cy="351155"/>
          </a:xfrm>
          <a:custGeom>
            <a:avLst/>
            <a:gdLst/>
            <a:ahLst/>
            <a:cxnLst/>
            <a:rect l="l" t="t" r="r" b="b"/>
            <a:pathLst>
              <a:path w="351154" h="351154">
                <a:moveTo>
                  <a:pt x="351027" y="0"/>
                </a:moveTo>
                <a:lnTo>
                  <a:pt x="0" y="350900"/>
                </a:lnTo>
                <a:lnTo>
                  <a:pt x="280797" y="280797"/>
                </a:lnTo>
                <a:lnTo>
                  <a:pt x="351027" y="0"/>
                </a:lnTo>
                <a:close/>
              </a:path>
            </a:pathLst>
          </a:custGeom>
          <a:solidFill>
            <a:srgbClr val="A6B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69970" y="3041142"/>
            <a:ext cx="2188845" cy="3191510"/>
          </a:xfrm>
          <a:custGeom>
            <a:avLst/>
            <a:gdLst/>
            <a:ahLst/>
            <a:cxnLst/>
            <a:rect l="l" t="t" r="r" b="b"/>
            <a:pathLst>
              <a:path w="2188845" h="3191510">
                <a:moveTo>
                  <a:pt x="351028" y="0"/>
                </a:moveTo>
                <a:lnTo>
                  <a:pt x="280797" y="280797"/>
                </a:lnTo>
                <a:lnTo>
                  <a:pt x="0" y="350901"/>
                </a:lnTo>
                <a:lnTo>
                  <a:pt x="351028" y="0"/>
                </a:lnTo>
                <a:lnTo>
                  <a:pt x="2188464" y="0"/>
                </a:lnTo>
                <a:lnTo>
                  <a:pt x="0" y="3191256"/>
                </a:lnTo>
                <a:lnTo>
                  <a:pt x="351028" y="0"/>
                </a:lnTo>
                <a:close/>
              </a:path>
            </a:pathLst>
          </a:custGeom>
          <a:ln w="38100">
            <a:solidFill>
              <a:srgbClr val="3788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89220" y="2446020"/>
            <a:ext cx="1706880" cy="175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98650" y="1860550"/>
            <a:ext cx="293370" cy="360045"/>
          </a:xfrm>
          <a:custGeom>
            <a:avLst/>
            <a:gdLst/>
            <a:ahLst/>
            <a:cxnLst/>
            <a:rect l="l" t="t" r="r" b="b"/>
            <a:pathLst>
              <a:path w="293369" h="360044">
                <a:moveTo>
                  <a:pt x="293243" y="0"/>
                </a:moveTo>
                <a:lnTo>
                  <a:pt x="229489" y="0"/>
                </a:lnTo>
                <a:lnTo>
                  <a:pt x="0" y="360045"/>
                </a:lnTo>
                <a:lnTo>
                  <a:pt x="293243" y="0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54550" y="1860550"/>
            <a:ext cx="292735" cy="360045"/>
          </a:xfrm>
          <a:custGeom>
            <a:avLst/>
            <a:gdLst/>
            <a:ahLst/>
            <a:cxnLst/>
            <a:rect l="l" t="t" r="r" b="b"/>
            <a:pathLst>
              <a:path w="292735" h="360044">
                <a:moveTo>
                  <a:pt x="292735" y="0"/>
                </a:moveTo>
                <a:lnTo>
                  <a:pt x="229108" y="0"/>
                </a:lnTo>
                <a:lnTo>
                  <a:pt x="0" y="360045"/>
                </a:lnTo>
                <a:lnTo>
                  <a:pt x="292735" y="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23150" y="1860550"/>
            <a:ext cx="292735" cy="360045"/>
          </a:xfrm>
          <a:custGeom>
            <a:avLst/>
            <a:gdLst/>
            <a:ahLst/>
            <a:cxnLst/>
            <a:rect l="l" t="t" r="r" b="b"/>
            <a:pathLst>
              <a:path w="292734" h="360044">
                <a:moveTo>
                  <a:pt x="292735" y="0"/>
                </a:moveTo>
                <a:lnTo>
                  <a:pt x="229108" y="0"/>
                </a:lnTo>
                <a:lnTo>
                  <a:pt x="0" y="360045"/>
                </a:lnTo>
                <a:lnTo>
                  <a:pt x="292735" y="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07680" y="4411979"/>
            <a:ext cx="647700" cy="594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95450" y="23304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95450" y="23304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51350" y="23177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51350" y="23177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07250" y="23177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07250" y="23177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0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0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2851150" y="723900"/>
            <a:ext cx="3659504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Revertendo</a:t>
            </a:r>
            <a:r>
              <a:rPr spc="-40" dirty="0"/>
              <a:t> </a:t>
            </a:r>
            <a:r>
              <a:rPr i="1" spc="-5" dirty="0">
                <a:latin typeface="Times New Roman"/>
                <a:cs typeface="Times New Roman"/>
              </a:rPr>
              <a:t>Commits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254250" y="1784350"/>
            <a:ext cx="765175" cy="384175"/>
          </a:xfrm>
          <a:prstGeom prst="rect">
            <a:avLst/>
          </a:prstGeom>
          <a:solidFill>
            <a:srgbClr val="FFC900"/>
          </a:solidFill>
          <a:ln w="6096">
            <a:solidFill>
              <a:srgbClr val="000000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550"/>
              </a:spcBef>
            </a:pPr>
            <a:r>
              <a:rPr sz="2000" b="1" spc="-25" dirty="0">
                <a:solidFill>
                  <a:srgbClr val="303030"/>
                </a:solidFill>
                <a:latin typeface="Times New Roman"/>
                <a:cs typeface="Times New Roman"/>
              </a:rPr>
              <a:t>v.0.1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10150" y="1784350"/>
            <a:ext cx="763905" cy="384175"/>
          </a:xfrm>
          <a:prstGeom prst="rect">
            <a:avLst/>
          </a:prstGeom>
          <a:solidFill>
            <a:srgbClr val="FFC900"/>
          </a:solidFill>
          <a:ln w="6096">
            <a:solidFill>
              <a:srgbClr val="000000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550"/>
              </a:spcBef>
            </a:pPr>
            <a:r>
              <a:rPr sz="2000" b="1" spc="-25" dirty="0">
                <a:solidFill>
                  <a:srgbClr val="303030"/>
                </a:solidFill>
                <a:latin typeface="Times New Roman"/>
                <a:cs typeface="Times New Roman"/>
              </a:rPr>
              <a:t>v.0.2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778750" y="1784350"/>
            <a:ext cx="763905" cy="384175"/>
          </a:xfrm>
          <a:prstGeom prst="rect">
            <a:avLst/>
          </a:prstGeom>
          <a:solidFill>
            <a:srgbClr val="FFC900"/>
          </a:solidFill>
          <a:ln w="6096">
            <a:solidFill>
              <a:srgbClr val="000000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550"/>
              </a:spcBef>
            </a:pPr>
            <a:r>
              <a:rPr sz="2000" b="1" spc="-25" dirty="0">
                <a:solidFill>
                  <a:srgbClr val="303030"/>
                </a:solidFill>
                <a:latin typeface="Times New Roman"/>
                <a:cs typeface="Times New Roman"/>
              </a:rPr>
              <a:t>v.0.3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19200" y="3390900"/>
            <a:ext cx="1371600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88900" marR="5080" indent="-76200">
              <a:lnSpc>
                <a:spcPts val="2800"/>
              </a:lnSpc>
              <a:spcBef>
                <a:spcPts val="260"/>
              </a:spcBef>
            </a:pPr>
            <a:r>
              <a:rPr sz="2400" spc="-5" dirty="0">
                <a:solidFill>
                  <a:srgbClr val="002C71"/>
                </a:solidFill>
                <a:latin typeface="Times New Roman"/>
                <a:cs typeface="Times New Roman"/>
              </a:rPr>
              <a:t>def</a:t>
            </a:r>
            <a:r>
              <a:rPr sz="2400" spc="-60" dirty="0">
                <a:solidFill>
                  <a:srgbClr val="002C7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fun</a:t>
            </a:r>
            <a:r>
              <a:rPr sz="2400" spc="-5" dirty="0">
                <a:latin typeface="Times New Roman"/>
                <a:cs typeface="Times New Roman"/>
              </a:rPr>
              <a:t>(x):  </a:t>
            </a:r>
            <a:r>
              <a:rPr sz="2400" spc="-5" dirty="0">
                <a:solidFill>
                  <a:srgbClr val="002C71"/>
                </a:solidFill>
                <a:latin typeface="Times New Roman"/>
                <a:cs typeface="Times New Roman"/>
              </a:rPr>
              <a:t>print</a:t>
            </a:r>
            <a:r>
              <a:rPr sz="2400" spc="-15" dirty="0">
                <a:solidFill>
                  <a:srgbClr val="002C7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75100" y="3429000"/>
            <a:ext cx="1524000" cy="1635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88900" marR="157480" indent="-76200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solidFill>
                  <a:srgbClr val="002C71"/>
                </a:solidFill>
                <a:latin typeface="Times New Roman"/>
                <a:cs typeface="Times New Roman"/>
              </a:rPr>
              <a:t>def</a:t>
            </a:r>
            <a:r>
              <a:rPr sz="2400" spc="-60" dirty="0">
                <a:solidFill>
                  <a:srgbClr val="002C7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fun</a:t>
            </a:r>
            <a:r>
              <a:rPr sz="2400" spc="-5" dirty="0">
                <a:latin typeface="Times New Roman"/>
                <a:cs typeface="Times New Roman"/>
              </a:rPr>
              <a:t>(x):  </a:t>
            </a:r>
            <a:r>
              <a:rPr sz="2400" spc="-5" dirty="0">
                <a:solidFill>
                  <a:srgbClr val="002C71"/>
                </a:solidFill>
                <a:latin typeface="Times New Roman"/>
                <a:cs typeface="Times New Roman"/>
              </a:rPr>
              <a:t>print</a:t>
            </a:r>
            <a:r>
              <a:rPr sz="2400" spc="-15" dirty="0">
                <a:solidFill>
                  <a:srgbClr val="002C7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88900" marR="5080" indent="-76200">
              <a:lnSpc>
                <a:spcPct val="100699"/>
              </a:lnSpc>
              <a:spcBef>
                <a:spcPts val="1100"/>
              </a:spcBef>
            </a:pPr>
            <a:r>
              <a:rPr sz="2400" spc="-5" dirty="0">
                <a:solidFill>
                  <a:srgbClr val="002C71"/>
                </a:solidFill>
                <a:latin typeface="Times New Roman"/>
                <a:cs typeface="Times New Roman"/>
              </a:rPr>
              <a:t>def</a:t>
            </a:r>
            <a:r>
              <a:rPr sz="2400" spc="-55" dirty="0">
                <a:solidFill>
                  <a:srgbClr val="002C7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fun2</a:t>
            </a:r>
            <a:r>
              <a:rPr sz="2400" spc="-5" dirty="0">
                <a:latin typeface="Times New Roman"/>
                <a:cs typeface="Times New Roman"/>
              </a:rPr>
              <a:t>(x):  </a:t>
            </a:r>
            <a:r>
              <a:rPr sz="2400" spc="-5" dirty="0">
                <a:solidFill>
                  <a:srgbClr val="002C71"/>
                </a:solidFill>
                <a:latin typeface="Times New Roman"/>
                <a:cs typeface="Times New Roman"/>
              </a:rPr>
              <a:t>print</a:t>
            </a:r>
            <a:r>
              <a:rPr sz="2400" spc="-20" dirty="0">
                <a:solidFill>
                  <a:srgbClr val="002C7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x+1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324600" y="2997200"/>
            <a:ext cx="2188845" cy="3229610"/>
          </a:xfrm>
          <a:prstGeom prst="rect">
            <a:avLst/>
          </a:prstGeom>
          <a:ln w="38100">
            <a:solidFill>
              <a:srgbClr val="3788C2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</a:pPr>
            <a:r>
              <a:rPr sz="2400" spc="-5" dirty="0">
                <a:solidFill>
                  <a:srgbClr val="002C71"/>
                </a:solidFill>
                <a:latin typeface="Times New Roman"/>
                <a:cs typeface="Times New Roman"/>
              </a:rPr>
              <a:t>def</a:t>
            </a:r>
            <a:r>
              <a:rPr sz="2400" spc="-10" dirty="0">
                <a:solidFill>
                  <a:srgbClr val="002C7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fun</a:t>
            </a:r>
            <a:r>
              <a:rPr sz="2400" spc="-5" dirty="0">
                <a:latin typeface="Times New Roman"/>
                <a:cs typeface="Times New Roman"/>
              </a:rPr>
              <a:t>(x):</a:t>
            </a:r>
            <a:endParaRPr sz="2400">
              <a:latin typeface="Times New Roman"/>
              <a:cs typeface="Times New Roman"/>
            </a:endParaRPr>
          </a:p>
          <a:p>
            <a:pPr marL="62357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002C71"/>
                </a:solidFill>
                <a:latin typeface="Times New Roman"/>
                <a:cs typeface="Times New Roman"/>
              </a:rPr>
              <a:t>print</a:t>
            </a:r>
            <a:r>
              <a:rPr sz="2400" spc="-10" dirty="0">
                <a:solidFill>
                  <a:srgbClr val="002C7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623570" indent="-421005">
              <a:lnSpc>
                <a:spcPct val="100000"/>
              </a:lnSpc>
              <a:spcBef>
                <a:spcPts val="1120"/>
              </a:spcBef>
            </a:pPr>
            <a:r>
              <a:rPr sz="2400" spc="-5" dirty="0">
                <a:solidFill>
                  <a:srgbClr val="002C71"/>
                </a:solidFill>
                <a:latin typeface="Times New Roman"/>
                <a:cs typeface="Times New Roman"/>
              </a:rPr>
              <a:t>def</a:t>
            </a:r>
            <a:r>
              <a:rPr sz="2400" spc="-10" dirty="0">
                <a:solidFill>
                  <a:srgbClr val="002C7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fun2</a:t>
            </a:r>
            <a:r>
              <a:rPr sz="2400" spc="-5" dirty="0">
                <a:latin typeface="Times New Roman"/>
                <a:cs typeface="Times New Roman"/>
              </a:rPr>
              <a:t>(x):</a:t>
            </a:r>
            <a:endParaRPr sz="2400">
              <a:latin typeface="Times New Roman"/>
              <a:cs typeface="Times New Roman"/>
            </a:endParaRPr>
          </a:p>
          <a:p>
            <a:pPr marL="203200" indent="420370">
              <a:lnSpc>
                <a:spcPct val="100000"/>
              </a:lnSpc>
              <a:spcBef>
                <a:spcPts val="1320"/>
              </a:spcBef>
            </a:pPr>
            <a:r>
              <a:rPr sz="2400" spc="-5" dirty="0">
                <a:solidFill>
                  <a:srgbClr val="002C71"/>
                </a:solidFill>
                <a:latin typeface="Times New Roman"/>
                <a:cs typeface="Times New Roman"/>
              </a:rPr>
              <a:t>print</a:t>
            </a:r>
            <a:r>
              <a:rPr sz="2400" spc="-80" dirty="0">
                <a:solidFill>
                  <a:srgbClr val="002C7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x+1</a:t>
            </a:r>
            <a:endParaRPr sz="2400">
              <a:latin typeface="Times New Roman"/>
              <a:cs typeface="Times New Roman"/>
            </a:endParaRPr>
          </a:p>
          <a:p>
            <a:pPr marL="623570" marR="427990" indent="-421005">
              <a:lnSpc>
                <a:spcPts val="2800"/>
              </a:lnSpc>
              <a:spcBef>
                <a:spcPts val="1380"/>
              </a:spcBef>
            </a:pPr>
            <a:r>
              <a:rPr sz="2400" spc="-5" dirty="0">
                <a:solidFill>
                  <a:srgbClr val="002C71"/>
                </a:solidFill>
                <a:latin typeface="Times New Roman"/>
                <a:cs typeface="Times New Roman"/>
              </a:rPr>
              <a:t>def </a:t>
            </a:r>
            <a:r>
              <a:rPr sz="2400" b="1" spc="-5" dirty="0">
                <a:latin typeface="Times New Roman"/>
                <a:cs typeface="Times New Roman"/>
              </a:rPr>
              <a:t>fun3</a:t>
            </a:r>
            <a:r>
              <a:rPr sz="2400" spc="-5" dirty="0">
                <a:latin typeface="Times New Roman"/>
                <a:cs typeface="Times New Roman"/>
              </a:rPr>
              <a:t>(x):  </a:t>
            </a:r>
            <a:r>
              <a:rPr sz="2400" spc="-5" dirty="0">
                <a:solidFill>
                  <a:srgbClr val="002C71"/>
                </a:solidFill>
                <a:latin typeface="Times New Roman"/>
                <a:cs typeface="Times New Roman"/>
              </a:rPr>
              <a:t>print</a:t>
            </a:r>
            <a:r>
              <a:rPr sz="2400" spc="-80" dirty="0">
                <a:solidFill>
                  <a:srgbClr val="002C7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x+x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513064" y="2978150"/>
            <a:ext cx="0" cy="3267710"/>
          </a:xfrm>
          <a:custGeom>
            <a:avLst/>
            <a:gdLst/>
            <a:ahLst/>
            <a:cxnLst/>
            <a:rect l="l" t="t" r="r" b="b"/>
            <a:pathLst>
              <a:path h="3267710">
                <a:moveTo>
                  <a:pt x="0" y="0"/>
                </a:moveTo>
                <a:lnTo>
                  <a:pt x="0" y="3267455"/>
                </a:lnTo>
              </a:path>
            </a:pathLst>
          </a:custGeom>
          <a:ln w="38100">
            <a:solidFill>
              <a:srgbClr val="3788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494014" y="4566158"/>
            <a:ext cx="247015" cy="0"/>
          </a:xfrm>
          <a:custGeom>
            <a:avLst/>
            <a:gdLst/>
            <a:ahLst/>
            <a:cxnLst/>
            <a:rect l="l" t="t" r="r" b="b"/>
            <a:pathLst>
              <a:path w="247015">
                <a:moveTo>
                  <a:pt x="0" y="0"/>
                </a:moveTo>
                <a:lnTo>
                  <a:pt x="246888" y="0"/>
                </a:lnTo>
              </a:path>
            </a:pathLst>
          </a:custGeom>
          <a:ln w="6095">
            <a:solidFill>
              <a:srgbClr val="FFE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494014" y="4846573"/>
            <a:ext cx="247015" cy="0"/>
          </a:xfrm>
          <a:custGeom>
            <a:avLst/>
            <a:gdLst/>
            <a:ahLst/>
            <a:cxnLst/>
            <a:rect l="l" t="t" r="r" b="b"/>
            <a:pathLst>
              <a:path w="247015">
                <a:moveTo>
                  <a:pt x="0" y="0"/>
                </a:moveTo>
                <a:lnTo>
                  <a:pt x="246888" y="0"/>
                </a:lnTo>
              </a:path>
            </a:pathLst>
          </a:custGeom>
          <a:ln w="6096">
            <a:solidFill>
              <a:srgbClr val="FFE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24600" y="2978150"/>
            <a:ext cx="0" cy="3267710"/>
          </a:xfrm>
          <a:custGeom>
            <a:avLst/>
            <a:gdLst/>
            <a:ahLst/>
            <a:cxnLst/>
            <a:rect l="l" t="t" r="r" b="b"/>
            <a:pathLst>
              <a:path h="3267710">
                <a:moveTo>
                  <a:pt x="0" y="0"/>
                </a:moveTo>
                <a:lnTo>
                  <a:pt x="0" y="3267455"/>
                </a:lnTo>
              </a:path>
            </a:pathLst>
          </a:custGeom>
          <a:ln w="38100">
            <a:solidFill>
              <a:srgbClr val="3788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737852" y="4559300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830"/>
                </a:lnTo>
              </a:path>
            </a:pathLst>
          </a:custGeom>
          <a:ln w="6092">
            <a:solidFill>
              <a:srgbClr val="FFE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05550" y="2997200"/>
            <a:ext cx="2226945" cy="0"/>
          </a:xfrm>
          <a:custGeom>
            <a:avLst/>
            <a:gdLst/>
            <a:ahLst/>
            <a:cxnLst/>
            <a:rect l="l" t="t" r="r" b="b"/>
            <a:pathLst>
              <a:path w="2226945">
                <a:moveTo>
                  <a:pt x="0" y="0"/>
                </a:moveTo>
                <a:lnTo>
                  <a:pt x="2226564" y="0"/>
                </a:lnTo>
              </a:path>
            </a:pathLst>
          </a:custGeom>
          <a:ln w="38100">
            <a:solidFill>
              <a:srgbClr val="3788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05550" y="6226555"/>
            <a:ext cx="2226945" cy="0"/>
          </a:xfrm>
          <a:custGeom>
            <a:avLst/>
            <a:gdLst/>
            <a:ahLst/>
            <a:cxnLst/>
            <a:rect l="l" t="t" r="r" b="b"/>
            <a:pathLst>
              <a:path w="2226945">
                <a:moveTo>
                  <a:pt x="0" y="0"/>
                </a:moveTo>
                <a:lnTo>
                  <a:pt x="2226563" y="0"/>
                </a:lnTo>
              </a:path>
            </a:pathLst>
          </a:custGeom>
          <a:ln w="38100">
            <a:solidFill>
              <a:srgbClr val="3788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19253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5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70750" y="23812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69">
                <a:moveTo>
                  <a:pt x="140207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8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7" y="280415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6" y="140208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7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58050" y="23685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69">
                <a:moveTo>
                  <a:pt x="140208" y="0"/>
                </a:moveTo>
                <a:lnTo>
                  <a:pt x="184538" y="7144"/>
                </a:lnTo>
                <a:lnTo>
                  <a:pt x="223028" y="27041"/>
                </a:lnTo>
                <a:lnTo>
                  <a:pt x="253374" y="57387"/>
                </a:lnTo>
                <a:lnTo>
                  <a:pt x="273271" y="95877"/>
                </a:lnTo>
                <a:lnTo>
                  <a:pt x="280416" y="140208"/>
                </a:lnTo>
                <a:lnTo>
                  <a:pt x="273271" y="184538"/>
                </a:lnTo>
                <a:lnTo>
                  <a:pt x="253374" y="223028"/>
                </a:lnTo>
                <a:lnTo>
                  <a:pt x="223028" y="253374"/>
                </a:lnTo>
                <a:lnTo>
                  <a:pt x="184538" y="273271"/>
                </a:lnTo>
                <a:lnTo>
                  <a:pt x="140208" y="280416"/>
                </a:lnTo>
                <a:lnTo>
                  <a:pt x="95877" y="273271"/>
                </a:lnTo>
                <a:lnTo>
                  <a:pt x="57387" y="253374"/>
                </a:lnTo>
                <a:lnTo>
                  <a:pt x="27041" y="223028"/>
                </a:lnTo>
                <a:lnTo>
                  <a:pt x="7144" y="184538"/>
                </a:lnTo>
                <a:lnTo>
                  <a:pt x="0" y="140208"/>
                </a:ln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8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61260" y="2438400"/>
            <a:ext cx="1722120" cy="16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46250" y="2368550"/>
            <a:ext cx="281940" cy="280670"/>
          </a:xfrm>
          <a:custGeom>
            <a:avLst/>
            <a:gdLst/>
            <a:ahLst/>
            <a:cxnLst/>
            <a:rect l="l" t="t" r="r" b="b"/>
            <a:pathLst>
              <a:path w="281939" h="280669">
                <a:moveTo>
                  <a:pt x="140969" y="0"/>
                </a:moveTo>
                <a:lnTo>
                  <a:pt x="96414" y="7144"/>
                </a:lnTo>
                <a:lnTo>
                  <a:pt x="57716" y="27041"/>
                </a:lnTo>
                <a:lnTo>
                  <a:pt x="27200" y="57387"/>
                </a:lnTo>
                <a:lnTo>
                  <a:pt x="7187" y="95877"/>
                </a:lnTo>
                <a:lnTo>
                  <a:pt x="0" y="140208"/>
                </a:lnTo>
                <a:lnTo>
                  <a:pt x="7187" y="184538"/>
                </a:lnTo>
                <a:lnTo>
                  <a:pt x="27200" y="223028"/>
                </a:lnTo>
                <a:lnTo>
                  <a:pt x="57716" y="253374"/>
                </a:lnTo>
                <a:lnTo>
                  <a:pt x="96414" y="273271"/>
                </a:lnTo>
                <a:lnTo>
                  <a:pt x="140969" y="280415"/>
                </a:lnTo>
                <a:lnTo>
                  <a:pt x="185525" y="273271"/>
                </a:lnTo>
                <a:lnTo>
                  <a:pt x="224223" y="253374"/>
                </a:lnTo>
                <a:lnTo>
                  <a:pt x="254739" y="223028"/>
                </a:lnTo>
                <a:lnTo>
                  <a:pt x="274752" y="184538"/>
                </a:lnTo>
                <a:lnTo>
                  <a:pt x="281939" y="140208"/>
                </a:lnTo>
                <a:lnTo>
                  <a:pt x="274752" y="95877"/>
                </a:lnTo>
                <a:lnTo>
                  <a:pt x="254739" y="57387"/>
                </a:lnTo>
                <a:lnTo>
                  <a:pt x="224223" y="27041"/>
                </a:lnTo>
                <a:lnTo>
                  <a:pt x="185525" y="7144"/>
                </a:lnTo>
                <a:lnTo>
                  <a:pt x="14096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46250" y="2368550"/>
            <a:ext cx="281940" cy="280670"/>
          </a:xfrm>
          <a:custGeom>
            <a:avLst/>
            <a:gdLst/>
            <a:ahLst/>
            <a:cxnLst/>
            <a:rect l="l" t="t" r="r" b="b"/>
            <a:pathLst>
              <a:path w="281939" h="280669">
                <a:moveTo>
                  <a:pt x="140970" y="0"/>
                </a:moveTo>
                <a:lnTo>
                  <a:pt x="185525" y="7144"/>
                </a:lnTo>
                <a:lnTo>
                  <a:pt x="224223" y="27041"/>
                </a:lnTo>
                <a:lnTo>
                  <a:pt x="254739" y="57387"/>
                </a:lnTo>
                <a:lnTo>
                  <a:pt x="274752" y="95877"/>
                </a:lnTo>
                <a:lnTo>
                  <a:pt x="281940" y="140208"/>
                </a:lnTo>
                <a:lnTo>
                  <a:pt x="274752" y="184538"/>
                </a:lnTo>
                <a:lnTo>
                  <a:pt x="254739" y="223028"/>
                </a:lnTo>
                <a:lnTo>
                  <a:pt x="224223" y="253374"/>
                </a:lnTo>
                <a:lnTo>
                  <a:pt x="185525" y="273271"/>
                </a:lnTo>
                <a:lnTo>
                  <a:pt x="140970" y="280416"/>
                </a:lnTo>
                <a:lnTo>
                  <a:pt x="96414" y="273271"/>
                </a:lnTo>
                <a:lnTo>
                  <a:pt x="57716" y="253374"/>
                </a:lnTo>
                <a:lnTo>
                  <a:pt x="27200" y="223028"/>
                </a:lnTo>
                <a:lnTo>
                  <a:pt x="7187" y="184538"/>
                </a:lnTo>
                <a:lnTo>
                  <a:pt x="0" y="140208"/>
                </a:lnTo>
                <a:lnTo>
                  <a:pt x="7187" y="95877"/>
                </a:lnTo>
                <a:lnTo>
                  <a:pt x="27200" y="57387"/>
                </a:lnTo>
                <a:lnTo>
                  <a:pt x="57716" y="27041"/>
                </a:lnTo>
                <a:lnTo>
                  <a:pt x="96414" y="7144"/>
                </a:lnTo>
                <a:lnTo>
                  <a:pt x="140970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02150" y="24066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69">
                <a:moveTo>
                  <a:pt x="140208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8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8" y="280415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5" y="140208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8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02150" y="24066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69">
                <a:moveTo>
                  <a:pt x="140208" y="0"/>
                </a:moveTo>
                <a:lnTo>
                  <a:pt x="184538" y="7144"/>
                </a:lnTo>
                <a:lnTo>
                  <a:pt x="223028" y="27041"/>
                </a:lnTo>
                <a:lnTo>
                  <a:pt x="253374" y="57387"/>
                </a:lnTo>
                <a:lnTo>
                  <a:pt x="273271" y="95877"/>
                </a:lnTo>
                <a:lnTo>
                  <a:pt x="280416" y="140208"/>
                </a:lnTo>
                <a:lnTo>
                  <a:pt x="273271" y="184538"/>
                </a:lnTo>
                <a:lnTo>
                  <a:pt x="253374" y="223028"/>
                </a:lnTo>
                <a:lnTo>
                  <a:pt x="223028" y="253374"/>
                </a:lnTo>
                <a:lnTo>
                  <a:pt x="184538" y="273271"/>
                </a:lnTo>
                <a:lnTo>
                  <a:pt x="140208" y="280416"/>
                </a:lnTo>
                <a:lnTo>
                  <a:pt x="95877" y="273271"/>
                </a:lnTo>
                <a:lnTo>
                  <a:pt x="57387" y="253374"/>
                </a:lnTo>
                <a:lnTo>
                  <a:pt x="27041" y="223028"/>
                </a:lnTo>
                <a:lnTo>
                  <a:pt x="7144" y="184538"/>
                </a:lnTo>
                <a:lnTo>
                  <a:pt x="0" y="140208"/>
                </a:ln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8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89220" y="2446020"/>
            <a:ext cx="1706880" cy="175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98650" y="1860550"/>
            <a:ext cx="293370" cy="360045"/>
          </a:xfrm>
          <a:custGeom>
            <a:avLst/>
            <a:gdLst/>
            <a:ahLst/>
            <a:cxnLst/>
            <a:rect l="l" t="t" r="r" b="b"/>
            <a:pathLst>
              <a:path w="293369" h="360044">
                <a:moveTo>
                  <a:pt x="293243" y="0"/>
                </a:moveTo>
                <a:lnTo>
                  <a:pt x="229489" y="0"/>
                </a:lnTo>
                <a:lnTo>
                  <a:pt x="0" y="360045"/>
                </a:lnTo>
                <a:lnTo>
                  <a:pt x="293243" y="0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54550" y="1860550"/>
            <a:ext cx="292735" cy="360045"/>
          </a:xfrm>
          <a:custGeom>
            <a:avLst/>
            <a:gdLst/>
            <a:ahLst/>
            <a:cxnLst/>
            <a:rect l="l" t="t" r="r" b="b"/>
            <a:pathLst>
              <a:path w="292735" h="360044">
                <a:moveTo>
                  <a:pt x="292735" y="0"/>
                </a:moveTo>
                <a:lnTo>
                  <a:pt x="229108" y="0"/>
                </a:lnTo>
                <a:lnTo>
                  <a:pt x="0" y="360045"/>
                </a:lnTo>
                <a:lnTo>
                  <a:pt x="292735" y="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23150" y="1860550"/>
            <a:ext cx="292735" cy="360045"/>
          </a:xfrm>
          <a:custGeom>
            <a:avLst/>
            <a:gdLst/>
            <a:ahLst/>
            <a:cxnLst/>
            <a:rect l="l" t="t" r="r" b="b"/>
            <a:pathLst>
              <a:path w="292734" h="360044">
                <a:moveTo>
                  <a:pt x="292735" y="0"/>
                </a:moveTo>
                <a:lnTo>
                  <a:pt x="229108" y="0"/>
                </a:lnTo>
                <a:lnTo>
                  <a:pt x="0" y="360045"/>
                </a:lnTo>
                <a:lnTo>
                  <a:pt x="292735" y="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95450" y="23304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95450" y="23304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51350" y="23177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51350" y="23177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07250" y="23177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07250" y="23177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0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0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4550" y="4133850"/>
            <a:ext cx="762000" cy="745490"/>
          </a:xfrm>
          <a:custGeom>
            <a:avLst/>
            <a:gdLst/>
            <a:ahLst/>
            <a:cxnLst/>
            <a:rect l="l" t="t" r="r" b="b"/>
            <a:pathLst>
              <a:path w="762000" h="745489">
                <a:moveTo>
                  <a:pt x="381000" y="0"/>
                </a:moveTo>
                <a:lnTo>
                  <a:pt x="0" y="745236"/>
                </a:lnTo>
                <a:lnTo>
                  <a:pt x="762000" y="745236"/>
                </a:lnTo>
                <a:lnTo>
                  <a:pt x="381000" y="0"/>
                </a:lnTo>
                <a:close/>
              </a:path>
            </a:pathLst>
          </a:custGeom>
          <a:solidFill>
            <a:srgbClr val="FE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4550" y="4133850"/>
            <a:ext cx="762000" cy="745490"/>
          </a:xfrm>
          <a:custGeom>
            <a:avLst/>
            <a:gdLst/>
            <a:ahLst/>
            <a:cxnLst/>
            <a:rect l="l" t="t" r="r" b="b"/>
            <a:pathLst>
              <a:path w="762000" h="745489">
                <a:moveTo>
                  <a:pt x="0" y="745236"/>
                </a:moveTo>
                <a:lnTo>
                  <a:pt x="381000" y="0"/>
                </a:lnTo>
                <a:lnTo>
                  <a:pt x="762000" y="745236"/>
                </a:lnTo>
                <a:lnTo>
                  <a:pt x="0" y="745236"/>
                </a:lnTo>
                <a:close/>
              </a:path>
            </a:pathLst>
          </a:custGeom>
          <a:ln w="28956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851150" y="723900"/>
            <a:ext cx="3659504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Revertendo</a:t>
            </a:r>
            <a:r>
              <a:rPr spc="-40" dirty="0"/>
              <a:t> </a:t>
            </a:r>
            <a:r>
              <a:rPr i="1" spc="-5" dirty="0">
                <a:latin typeface="Times New Roman"/>
                <a:cs typeface="Times New Roman"/>
              </a:rPr>
              <a:t>Commits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19253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4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54250" y="1784350"/>
            <a:ext cx="765175" cy="384175"/>
          </a:xfrm>
          <a:prstGeom prst="rect">
            <a:avLst/>
          </a:prstGeom>
          <a:solidFill>
            <a:srgbClr val="FFC900"/>
          </a:solidFill>
          <a:ln w="6096">
            <a:solidFill>
              <a:srgbClr val="000000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550"/>
              </a:spcBef>
            </a:pPr>
            <a:r>
              <a:rPr sz="2000" b="1" spc="-25" dirty="0">
                <a:solidFill>
                  <a:srgbClr val="303030"/>
                </a:solidFill>
                <a:latin typeface="Times New Roman"/>
                <a:cs typeface="Times New Roman"/>
              </a:rPr>
              <a:t>v.0.1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10150" y="1784350"/>
            <a:ext cx="763905" cy="384175"/>
          </a:xfrm>
          <a:prstGeom prst="rect">
            <a:avLst/>
          </a:prstGeom>
          <a:solidFill>
            <a:srgbClr val="FFC900"/>
          </a:solidFill>
          <a:ln w="6096">
            <a:solidFill>
              <a:srgbClr val="000000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550"/>
              </a:spcBef>
            </a:pPr>
            <a:r>
              <a:rPr sz="2000" b="1" spc="-25" dirty="0">
                <a:solidFill>
                  <a:srgbClr val="303030"/>
                </a:solidFill>
                <a:latin typeface="Times New Roman"/>
                <a:cs typeface="Times New Roman"/>
              </a:rPr>
              <a:t>v.0.2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778750" y="1784350"/>
            <a:ext cx="763905" cy="384175"/>
          </a:xfrm>
          <a:prstGeom prst="rect">
            <a:avLst/>
          </a:prstGeom>
          <a:solidFill>
            <a:srgbClr val="FFC900"/>
          </a:solidFill>
          <a:ln w="6096">
            <a:solidFill>
              <a:srgbClr val="000000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550"/>
              </a:spcBef>
            </a:pPr>
            <a:r>
              <a:rPr sz="2000" b="1" spc="-25" dirty="0">
                <a:solidFill>
                  <a:srgbClr val="303030"/>
                </a:solidFill>
                <a:latin typeface="Times New Roman"/>
                <a:cs typeface="Times New Roman"/>
              </a:rPr>
              <a:t>v.0.3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8150" y="3181350"/>
            <a:ext cx="778510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303530">
              <a:lnSpc>
                <a:spcPct val="100000"/>
              </a:lnSpc>
              <a:spcBef>
                <a:spcPts val="115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revert</a:t>
            </a:r>
            <a:r>
              <a:rPr sz="2400" b="1" spc="-2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v.0.2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95400" y="4064000"/>
            <a:ext cx="30130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065" algn="l"/>
              </a:tabLst>
            </a:pPr>
            <a:r>
              <a:rPr sz="4800" b="1" dirty="0">
                <a:solidFill>
                  <a:srgbClr val="303030"/>
                </a:solidFill>
                <a:latin typeface="Times New Roman"/>
                <a:cs typeface="Times New Roman"/>
              </a:rPr>
              <a:t>!	</a:t>
            </a:r>
            <a:r>
              <a:rPr sz="2400" spc="-5" dirty="0">
                <a:latin typeface="Times New Roman"/>
                <a:cs typeface="Times New Roman"/>
              </a:rPr>
              <a:t>Conflitos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aparecem!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8150" y="5289550"/>
            <a:ext cx="7785100" cy="55499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303530">
              <a:lnSpc>
                <a:spcPct val="100000"/>
              </a:lnSpc>
              <a:spcBef>
                <a:spcPts val="115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</a:t>
            </a:r>
            <a:r>
              <a:rPr sz="2400" b="1" spc="-2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mergetool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79" y="160020"/>
            <a:ext cx="1013460" cy="441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3919" y="678180"/>
            <a:ext cx="7399019" cy="5966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21150" y="723900"/>
            <a:ext cx="11525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</a:t>
            </a:r>
            <a:r>
              <a:rPr spc="-5" dirty="0"/>
              <a:t>lam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9253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4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0200" y="3116579"/>
            <a:ext cx="1219200" cy="175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4174" y="3043173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70">
                <a:moveTo>
                  <a:pt x="140207" y="0"/>
                </a:moveTo>
                <a:lnTo>
                  <a:pt x="95892" y="7144"/>
                </a:lnTo>
                <a:lnTo>
                  <a:pt x="57404" y="27041"/>
                </a:lnTo>
                <a:lnTo>
                  <a:pt x="27052" y="57387"/>
                </a:lnTo>
                <a:lnTo>
                  <a:pt x="7148" y="95877"/>
                </a:lnTo>
                <a:lnTo>
                  <a:pt x="0" y="140208"/>
                </a:lnTo>
                <a:lnTo>
                  <a:pt x="7148" y="184538"/>
                </a:lnTo>
                <a:lnTo>
                  <a:pt x="27052" y="223028"/>
                </a:lnTo>
                <a:lnTo>
                  <a:pt x="57404" y="253374"/>
                </a:lnTo>
                <a:lnTo>
                  <a:pt x="95892" y="273271"/>
                </a:lnTo>
                <a:lnTo>
                  <a:pt x="140207" y="280415"/>
                </a:lnTo>
                <a:lnTo>
                  <a:pt x="184523" y="273271"/>
                </a:lnTo>
                <a:lnTo>
                  <a:pt x="223011" y="253374"/>
                </a:lnTo>
                <a:lnTo>
                  <a:pt x="253363" y="223028"/>
                </a:lnTo>
                <a:lnTo>
                  <a:pt x="273267" y="184538"/>
                </a:lnTo>
                <a:lnTo>
                  <a:pt x="280416" y="140208"/>
                </a:lnTo>
                <a:lnTo>
                  <a:pt x="273267" y="95877"/>
                </a:lnTo>
                <a:lnTo>
                  <a:pt x="253363" y="57387"/>
                </a:lnTo>
                <a:lnTo>
                  <a:pt x="223011" y="27041"/>
                </a:lnTo>
                <a:lnTo>
                  <a:pt x="184523" y="7144"/>
                </a:lnTo>
                <a:lnTo>
                  <a:pt x="140207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2650" y="30416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70">
                <a:moveTo>
                  <a:pt x="140208" y="0"/>
                </a:moveTo>
                <a:lnTo>
                  <a:pt x="184523" y="7144"/>
                </a:lnTo>
                <a:lnTo>
                  <a:pt x="223011" y="27041"/>
                </a:lnTo>
                <a:lnTo>
                  <a:pt x="253363" y="57387"/>
                </a:lnTo>
                <a:lnTo>
                  <a:pt x="273267" y="95877"/>
                </a:lnTo>
                <a:lnTo>
                  <a:pt x="280416" y="140208"/>
                </a:lnTo>
                <a:lnTo>
                  <a:pt x="273267" y="184538"/>
                </a:lnTo>
                <a:lnTo>
                  <a:pt x="253363" y="223028"/>
                </a:lnTo>
                <a:lnTo>
                  <a:pt x="223011" y="253374"/>
                </a:lnTo>
                <a:lnTo>
                  <a:pt x="184523" y="273271"/>
                </a:lnTo>
                <a:lnTo>
                  <a:pt x="140208" y="280416"/>
                </a:lnTo>
                <a:lnTo>
                  <a:pt x="95892" y="273271"/>
                </a:lnTo>
                <a:lnTo>
                  <a:pt x="57404" y="253374"/>
                </a:lnTo>
                <a:lnTo>
                  <a:pt x="27052" y="223028"/>
                </a:lnTo>
                <a:lnTo>
                  <a:pt x="7148" y="184538"/>
                </a:lnTo>
                <a:lnTo>
                  <a:pt x="0" y="140208"/>
                </a:lnTo>
                <a:lnTo>
                  <a:pt x="7148" y="95877"/>
                </a:lnTo>
                <a:lnTo>
                  <a:pt x="27052" y="57387"/>
                </a:lnTo>
                <a:lnTo>
                  <a:pt x="57404" y="27041"/>
                </a:lnTo>
                <a:lnTo>
                  <a:pt x="95892" y="7144"/>
                </a:lnTo>
                <a:lnTo>
                  <a:pt x="140208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3250" y="30797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70">
                <a:moveTo>
                  <a:pt x="140208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8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8" y="280415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5" y="140208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8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3250" y="30797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70">
                <a:moveTo>
                  <a:pt x="140208" y="0"/>
                </a:moveTo>
                <a:lnTo>
                  <a:pt x="184538" y="7144"/>
                </a:lnTo>
                <a:lnTo>
                  <a:pt x="223028" y="27041"/>
                </a:lnTo>
                <a:lnTo>
                  <a:pt x="253374" y="57387"/>
                </a:lnTo>
                <a:lnTo>
                  <a:pt x="273271" y="95877"/>
                </a:lnTo>
                <a:lnTo>
                  <a:pt x="280416" y="140208"/>
                </a:lnTo>
                <a:lnTo>
                  <a:pt x="273271" y="184538"/>
                </a:lnTo>
                <a:lnTo>
                  <a:pt x="253374" y="223028"/>
                </a:lnTo>
                <a:lnTo>
                  <a:pt x="223028" y="253374"/>
                </a:lnTo>
                <a:lnTo>
                  <a:pt x="184538" y="273271"/>
                </a:lnTo>
                <a:lnTo>
                  <a:pt x="140208" y="280416"/>
                </a:lnTo>
                <a:lnTo>
                  <a:pt x="95877" y="273271"/>
                </a:lnTo>
                <a:lnTo>
                  <a:pt x="57387" y="253374"/>
                </a:lnTo>
                <a:lnTo>
                  <a:pt x="27041" y="223028"/>
                </a:lnTo>
                <a:lnTo>
                  <a:pt x="7144" y="184538"/>
                </a:lnTo>
                <a:lnTo>
                  <a:pt x="0" y="140208"/>
                </a:ln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8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3150" y="3435350"/>
            <a:ext cx="320675" cy="280670"/>
          </a:xfrm>
          <a:custGeom>
            <a:avLst/>
            <a:gdLst/>
            <a:ahLst/>
            <a:cxnLst/>
            <a:rect l="l" t="t" r="r" b="b"/>
            <a:pathLst>
              <a:path w="320675" h="280670">
                <a:moveTo>
                  <a:pt x="320586" y="280162"/>
                </a:moveTo>
                <a:lnTo>
                  <a:pt x="256832" y="280162"/>
                </a:lnTo>
                <a:lnTo>
                  <a:pt x="0" y="0"/>
                </a:lnTo>
                <a:lnTo>
                  <a:pt x="320586" y="280162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84550" y="3435350"/>
            <a:ext cx="279400" cy="280670"/>
          </a:xfrm>
          <a:custGeom>
            <a:avLst/>
            <a:gdLst/>
            <a:ahLst/>
            <a:cxnLst/>
            <a:rect l="l" t="t" r="r" b="b"/>
            <a:pathLst>
              <a:path w="279400" h="280670">
                <a:moveTo>
                  <a:pt x="279019" y="280162"/>
                </a:moveTo>
                <a:lnTo>
                  <a:pt x="215392" y="280162"/>
                </a:lnTo>
                <a:lnTo>
                  <a:pt x="0" y="0"/>
                </a:lnTo>
                <a:lnTo>
                  <a:pt x="279019" y="280162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28059" y="2278379"/>
            <a:ext cx="3977640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16679" y="3116579"/>
            <a:ext cx="1203960" cy="1752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54650" y="30797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70">
                <a:moveTo>
                  <a:pt x="140208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8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8" y="280415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5" y="140208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8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54650" y="30797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70">
                <a:moveTo>
                  <a:pt x="140208" y="0"/>
                </a:moveTo>
                <a:lnTo>
                  <a:pt x="184538" y="7144"/>
                </a:lnTo>
                <a:lnTo>
                  <a:pt x="223028" y="27041"/>
                </a:lnTo>
                <a:lnTo>
                  <a:pt x="253374" y="57387"/>
                </a:lnTo>
                <a:lnTo>
                  <a:pt x="273271" y="95877"/>
                </a:lnTo>
                <a:lnTo>
                  <a:pt x="280416" y="140208"/>
                </a:lnTo>
                <a:lnTo>
                  <a:pt x="273271" y="184538"/>
                </a:lnTo>
                <a:lnTo>
                  <a:pt x="253374" y="223028"/>
                </a:lnTo>
                <a:lnTo>
                  <a:pt x="223028" y="253374"/>
                </a:lnTo>
                <a:lnTo>
                  <a:pt x="184538" y="273271"/>
                </a:lnTo>
                <a:lnTo>
                  <a:pt x="140208" y="280416"/>
                </a:lnTo>
                <a:lnTo>
                  <a:pt x="95877" y="273271"/>
                </a:lnTo>
                <a:lnTo>
                  <a:pt x="57387" y="253374"/>
                </a:lnTo>
                <a:lnTo>
                  <a:pt x="27041" y="223028"/>
                </a:lnTo>
                <a:lnTo>
                  <a:pt x="7144" y="184538"/>
                </a:lnTo>
                <a:lnTo>
                  <a:pt x="0" y="140208"/>
                </a:ln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8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95950" y="3435350"/>
            <a:ext cx="280035" cy="280670"/>
          </a:xfrm>
          <a:custGeom>
            <a:avLst/>
            <a:gdLst/>
            <a:ahLst/>
            <a:cxnLst/>
            <a:rect l="l" t="t" r="r" b="b"/>
            <a:pathLst>
              <a:path w="280035" h="280670">
                <a:moveTo>
                  <a:pt x="279654" y="280162"/>
                </a:moveTo>
                <a:lnTo>
                  <a:pt x="215900" y="280162"/>
                </a:lnTo>
                <a:lnTo>
                  <a:pt x="0" y="0"/>
                </a:lnTo>
                <a:lnTo>
                  <a:pt x="279654" y="280162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25540" y="3116579"/>
            <a:ext cx="1219200" cy="175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78750" y="30797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70">
                <a:moveTo>
                  <a:pt x="140207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8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7" y="280415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6" y="140208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7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78750" y="30797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70">
                <a:moveTo>
                  <a:pt x="140208" y="0"/>
                </a:moveTo>
                <a:lnTo>
                  <a:pt x="184538" y="7144"/>
                </a:lnTo>
                <a:lnTo>
                  <a:pt x="223028" y="27041"/>
                </a:lnTo>
                <a:lnTo>
                  <a:pt x="253374" y="57387"/>
                </a:lnTo>
                <a:lnTo>
                  <a:pt x="273271" y="95877"/>
                </a:lnTo>
                <a:lnTo>
                  <a:pt x="280416" y="140208"/>
                </a:lnTo>
                <a:lnTo>
                  <a:pt x="273271" y="184538"/>
                </a:lnTo>
                <a:lnTo>
                  <a:pt x="253374" y="223028"/>
                </a:lnTo>
                <a:lnTo>
                  <a:pt x="223028" y="253374"/>
                </a:lnTo>
                <a:lnTo>
                  <a:pt x="184538" y="273271"/>
                </a:lnTo>
                <a:lnTo>
                  <a:pt x="140208" y="280416"/>
                </a:lnTo>
                <a:lnTo>
                  <a:pt x="95877" y="273271"/>
                </a:lnTo>
                <a:lnTo>
                  <a:pt x="57387" y="253374"/>
                </a:lnTo>
                <a:lnTo>
                  <a:pt x="27041" y="223028"/>
                </a:lnTo>
                <a:lnTo>
                  <a:pt x="7144" y="184538"/>
                </a:lnTo>
                <a:lnTo>
                  <a:pt x="0" y="140208"/>
                </a:ln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8" y="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1850" y="30416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187452" y="0"/>
                </a:moveTo>
                <a:lnTo>
                  <a:pt x="137618" y="6697"/>
                </a:lnTo>
                <a:lnTo>
                  <a:pt x="92839" y="25597"/>
                </a:lnTo>
                <a:lnTo>
                  <a:pt x="54902" y="54911"/>
                </a:lnTo>
                <a:lnTo>
                  <a:pt x="25591" y="92851"/>
                </a:lnTo>
                <a:lnTo>
                  <a:pt x="6695" y="137627"/>
                </a:lnTo>
                <a:lnTo>
                  <a:pt x="0" y="187451"/>
                </a:lnTo>
                <a:lnTo>
                  <a:pt x="6695" y="237276"/>
                </a:lnTo>
                <a:lnTo>
                  <a:pt x="25591" y="282052"/>
                </a:lnTo>
                <a:lnTo>
                  <a:pt x="54902" y="319992"/>
                </a:lnTo>
                <a:lnTo>
                  <a:pt x="92839" y="349306"/>
                </a:lnTo>
                <a:lnTo>
                  <a:pt x="137618" y="368206"/>
                </a:lnTo>
                <a:lnTo>
                  <a:pt x="187452" y="374903"/>
                </a:lnTo>
                <a:lnTo>
                  <a:pt x="237285" y="368206"/>
                </a:lnTo>
                <a:lnTo>
                  <a:pt x="282064" y="349306"/>
                </a:lnTo>
                <a:lnTo>
                  <a:pt x="320001" y="319992"/>
                </a:lnTo>
                <a:lnTo>
                  <a:pt x="349312" y="282052"/>
                </a:lnTo>
                <a:lnTo>
                  <a:pt x="368208" y="237276"/>
                </a:lnTo>
                <a:lnTo>
                  <a:pt x="374903" y="187451"/>
                </a:lnTo>
                <a:lnTo>
                  <a:pt x="368208" y="137627"/>
                </a:lnTo>
                <a:lnTo>
                  <a:pt x="349312" y="92851"/>
                </a:lnTo>
                <a:lnTo>
                  <a:pt x="320001" y="54911"/>
                </a:lnTo>
                <a:lnTo>
                  <a:pt x="282064" y="25597"/>
                </a:lnTo>
                <a:lnTo>
                  <a:pt x="237285" y="6697"/>
                </a:lnTo>
                <a:lnTo>
                  <a:pt x="187452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1850" y="30416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0" y="187452"/>
                </a:moveTo>
                <a:lnTo>
                  <a:pt x="6695" y="137627"/>
                </a:lnTo>
                <a:lnTo>
                  <a:pt x="25591" y="92850"/>
                </a:lnTo>
                <a:lnTo>
                  <a:pt x="54902" y="54911"/>
                </a:lnTo>
                <a:lnTo>
                  <a:pt x="92839" y="25597"/>
                </a:lnTo>
                <a:lnTo>
                  <a:pt x="137618" y="6697"/>
                </a:lnTo>
                <a:lnTo>
                  <a:pt x="187452" y="0"/>
                </a:lnTo>
                <a:lnTo>
                  <a:pt x="237285" y="6697"/>
                </a:lnTo>
                <a:lnTo>
                  <a:pt x="282064" y="25597"/>
                </a:lnTo>
                <a:lnTo>
                  <a:pt x="320001" y="54911"/>
                </a:lnTo>
                <a:lnTo>
                  <a:pt x="349312" y="92850"/>
                </a:lnTo>
                <a:lnTo>
                  <a:pt x="368208" y="137627"/>
                </a:lnTo>
                <a:lnTo>
                  <a:pt x="374904" y="187452"/>
                </a:lnTo>
                <a:lnTo>
                  <a:pt x="368208" y="237276"/>
                </a:lnTo>
                <a:lnTo>
                  <a:pt x="349312" y="282052"/>
                </a:lnTo>
                <a:lnTo>
                  <a:pt x="320001" y="319992"/>
                </a:lnTo>
                <a:lnTo>
                  <a:pt x="282064" y="349306"/>
                </a:lnTo>
                <a:lnTo>
                  <a:pt x="237285" y="368206"/>
                </a:lnTo>
                <a:lnTo>
                  <a:pt x="187452" y="374904"/>
                </a:lnTo>
                <a:lnTo>
                  <a:pt x="137618" y="368206"/>
                </a:lnTo>
                <a:lnTo>
                  <a:pt x="92839" y="349306"/>
                </a:lnTo>
                <a:lnTo>
                  <a:pt x="54902" y="319992"/>
                </a:lnTo>
                <a:lnTo>
                  <a:pt x="25591" y="282052"/>
                </a:lnTo>
                <a:lnTo>
                  <a:pt x="6695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67350" y="30416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3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67350" y="30416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0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0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27950" y="30289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186690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90" y="373379"/>
                </a:lnTo>
                <a:lnTo>
                  <a:pt x="236325" y="366712"/>
                </a:lnTo>
                <a:lnTo>
                  <a:pt x="280924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90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27950" y="30289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90"/>
                </a:moveTo>
                <a:lnTo>
                  <a:pt x="6667" y="137054"/>
                </a:lnTo>
                <a:lnTo>
                  <a:pt x="25484" y="92455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5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92450" y="30289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79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92450" y="30289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90"/>
                </a:moveTo>
                <a:lnTo>
                  <a:pt x="6667" y="137054"/>
                </a:lnTo>
                <a:lnTo>
                  <a:pt x="25484" y="92455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5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41650" y="2990850"/>
            <a:ext cx="452120" cy="453390"/>
          </a:xfrm>
          <a:custGeom>
            <a:avLst/>
            <a:gdLst/>
            <a:ahLst/>
            <a:cxnLst/>
            <a:rect l="l" t="t" r="r" b="b"/>
            <a:pathLst>
              <a:path w="452120" h="453389">
                <a:moveTo>
                  <a:pt x="67437" y="0"/>
                </a:moveTo>
                <a:lnTo>
                  <a:pt x="0" y="67183"/>
                </a:lnTo>
                <a:lnTo>
                  <a:pt x="158623" y="226440"/>
                </a:lnTo>
                <a:lnTo>
                  <a:pt x="0" y="385699"/>
                </a:lnTo>
                <a:lnTo>
                  <a:pt x="67437" y="452882"/>
                </a:lnTo>
                <a:lnTo>
                  <a:pt x="225805" y="293877"/>
                </a:lnTo>
                <a:lnTo>
                  <a:pt x="360157" y="293877"/>
                </a:lnTo>
                <a:lnTo>
                  <a:pt x="292988" y="226440"/>
                </a:lnTo>
                <a:lnTo>
                  <a:pt x="360157" y="159003"/>
                </a:lnTo>
                <a:lnTo>
                  <a:pt x="225805" y="159003"/>
                </a:lnTo>
                <a:lnTo>
                  <a:pt x="67437" y="0"/>
                </a:lnTo>
                <a:close/>
              </a:path>
              <a:path w="452120" h="453389">
                <a:moveTo>
                  <a:pt x="360157" y="293877"/>
                </a:moveTo>
                <a:lnTo>
                  <a:pt x="225805" y="293877"/>
                </a:lnTo>
                <a:lnTo>
                  <a:pt x="384175" y="452882"/>
                </a:lnTo>
                <a:lnTo>
                  <a:pt x="451612" y="385699"/>
                </a:lnTo>
                <a:lnTo>
                  <a:pt x="360157" y="293877"/>
                </a:lnTo>
                <a:close/>
              </a:path>
              <a:path w="452120" h="453389">
                <a:moveTo>
                  <a:pt x="384175" y="0"/>
                </a:moveTo>
                <a:lnTo>
                  <a:pt x="225805" y="159003"/>
                </a:lnTo>
                <a:lnTo>
                  <a:pt x="360157" y="159003"/>
                </a:lnTo>
                <a:lnTo>
                  <a:pt x="451612" y="67183"/>
                </a:lnTo>
                <a:lnTo>
                  <a:pt x="384175" y="0"/>
                </a:lnTo>
                <a:close/>
              </a:path>
            </a:pathLst>
          </a:custGeom>
          <a:solidFill>
            <a:srgbClr val="D16E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41650" y="2990850"/>
            <a:ext cx="452120" cy="453390"/>
          </a:xfrm>
          <a:custGeom>
            <a:avLst/>
            <a:gdLst/>
            <a:ahLst/>
            <a:cxnLst/>
            <a:rect l="l" t="t" r="r" b="b"/>
            <a:pathLst>
              <a:path w="452120" h="453389">
                <a:moveTo>
                  <a:pt x="0" y="67183"/>
                </a:moveTo>
                <a:lnTo>
                  <a:pt x="67436" y="0"/>
                </a:lnTo>
                <a:lnTo>
                  <a:pt x="225806" y="159004"/>
                </a:lnTo>
                <a:lnTo>
                  <a:pt x="384175" y="0"/>
                </a:lnTo>
                <a:lnTo>
                  <a:pt x="451612" y="67183"/>
                </a:lnTo>
                <a:lnTo>
                  <a:pt x="292989" y="226440"/>
                </a:lnTo>
                <a:lnTo>
                  <a:pt x="451612" y="385699"/>
                </a:lnTo>
                <a:lnTo>
                  <a:pt x="384175" y="452881"/>
                </a:lnTo>
                <a:lnTo>
                  <a:pt x="225806" y="293878"/>
                </a:lnTo>
                <a:lnTo>
                  <a:pt x="67436" y="452881"/>
                </a:lnTo>
                <a:lnTo>
                  <a:pt x="0" y="385699"/>
                </a:lnTo>
                <a:lnTo>
                  <a:pt x="158623" y="226440"/>
                </a:lnTo>
                <a:lnTo>
                  <a:pt x="0" y="67183"/>
                </a:lnTo>
                <a:close/>
              </a:path>
            </a:pathLst>
          </a:custGeom>
          <a:ln w="12192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2851150" y="723900"/>
            <a:ext cx="3659504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Revertendo</a:t>
            </a:r>
            <a:r>
              <a:rPr spc="-40" dirty="0"/>
              <a:t> </a:t>
            </a:r>
            <a:r>
              <a:rPr i="1" spc="-5" dirty="0">
                <a:latin typeface="Times New Roman"/>
                <a:cs typeface="Times New Roman"/>
              </a:rPr>
              <a:t>Commits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619253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5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54150" y="3651250"/>
            <a:ext cx="765175" cy="384175"/>
          </a:xfrm>
          <a:prstGeom prst="rect">
            <a:avLst/>
          </a:prstGeom>
          <a:solidFill>
            <a:srgbClr val="FFC900"/>
          </a:solidFill>
          <a:ln w="6096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450"/>
              </a:spcBef>
            </a:pPr>
            <a:r>
              <a:rPr sz="2000" b="1" spc="-25" dirty="0">
                <a:solidFill>
                  <a:srgbClr val="303030"/>
                </a:solidFill>
                <a:latin typeface="Times New Roman"/>
                <a:cs typeface="Times New Roman"/>
              </a:rPr>
              <a:t>v.0.1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27450" y="3651250"/>
            <a:ext cx="763905" cy="384175"/>
          </a:xfrm>
          <a:prstGeom prst="rect">
            <a:avLst/>
          </a:prstGeom>
          <a:solidFill>
            <a:srgbClr val="FFC900"/>
          </a:solidFill>
          <a:ln w="6096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450"/>
              </a:spcBef>
            </a:pPr>
            <a:r>
              <a:rPr sz="2000" b="1" spc="-25" dirty="0">
                <a:solidFill>
                  <a:srgbClr val="303030"/>
                </a:solidFill>
                <a:latin typeface="Times New Roman"/>
                <a:cs typeface="Times New Roman"/>
              </a:rPr>
              <a:t>v.0.2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38850" y="3651250"/>
            <a:ext cx="765175" cy="384175"/>
          </a:xfrm>
          <a:prstGeom prst="rect">
            <a:avLst/>
          </a:prstGeom>
          <a:solidFill>
            <a:srgbClr val="FFC900"/>
          </a:solidFill>
          <a:ln w="6096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450"/>
              </a:spcBef>
            </a:pPr>
            <a:r>
              <a:rPr sz="2000" b="1" spc="-25" dirty="0">
                <a:solidFill>
                  <a:srgbClr val="303030"/>
                </a:solidFill>
                <a:latin typeface="Times New Roman"/>
                <a:cs typeface="Times New Roman"/>
              </a:rPr>
              <a:t>v.0.3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6250" y="4591050"/>
            <a:ext cx="778510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303530">
              <a:lnSpc>
                <a:spcPct val="100000"/>
              </a:lnSpc>
              <a:spcBef>
                <a:spcPts val="125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commit –am “Fixed bug in</a:t>
            </a:r>
            <a:r>
              <a:rPr sz="2400" b="1" spc="-5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fun2”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8050" y="3333750"/>
            <a:ext cx="7086600" cy="510540"/>
          </a:xfrm>
          <a:custGeom>
            <a:avLst/>
            <a:gdLst/>
            <a:ahLst/>
            <a:cxnLst/>
            <a:rect l="l" t="t" r="r" b="b"/>
            <a:pathLst>
              <a:path w="7086600" h="510539">
                <a:moveTo>
                  <a:pt x="7001509" y="0"/>
                </a:moveTo>
                <a:lnTo>
                  <a:pt x="85090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90" y="510539"/>
                </a:lnTo>
                <a:lnTo>
                  <a:pt x="7001509" y="510539"/>
                </a:lnTo>
                <a:lnTo>
                  <a:pt x="7034629" y="503852"/>
                </a:lnTo>
                <a:lnTo>
                  <a:pt x="7061676" y="485616"/>
                </a:lnTo>
                <a:lnTo>
                  <a:pt x="7079912" y="458569"/>
                </a:lnTo>
                <a:lnTo>
                  <a:pt x="7086600" y="425450"/>
                </a:lnTo>
                <a:lnTo>
                  <a:pt x="7086600" y="85089"/>
                </a:lnTo>
                <a:lnTo>
                  <a:pt x="7079912" y="51970"/>
                </a:lnTo>
                <a:lnTo>
                  <a:pt x="7061676" y="24923"/>
                </a:lnTo>
                <a:lnTo>
                  <a:pt x="7034629" y="6687"/>
                </a:lnTo>
                <a:lnTo>
                  <a:pt x="7001509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8050" y="3333750"/>
            <a:ext cx="7086600" cy="510540"/>
          </a:xfrm>
          <a:custGeom>
            <a:avLst/>
            <a:gdLst/>
            <a:ahLst/>
            <a:cxnLst/>
            <a:rect l="l" t="t" r="r" b="b"/>
            <a:pathLst>
              <a:path w="708660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90" y="0"/>
                </a:lnTo>
                <a:lnTo>
                  <a:pt x="7001509" y="0"/>
                </a:lnTo>
                <a:lnTo>
                  <a:pt x="7034629" y="6687"/>
                </a:lnTo>
                <a:lnTo>
                  <a:pt x="7061676" y="24923"/>
                </a:lnTo>
                <a:lnTo>
                  <a:pt x="7079912" y="51970"/>
                </a:lnTo>
                <a:lnTo>
                  <a:pt x="7086600" y="85089"/>
                </a:lnTo>
                <a:lnTo>
                  <a:pt x="7086600" y="425450"/>
                </a:lnTo>
                <a:lnTo>
                  <a:pt x="7079912" y="458569"/>
                </a:lnTo>
                <a:lnTo>
                  <a:pt x="7061676" y="485616"/>
                </a:lnTo>
                <a:lnTo>
                  <a:pt x="7034629" y="503852"/>
                </a:lnTo>
                <a:lnTo>
                  <a:pt x="7001509" y="510540"/>
                </a:lnTo>
                <a:lnTo>
                  <a:pt x="85090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08960" y="2377439"/>
            <a:ext cx="43434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47950" y="22923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3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35250" y="22796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0" y="187452"/>
                </a:moveTo>
                <a:lnTo>
                  <a:pt x="6667" y="137627"/>
                </a:lnTo>
                <a:lnTo>
                  <a:pt x="25484" y="92850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0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00450" y="22796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0450" y="22796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0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0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84320" y="2377439"/>
            <a:ext cx="441960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8350" y="22796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3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8350" y="22796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0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0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95A6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52059" y="2377439"/>
            <a:ext cx="449580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56250" y="22796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56250" y="22796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0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0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95A6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43550" y="16827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E9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43550" y="16827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9FB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00450" y="16827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00450" y="16827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851150" y="723900"/>
            <a:ext cx="38271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“Excluindo”</a:t>
            </a:r>
            <a:r>
              <a:rPr spc="-40" dirty="0"/>
              <a:t> </a:t>
            </a:r>
            <a:r>
              <a:rPr i="1" spc="-5" dirty="0">
                <a:latin typeface="Times New Roman"/>
                <a:cs typeface="Times New Roman"/>
              </a:rPr>
              <a:t>Commits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19253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5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03650" y="1701800"/>
            <a:ext cx="724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b</a:t>
            </a:r>
            <a:r>
              <a:rPr sz="1800" b="1" spc="-5" dirty="0">
                <a:latin typeface="Times New Roman"/>
                <a:cs typeface="Times New Roman"/>
              </a:rPr>
              <a:t>r</a:t>
            </a:r>
            <a:r>
              <a:rPr sz="1800" b="1" dirty="0">
                <a:latin typeface="Times New Roman"/>
                <a:cs typeface="Times New Roman"/>
              </a:rPr>
              <a:t>an</a:t>
            </a:r>
            <a:r>
              <a:rPr sz="1800" b="1" spc="-5" dirty="0">
                <a:latin typeface="Times New Roman"/>
                <a:cs typeface="Times New Roman"/>
              </a:rPr>
              <a:t>c</a:t>
            </a:r>
            <a:r>
              <a:rPr sz="1800" b="1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88965" y="1701800"/>
            <a:ext cx="724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909090"/>
                </a:solidFill>
                <a:latin typeface="Times New Roman"/>
                <a:cs typeface="Times New Roman"/>
              </a:rPr>
              <a:t>b</a:t>
            </a:r>
            <a:r>
              <a:rPr sz="1800" b="1" spc="-5" dirty="0">
                <a:solidFill>
                  <a:srgbClr val="909090"/>
                </a:solidFill>
                <a:latin typeface="Times New Roman"/>
                <a:cs typeface="Times New Roman"/>
              </a:rPr>
              <a:t>r</a:t>
            </a:r>
            <a:r>
              <a:rPr sz="1800" b="1" dirty="0">
                <a:solidFill>
                  <a:srgbClr val="909090"/>
                </a:solidFill>
                <a:latin typeface="Times New Roman"/>
                <a:cs typeface="Times New Roman"/>
              </a:rPr>
              <a:t>an</a:t>
            </a:r>
            <a:r>
              <a:rPr sz="1800" b="1" spc="-5" dirty="0">
                <a:solidFill>
                  <a:srgbClr val="909090"/>
                </a:solidFill>
                <a:latin typeface="Times New Roman"/>
                <a:cs typeface="Times New Roman"/>
              </a:rPr>
              <a:t>c</a:t>
            </a:r>
            <a:r>
              <a:rPr sz="1800" b="1" dirty="0">
                <a:solidFill>
                  <a:srgbClr val="909090"/>
                </a:solidFill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51575" y="3390900"/>
            <a:ext cx="7698740" cy="1343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reset --soft</a:t>
            </a:r>
            <a:r>
              <a:rPr sz="2400" b="1" spc="-3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&lt;commit&gt;</a:t>
            </a:r>
            <a:endParaRPr sz="2400">
              <a:latin typeface="Courier New"/>
              <a:cs typeface="Courier New"/>
            </a:endParaRPr>
          </a:p>
          <a:p>
            <a:pPr marL="29209" marR="5080" indent="-17145">
              <a:lnSpc>
                <a:spcPct val="100699"/>
              </a:lnSpc>
              <a:spcBef>
                <a:spcPts val="1700"/>
              </a:spcBef>
            </a:pPr>
            <a:r>
              <a:rPr sz="2400" spc="-5" dirty="0">
                <a:latin typeface="Times New Roman"/>
                <a:cs typeface="Times New Roman"/>
              </a:rPr>
              <a:t>Altera apenas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HEAD para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i="1" spc="-5" dirty="0">
                <a:latin typeface="Times New Roman"/>
                <a:cs typeface="Times New Roman"/>
              </a:rPr>
              <a:t>commit </a:t>
            </a: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spc="-5" dirty="0">
                <a:latin typeface="Times New Roman"/>
                <a:cs typeface="Times New Roman"/>
              </a:rPr>
              <a:t>commit&gt;. Não altera </a:t>
            </a:r>
            <a:r>
              <a:rPr sz="2400" dirty="0">
                <a:latin typeface="Times New Roman"/>
                <a:cs typeface="Times New Roman"/>
              </a:rPr>
              <a:t>a  </a:t>
            </a:r>
            <a:r>
              <a:rPr sz="2400" spc="-5" dirty="0">
                <a:latin typeface="Times New Roman"/>
                <a:cs typeface="Times New Roman"/>
              </a:rPr>
              <a:t>área transitória nem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diretório </a:t>
            </a:r>
            <a:r>
              <a:rPr sz="2400" dirty="0">
                <a:latin typeface="Times New Roman"/>
                <a:cs typeface="Times New Roman"/>
              </a:rPr>
              <a:t>de </a:t>
            </a:r>
            <a:r>
              <a:rPr sz="2400" spc="-5" dirty="0">
                <a:latin typeface="Times New Roman"/>
                <a:cs typeface="Times New Roman"/>
              </a:rPr>
              <a:t>trabalho.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08960" y="2369820"/>
            <a:ext cx="434340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47950" y="22923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3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5250" y="22796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0450" y="22796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0450" y="22796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8350" y="22796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3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8350" y="22796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95A6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56250" y="22796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56250" y="22796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95A6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69079" y="2369820"/>
            <a:ext cx="2499360" cy="220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61150" y="22923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3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61150" y="22923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61150" y="16827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61150" y="16827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851150" y="723900"/>
            <a:ext cx="38271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“Excluindo”</a:t>
            </a:r>
            <a:r>
              <a:rPr spc="-40" dirty="0"/>
              <a:t> </a:t>
            </a:r>
            <a:r>
              <a:rPr i="1" spc="-5" dirty="0">
                <a:latin typeface="Times New Roman"/>
                <a:cs typeface="Times New Roman"/>
              </a:rPr>
              <a:t>Commits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19253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4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64350" y="1701800"/>
            <a:ext cx="724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b</a:t>
            </a:r>
            <a:r>
              <a:rPr sz="1800" b="1" spc="-5" dirty="0">
                <a:latin typeface="Times New Roman"/>
                <a:cs typeface="Times New Roman"/>
              </a:rPr>
              <a:t>r</a:t>
            </a:r>
            <a:r>
              <a:rPr sz="1800" b="1" dirty="0">
                <a:latin typeface="Times New Roman"/>
                <a:cs typeface="Times New Roman"/>
              </a:rPr>
              <a:t>an</a:t>
            </a:r>
            <a:r>
              <a:rPr sz="1800" b="1" spc="-5" dirty="0">
                <a:latin typeface="Times New Roman"/>
                <a:cs typeface="Times New Roman"/>
              </a:rPr>
              <a:t>c</a:t>
            </a:r>
            <a:r>
              <a:rPr sz="1800" b="1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0750" y="3892550"/>
            <a:ext cx="7373620" cy="115379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115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reset --soft &lt;commit</a:t>
            </a:r>
            <a:r>
              <a:rPr sz="2400" b="1" spc="-4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  <a:p>
            <a:pPr marL="29083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</a:t>
            </a:r>
            <a:r>
              <a:rPr sz="2400" b="1" spc="-2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commit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68409" y="5232400"/>
            <a:ext cx="6722109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latin typeface="Times New Roman"/>
                <a:cs typeface="Times New Roman"/>
              </a:rPr>
              <a:t>Substitui </a:t>
            </a:r>
            <a:r>
              <a:rPr sz="2400" dirty="0">
                <a:latin typeface="Times New Roman"/>
                <a:cs typeface="Times New Roman"/>
              </a:rPr>
              <a:t>os </a:t>
            </a:r>
            <a:r>
              <a:rPr sz="2400" i="1" spc="-5" dirty="0">
                <a:latin typeface="Times New Roman"/>
                <a:cs typeface="Times New Roman"/>
              </a:rPr>
              <a:t>commits </a:t>
            </a:r>
            <a:r>
              <a:rPr sz="2400" dirty="0">
                <a:latin typeface="Times New Roman"/>
                <a:cs typeface="Times New Roman"/>
              </a:rPr>
              <a:t>por um </a:t>
            </a:r>
            <a:r>
              <a:rPr sz="2400" spc="-5" dirty="0">
                <a:latin typeface="Times New Roman"/>
                <a:cs typeface="Times New Roman"/>
              </a:rPr>
              <a:t>único </a:t>
            </a:r>
            <a:r>
              <a:rPr sz="2400" i="1" spc="-5" dirty="0">
                <a:latin typeface="Times New Roman"/>
                <a:cs typeface="Times New Roman"/>
              </a:rPr>
              <a:t>commit</a:t>
            </a:r>
            <a:r>
              <a:rPr sz="2400" spc="-5" dirty="0">
                <a:latin typeface="Times New Roman"/>
                <a:cs typeface="Times New Roman"/>
              </a:rPr>
              <a:t>.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diretório  </a:t>
            </a:r>
            <a:r>
              <a:rPr sz="2400" dirty="0">
                <a:latin typeface="Times New Roman"/>
                <a:cs typeface="Times New Roman"/>
              </a:rPr>
              <a:t>de </a:t>
            </a:r>
            <a:r>
              <a:rPr sz="2400" spc="-5" dirty="0">
                <a:latin typeface="Times New Roman"/>
                <a:cs typeface="Times New Roman"/>
              </a:rPr>
              <a:t>trabalho não </a:t>
            </a:r>
            <a:r>
              <a:rPr sz="2400" dirty="0">
                <a:latin typeface="Times New Roman"/>
                <a:cs typeface="Times New Roman"/>
              </a:rPr>
              <a:t>é</a:t>
            </a:r>
            <a:r>
              <a:rPr sz="2400" spc="-5" dirty="0">
                <a:latin typeface="Times New Roman"/>
                <a:cs typeface="Times New Roman"/>
              </a:rPr>
              <a:t> alterado.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8050" y="3333750"/>
            <a:ext cx="7106920" cy="510540"/>
          </a:xfrm>
          <a:custGeom>
            <a:avLst/>
            <a:gdLst/>
            <a:ahLst/>
            <a:cxnLst/>
            <a:rect l="l" t="t" r="r" b="b"/>
            <a:pathLst>
              <a:path w="7106920" h="510539">
                <a:moveTo>
                  <a:pt x="7021322" y="0"/>
                </a:moveTo>
                <a:lnTo>
                  <a:pt x="85090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90" y="510539"/>
                </a:lnTo>
                <a:lnTo>
                  <a:pt x="7021322" y="510539"/>
                </a:lnTo>
                <a:lnTo>
                  <a:pt x="7054441" y="503852"/>
                </a:lnTo>
                <a:lnTo>
                  <a:pt x="7081488" y="485616"/>
                </a:lnTo>
                <a:lnTo>
                  <a:pt x="7099724" y="458569"/>
                </a:lnTo>
                <a:lnTo>
                  <a:pt x="7106411" y="425450"/>
                </a:lnTo>
                <a:lnTo>
                  <a:pt x="7106411" y="85089"/>
                </a:lnTo>
                <a:lnTo>
                  <a:pt x="7099724" y="51970"/>
                </a:lnTo>
                <a:lnTo>
                  <a:pt x="7081488" y="24923"/>
                </a:lnTo>
                <a:lnTo>
                  <a:pt x="7054441" y="6687"/>
                </a:lnTo>
                <a:lnTo>
                  <a:pt x="7021322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8050" y="3333750"/>
            <a:ext cx="7106920" cy="510540"/>
          </a:xfrm>
          <a:custGeom>
            <a:avLst/>
            <a:gdLst/>
            <a:ahLst/>
            <a:cxnLst/>
            <a:rect l="l" t="t" r="r" b="b"/>
            <a:pathLst>
              <a:path w="71069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90" y="0"/>
                </a:lnTo>
                <a:lnTo>
                  <a:pt x="7021322" y="0"/>
                </a:lnTo>
                <a:lnTo>
                  <a:pt x="7054441" y="6687"/>
                </a:lnTo>
                <a:lnTo>
                  <a:pt x="7081488" y="24923"/>
                </a:lnTo>
                <a:lnTo>
                  <a:pt x="7099724" y="51970"/>
                </a:lnTo>
                <a:lnTo>
                  <a:pt x="7106411" y="85089"/>
                </a:lnTo>
                <a:lnTo>
                  <a:pt x="7106411" y="425450"/>
                </a:lnTo>
                <a:lnTo>
                  <a:pt x="7099724" y="458569"/>
                </a:lnTo>
                <a:lnTo>
                  <a:pt x="7081488" y="485616"/>
                </a:lnTo>
                <a:lnTo>
                  <a:pt x="7054441" y="503852"/>
                </a:lnTo>
                <a:lnTo>
                  <a:pt x="7021322" y="510540"/>
                </a:lnTo>
                <a:lnTo>
                  <a:pt x="85090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08960" y="2377439"/>
            <a:ext cx="43434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47950" y="22923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3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35250" y="22796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0" y="187452"/>
                </a:moveTo>
                <a:lnTo>
                  <a:pt x="6667" y="137627"/>
                </a:lnTo>
                <a:lnTo>
                  <a:pt x="25484" y="92850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0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00450" y="22796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0450" y="22796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0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0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84320" y="2377439"/>
            <a:ext cx="441960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8350" y="22796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3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8350" y="22796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0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0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95A6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52059" y="2377439"/>
            <a:ext cx="449580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56250" y="22796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56250" y="22796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0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0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95A6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43550" y="16827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E9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43550" y="16827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9FB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00450" y="16827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00450" y="16827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4650" y="5454650"/>
            <a:ext cx="762000" cy="746760"/>
          </a:xfrm>
          <a:custGeom>
            <a:avLst/>
            <a:gdLst/>
            <a:ahLst/>
            <a:cxnLst/>
            <a:rect l="l" t="t" r="r" b="b"/>
            <a:pathLst>
              <a:path w="762000" h="746760">
                <a:moveTo>
                  <a:pt x="381000" y="0"/>
                </a:moveTo>
                <a:lnTo>
                  <a:pt x="0" y="746760"/>
                </a:lnTo>
                <a:lnTo>
                  <a:pt x="762000" y="746760"/>
                </a:lnTo>
                <a:lnTo>
                  <a:pt x="38100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4650" y="5454650"/>
            <a:ext cx="762000" cy="746760"/>
          </a:xfrm>
          <a:custGeom>
            <a:avLst/>
            <a:gdLst/>
            <a:ahLst/>
            <a:cxnLst/>
            <a:rect l="l" t="t" r="r" b="b"/>
            <a:pathLst>
              <a:path w="762000" h="746760">
                <a:moveTo>
                  <a:pt x="0" y="746760"/>
                </a:moveTo>
                <a:lnTo>
                  <a:pt x="381000" y="0"/>
                </a:lnTo>
                <a:lnTo>
                  <a:pt x="762000" y="746760"/>
                </a:lnTo>
                <a:lnTo>
                  <a:pt x="0" y="746760"/>
                </a:lnTo>
                <a:close/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851150" y="723900"/>
            <a:ext cx="38271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“Excluindo”</a:t>
            </a:r>
            <a:r>
              <a:rPr spc="-40" dirty="0"/>
              <a:t> </a:t>
            </a:r>
            <a:r>
              <a:rPr i="1" spc="-5" dirty="0">
                <a:latin typeface="Times New Roman"/>
                <a:cs typeface="Times New Roman"/>
              </a:rPr>
              <a:t>Commits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6192530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5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03650" y="1701800"/>
            <a:ext cx="724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b</a:t>
            </a:r>
            <a:r>
              <a:rPr sz="1800" b="1" spc="-5" dirty="0">
                <a:latin typeface="Times New Roman"/>
                <a:cs typeface="Times New Roman"/>
              </a:rPr>
              <a:t>r</a:t>
            </a:r>
            <a:r>
              <a:rPr sz="1800" b="1" dirty="0">
                <a:latin typeface="Times New Roman"/>
                <a:cs typeface="Times New Roman"/>
              </a:rPr>
              <a:t>an</a:t>
            </a:r>
            <a:r>
              <a:rPr sz="1800" b="1" spc="-5" dirty="0">
                <a:latin typeface="Times New Roman"/>
                <a:cs typeface="Times New Roman"/>
              </a:rPr>
              <a:t>c</a:t>
            </a:r>
            <a:r>
              <a:rPr sz="1800" b="1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88965" y="1701800"/>
            <a:ext cx="724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909090"/>
                </a:solidFill>
                <a:latin typeface="Times New Roman"/>
                <a:cs typeface="Times New Roman"/>
              </a:rPr>
              <a:t>b</a:t>
            </a:r>
            <a:r>
              <a:rPr sz="1800" b="1" spc="-5" dirty="0">
                <a:solidFill>
                  <a:srgbClr val="909090"/>
                </a:solidFill>
                <a:latin typeface="Times New Roman"/>
                <a:cs typeface="Times New Roman"/>
              </a:rPr>
              <a:t>r</a:t>
            </a:r>
            <a:r>
              <a:rPr sz="1800" b="1" dirty="0">
                <a:solidFill>
                  <a:srgbClr val="909090"/>
                </a:solidFill>
                <a:latin typeface="Times New Roman"/>
                <a:cs typeface="Times New Roman"/>
              </a:rPr>
              <a:t>an</a:t>
            </a:r>
            <a:r>
              <a:rPr sz="1800" b="1" spc="-5" dirty="0">
                <a:solidFill>
                  <a:srgbClr val="909090"/>
                </a:solidFill>
                <a:latin typeface="Times New Roman"/>
                <a:cs typeface="Times New Roman"/>
              </a:rPr>
              <a:t>c</a:t>
            </a:r>
            <a:r>
              <a:rPr sz="1800" b="1" dirty="0">
                <a:solidFill>
                  <a:srgbClr val="909090"/>
                </a:solidFill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25500" y="5588000"/>
            <a:ext cx="228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303030"/>
                </a:solidFill>
                <a:latin typeface="Times New Roman"/>
                <a:cs typeface="Times New Roman"/>
              </a:rPr>
              <a:t>!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51575" y="3390900"/>
            <a:ext cx="6727190" cy="1343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reset --hard</a:t>
            </a:r>
            <a:r>
              <a:rPr sz="2400" b="1" spc="-4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&lt;commit&gt;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400" spc="-5" dirty="0">
                <a:latin typeface="Times New Roman"/>
                <a:cs typeface="Times New Roman"/>
              </a:rPr>
              <a:t>Altera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área transitória </a:t>
            </a:r>
            <a:r>
              <a:rPr sz="2400" dirty="0">
                <a:latin typeface="Times New Roman"/>
                <a:cs typeface="Times New Roman"/>
              </a:rPr>
              <a:t>e o </a:t>
            </a:r>
            <a:r>
              <a:rPr sz="2400" spc="-5" dirty="0">
                <a:latin typeface="Times New Roman"/>
                <a:cs typeface="Times New Roman"/>
              </a:rPr>
              <a:t>diretório </a:t>
            </a:r>
            <a:r>
              <a:rPr sz="2400" dirty="0">
                <a:latin typeface="Times New Roman"/>
                <a:cs typeface="Times New Roman"/>
              </a:rPr>
              <a:t>de </a:t>
            </a:r>
            <a:r>
              <a:rPr sz="2400" spc="-5" dirty="0">
                <a:latin typeface="Times New Roman"/>
                <a:cs typeface="Times New Roman"/>
              </a:rPr>
              <a:t>trabalho para</a:t>
            </a:r>
            <a:r>
              <a:rPr sz="2400" dirty="0">
                <a:latin typeface="Times New Roman"/>
                <a:cs typeface="Times New Roman"/>
              </a:rPr>
              <a:t> o</a:t>
            </a:r>
            <a:endParaRPr sz="2400">
              <a:latin typeface="Times New Roman"/>
              <a:cs typeface="Times New Roman"/>
            </a:endParaRPr>
          </a:p>
          <a:p>
            <a:pPr marL="29209">
              <a:lnSpc>
                <a:spcPct val="100000"/>
              </a:lnSpc>
              <a:spcBef>
                <a:spcPts val="20"/>
              </a:spcBef>
            </a:pPr>
            <a:r>
              <a:rPr sz="2400" i="1" spc="-5" dirty="0">
                <a:latin typeface="Times New Roman"/>
                <a:cs typeface="Times New Roman"/>
              </a:rPr>
              <a:t>commit </a:t>
            </a: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spc="-5" dirty="0">
                <a:latin typeface="Times New Roman"/>
                <a:cs typeface="Times New Roman"/>
              </a:rPr>
              <a:t>commit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&gt;.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49390" y="5232400"/>
            <a:ext cx="6365875" cy="11150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99000"/>
              </a:lnSpc>
              <a:spcBef>
                <a:spcPts val="125"/>
              </a:spcBef>
            </a:pP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comando </a:t>
            </a:r>
            <a:r>
              <a:rPr sz="2400" i="1" spc="-5" dirty="0">
                <a:latin typeface="Times New Roman"/>
                <a:cs typeface="Times New Roman"/>
              </a:rPr>
              <a:t>git </a:t>
            </a:r>
            <a:r>
              <a:rPr sz="2400" i="1" spc="-20" dirty="0">
                <a:latin typeface="Times New Roman"/>
                <a:cs typeface="Times New Roman"/>
              </a:rPr>
              <a:t>reset </a:t>
            </a:r>
            <a:r>
              <a:rPr sz="2400" dirty="0">
                <a:latin typeface="Times New Roman"/>
                <a:cs typeface="Times New Roman"/>
              </a:rPr>
              <a:t>é </a:t>
            </a:r>
            <a:r>
              <a:rPr sz="2400" spc="-5" dirty="0">
                <a:latin typeface="Times New Roman"/>
                <a:cs typeface="Times New Roman"/>
              </a:rPr>
              <a:t>uma das poucas formas </a:t>
            </a:r>
            <a:r>
              <a:rPr sz="2400" dirty="0">
                <a:latin typeface="Times New Roman"/>
                <a:cs typeface="Times New Roman"/>
              </a:rPr>
              <a:t>de se  </a:t>
            </a:r>
            <a:r>
              <a:rPr sz="2400" spc="-5" dirty="0">
                <a:latin typeface="Times New Roman"/>
                <a:cs typeface="Times New Roman"/>
              </a:rPr>
              <a:t>perder informação utilizando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i="1" spc="-5" dirty="0">
                <a:latin typeface="Times New Roman"/>
                <a:cs typeface="Times New Roman"/>
              </a:rPr>
              <a:t>git 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pois </a:t>
            </a:r>
            <a:r>
              <a:rPr sz="2400" dirty="0">
                <a:latin typeface="Times New Roman"/>
                <a:cs typeface="Times New Roman"/>
              </a:rPr>
              <a:t>os </a:t>
            </a:r>
            <a:r>
              <a:rPr sz="2400" i="1" spc="-5" dirty="0">
                <a:latin typeface="Times New Roman"/>
                <a:cs typeface="Times New Roman"/>
              </a:rPr>
              <a:t>commits  </a:t>
            </a:r>
            <a:r>
              <a:rPr sz="2400" spc="-5" dirty="0">
                <a:latin typeface="Times New Roman"/>
                <a:cs typeface="Times New Roman"/>
              </a:rPr>
              <a:t>deixam </a:t>
            </a:r>
            <a:r>
              <a:rPr sz="2400" dirty="0">
                <a:latin typeface="Times New Roman"/>
                <a:cs typeface="Times New Roman"/>
              </a:rPr>
              <a:t>de </a:t>
            </a:r>
            <a:r>
              <a:rPr sz="2400" spc="-5" dirty="0">
                <a:latin typeface="Times New Roman"/>
                <a:cs typeface="Times New Roman"/>
              </a:rPr>
              <a:t>aparecer </a:t>
            </a:r>
            <a:r>
              <a:rPr sz="2400" dirty="0">
                <a:latin typeface="Times New Roman"/>
                <a:cs typeface="Times New Roman"/>
              </a:rPr>
              <a:t>no </a:t>
            </a:r>
            <a:r>
              <a:rPr sz="2400" i="1" spc="-5" dirty="0">
                <a:latin typeface="Times New Roman"/>
                <a:cs typeface="Times New Roman"/>
              </a:rPr>
              <a:t>git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log.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8050" y="3333750"/>
            <a:ext cx="6140450" cy="510540"/>
          </a:xfrm>
          <a:custGeom>
            <a:avLst/>
            <a:gdLst/>
            <a:ahLst/>
            <a:cxnLst/>
            <a:rect l="l" t="t" r="r" b="b"/>
            <a:pathLst>
              <a:path w="6140450" h="510539">
                <a:moveTo>
                  <a:pt x="6055106" y="0"/>
                </a:moveTo>
                <a:lnTo>
                  <a:pt x="85090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90" y="510539"/>
                </a:lnTo>
                <a:lnTo>
                  <a:pt x="6055106" y="510539"/>
                </a:lnTo>
                <a:lnTo>
                  <a:pt x="6088225" y="503852"/>
                </a:lnTo>
                <a:lnTo>
                  <a:pt x="6115272" y="485616"/>
                </a:lnTo>
                <a:lnTo>
                  <a:pt x="6133508" y="458569"/>
                </a:lnTo>
                <a:lnTo>
                  <a:pt x="6140196" y="425450"/>
                </a:lnTo>
                <a:lnTo>
                  <a:pt x="6140196" y="85089"/>
                </a:lnTo>
                <a:lnTo>
                  <a:pt x="6133508" y="51970"/>
                </a:lnTo>
                <a:lnTo>
                  <a:pt x="6115272" y="24923"/>
                </a:lnTo>
                <a:lnTo>
                  <a:pt x="6088225" y="6687"/>
                </a:lnTo>
                <a:lnTo>
                  <a:pt x="6055106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8050" y="3333750"/>
            <a:ext cx="6140450" cy="510540"/>
          </a:xfrm>
          <a:custGeom>
            <a:avLst/>
            <a:gdLst/>
            <a:ahLst/>
            <a:cxnLst/>
            <a:rect l="l" t="t" r="r" b="b"/>
            <a:pathLst>
              <a:path w="614045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90" y="0"/>
                </a:lnTo>
                <a:lnTo>
                  <a:pt x="6055106" y="0"/>
                </a:lnTo>
                <a:lnTo>
                  <a:pt x="6088225" y="6687"/>
                </a:lnTo>
                <a:lnTo>
                  <a:pt x="6115272" y="24923"/>
                </a:lnTo>
                <a:lnTo>
                  <a:pt x="6133508" y="51970"/>
                </a:lnTo>
                <a:lnTo>
                  <a:pt x="6140196" y="85089"/>
                </a:lnTo>
                <a:lnTo>
                  <a:pt x="6140196" y="425450"/>
                </a:lnTo>
                <a:lnTo>
                  <a:pt x="6133508" y="458569"/>
                </a:lnTo>
                <a:lnTo>
                  <a:pt x="6115272" y="485616"/>
                </a:lnTo>
                <a:lnTo>
                  <a:pt x="6088225" y="503852"/>
                </a:lnTo>
                <a:lnTo>
                  <a:pt x="6055106" y="510540"/>
                </a:lnTo>
                <a:lnTo>
                  <a:pt x="85090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08960" y="2377439"/>
            <a:ext cx="43434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47950" y="22923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3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35250" y="22796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0" y="187452"/>
                </a:moveTo>
                <a:lnTo>
                  <a:pt x="6667" y="137627"/>
                </a:lnTo>
                <a:lnTo>
                  <a:pt x="25484" y="92850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0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00450" y="22796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0450" y="22796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0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0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84320" y="2377439"/>
            <a:ext cx="441960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8350" y="22796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3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8350" y="22796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0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0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95A6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52059" y="2377439"/>
            <a:ext cx="449580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56250" y="22796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C7D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56250" y="22796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0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0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95A6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43550" y="16827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E9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43550" y="16827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9FB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00450" y="16827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00450" y="16827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851150" y="723900"/>
            <a:ext cx="38271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“Excluindo”</a:t>
            </a:r>
            <a:r>
              <a:rPr spc="-40" dirty="0"/>
              <a:t> </a:t>
            </a:r>
            <a:r>
              <a:rPr i="1" spc="-5" dirty="0">
                <a:latin typeface="Times New Roman"/>
                <a:cs typeface="Times New Roman"/>
              </a:rPr>
              <a:t>Commits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192669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5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03650" y="1701800"/>
            <a:ext cx="724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b</a:t>
            </a:r>
            <a:r>
              <a:rPr sz="1800" b="1" spc="-5" dirty="0">
                <a:latin typeface="Times New Roman"/>
                <a:cs typeface="Times New Roman"/>
              </a:rPr>
              <a:t>r</a:t>
            </a:r>
            <a:r>
              <a:rPr sz="1800" b="1" dirty="0">
                <a:latin typeface="Times New Roman"/>
                <a:cs typeface="Times New Roman"/>
              </a:rPr>
              <a:t>an</a:t>
            </a:r>
            <a:r>
              <a:rPr sz="1800" b="1" spc="-5" dirty="0">
                <a:latin typeface="Times New Roman"/>
                <a:cs typeface="Times New Roman"/>
              </a:rPr>
              <a:t>c</a:t>
            </a:r>
            <a:r>
              <a:rPr sz="1800" b="1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88965" y="1701800"/>
            <a:ext cx="724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909090"/>
                </a:solidFill>
                <a:latin typeface="Times New Roman"/>
                <a:cs typeface="Times New Roman"/>
              </a:rPr>
              <a:t>b</a:t>
            </a:r>
            <a:r>
              <a:rPr sz="1800" b="1" spc="-5" dirty="0">
                <a:solidFill>
                  <a:srgbClr val="909090"/>
                </a:solidFill>
                <a:latin typeface="Times New Roman"/>
                <a:cs typeface="Times New Roman"/>
              </a:rPr>
              <a:t>r</a:t>
            </a:r>
            <a:r>
              <a:rPr sz="1800" b="1" dirty="0">
                <a:solidFill>
                  <a:srgbClr val="909090"/>
                </a:solidFill>
                <a:latin typeface="Times New Roman"/>
                <a:cs typeface="Times New Roman"/>
              </a:rPr>
              <a:t>an</a:t>
            </a:r>
            <a:r>
              <a:rPr sz="1800" b="1" spc="-5" dirty="0">
                <a:solidFill>
                  <a:srgbClr val="909090"/>
                </a:solidFill>
                <a:latin typeface="Times New Roman"/>
                <a:cs typeface="Times New Roman"/>
              </a:rPr>
              <a:t>c</a:t>
            </a:r>
            <a:r>
              <a:rPr sz="1800" b="1" dirty="0">
                <a:solidFill>
                  <a:srgbClr val="909090"/>
                </a:solidFill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51575" y="3390900"/>
            <a:ext cx="7182484" cy="2804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git reset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[ </a:t>
            </a:r>
            <a:r>
              <a:rPr sz="2400" b="1" spc="-5" dirty="0">
                <a:solidFill>
                  <a:srgbClr val="303030"/>
                </a:solidFill>
                <a:latin typeface="Courier New"/>
                <a:cs typeface="Courier New"/>
              </a:rPr>
              <a:t>--mixed]</a:t>
            </a:r>
            <a:r>
              <a:rPr sz="2400" b="1" spc="-5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03030"/>
                </a:solidFill>
                <a:latin typeface="Courier New"/>
                <a:cs typeface="Courier New"/>
              </a:rPr>
              <a:t>&lt;commit&gt;</a:t>
            </a:r>
            <a:endParaRPr sz="2400">
              <a:latin typeface="Courier New"/>
              <a:cs typeface="Courier New"/>
            </a:endParaRPr>
          </a:p>
          <a:p>
            <a:pPr marL="29209" marR="5080" indent="-17145">
              <a:lnSpc>
                <a:spcPct val="100699"/>
              </a:lnSpc>
              <a:spcBef>
                <a:spcPts val="1700"/>
              </a:spcBef>
            </a:pPr>
            <a:r>
              <a:rPr sz="2400" spc="-5" dirty="0">
                <a:latin typeface="Times New Roman"/>
                <a:cs typeface="Times New Roman"/>
              </a:rPr>
              <a:t>Altera apenas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área transitória para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i="1" spc="-5" dirty="0">
                <a:latin typeface="Times New Roman"/>
                <a:cs typeface="Times New Roman"/>
              </a:rPr>
              <a:t>commit </a:t>
            </a: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spc="-5" dirty="0">
                <a:latin typeface="Times New Roman"/>
                <a:cs typeface="Times New Roman"/>
              </a:rPr>
              <a:t>commit </a:t>
            </a:r>
            <a:r>
              <a:rPr sz="2400" dirty="0">
                <a:latin typeface="Times New Roman"/>
                <a:cs typeface="Times New Roman"/>
              </a:rPr>
              <a:t>&gt;.  </a:t>
            </a:r>
            <a:r>
              <a:rPr sz="2400" spc="-5" dirty="0">
                <a:latin typeface="Times New Roman"/>
                <a:cs typeface="Times New Roman"/>
              </a:rPr>
              <a:t>Não altera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diretório </a:t>
            </a:r>
            <a:r>
              <a:rPr sz="2400" dirty="0">
                <a:latin typeface="Times New Roman"/>
                <a:cs typeface="Times New Roman"/>
              </a:rPr>
              <a:t>de </a:t>
            </a:r>
            <a:r>
              <a:rPr sz="2400" spc="-5" dirty="0">
                <a:latin typeface="Times New Roman"/>
                <a:cs typeface="Times New Roman"/>
              </a:rPr>
              <a:t>trabalho.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Times New Roman"/>
              <a:cs typeface="Times New Roman"/>
            </a:endParaRPr>
          </a:p>
          <a:p>
            <a:pPr marL="29209" marR="93980" indent="205740">
              <a:lnSpc>
                <a:spcPct val="99000"/>
              </a:lnSpc>
              <a:tabLst>
                <a:tab pos="1746885" algn="l"/>
              </a:tabLst>
            </a:pPr>
            <a:r>
              <a:rPr sz="2400" dirty="0">
                <a:latin typeface="Times New Roman"/>
                <a:cs typeface="Times New Roman"/>
              </a:rPr>
              <a:t>É </a:t>
            </a:r>
            <a:r>
              <a:rPr sz="2400" spc="-5" dirty="0">
                <a:latin typeface="Times New Roman"/>
                <a:cs typeface="Times New Roman"/>
              </a:rPr>
              <a:t>necessário </a:t>
            </a:r>
            <a:r>
              <a:rPr sz="2400" dirty="0">
                <a:latin typeface="Times New Roman"/>
                <a:cs typeface="Times New Roman"/>
              </a:rPr>
              <a:t>um </a:t>
            </a:r>
            <a:r>
              <a:rPr sz="2400" i="1" spc="-5" dirty="0">
                <a:latin typeface="Times New Roman"/>
                <a:cs typeface="Times New Roman"/>
              </a:rPr>
              <a:t>git </a:t>
            </a:r>
            <a:r>
              <a:rPr sz="2400" i="1" dirty="0">
                <a:latin typeface="Times New Roman"/>
                <a:cs typeface="Times New Roman"/>
              </a:rPr>
              <a:t>add </a:t>
            </a:r>
            <a:r>
              <a:rPr sz="2400" spc="-5" dirty="0">
                <a:latin typeface="Times New Roman"/>
                <a:cs typeface="Times New Roman"/>
              </a:rPr>
              <a:t>para selecionar </a:t>
            </a:r>
            <a:r>
              <a:rPr sz="2400" dirty="0">
                <a:latin typeface="Times New Roman"/>
                <a:cs typeface="Times New Roman"/>
              </a:rPr>
              <a:t>os </a:t>
            </a:r>
            <a:r>
              <a:rPr sz="2400" spc="-5" dirty="0">
                <a:latin typeface="Times New Roman"/>
                <a:cs typeface="Times New Roman"/>
              </a:rPr>
              <a:t>arquivos </a:t>
            </a:r>
            <a:r>
              <a:rPr sz="2400" dirty="0">
                <a:latin typeface="Times New Roman"/>
                <a:cs typeface="Times New Roman"/>
              </a:rPr>
              <a:t>do  </a:t>
            </a:r>
            <a:r>
              <a:rPr sz="2400" spc="-5" dirty="0">
                <a:latin typeface="Times New Roman"/>
                <a:cs typeface="Times New Roman"/>
              </a:rPr>
              <a:t>diretório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que	</a:t>
            </a:r>
            <a:r>
              <a:rPr sz="2400" spc="-5" dirty="0">
                <a:latin typeface="Times New Roman"/>
                <a:cs typeface="Times New Roman"/>
              </a:rPr>
              <a:t>irão para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próximo </a:t>
            </a:r>
            <a:r>
              <a:rPr sz="2400" i="1" spc="-5" dirty="0">
                <a:latin typeface="Times New Roman"/>
                <a:cs typeface="Times New Roman"/>
              </a:rPr>
              <a:t>commit 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caso contrário  irá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arquivo </a:t>
            </a:r>
            <a:r>
              <a:rPr sz="2400" dirty="0">
                <a:latin typeface="Times New Roman"/>
                <a:cs typeface="Times New Roman"/>
              </a:rPr>
              <a:t>da </a:t>
            </a:r>
            <a:r>
              <a:rPr sz="2400" spc="-5" dirty="0">
                <a:latin typeface="Times New Roman"/>
                <a:cs typeface="Times New Roman"/>
              </a:rPr>
              <a:t>área transitória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08960" y="2377439"/>
            <a:ext cx="43434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47950" y="22923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3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5250" y="22796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0" y="187452"/>
                </a:moveTo>
                <a:lnTo>
                  <a:pt x="6667" y="137627"/>
                </a:lnTo>
                <a:lnTo>
                  <a:pt x="25484" y="92850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0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0450" y="22796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0450" y="22796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0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0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84320" y="2385060"/>
            <a:ext cx="441960" cy="220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8350" y="22796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3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8350" y="227965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0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0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52059" y="2369820"/>
            <a:ext cx="449580" cy="236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56250" y="22796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6B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56250" y="22796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0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0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</a:path>
            </a:pathLst>
          </a:custGeom>
          <a:ln w="38100">
            <a:solidFill>
              <a:srgbClr val="5083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43550" y="16827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43550" y="168275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2749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51150" y="723900"/>
            <a:ext cx="38271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" dirty="0">
                <a:latin typeface="Times New Roman"/>
                <a:cs typeface="Times New Roman"/>
              </a:rPr>
              <a:t>“Excluindo”</a:t>
            </a:r>
            <a:r>
              <a:rPr sz="3400" spc="-40" dirty="0">
                <a:latin typeface="Times New Roman"/>
                <a:cs typeface="Times New Roman"/>
              </a:rPr>
              <a:t> </a:t>
            </a:r>
            <a:r>
              <a:rPr sz="3400" i="1" spc="-5" dirty="0">
                <a:latin typeface="Times New Roman"/>
                <a:cs typeface="Times New Roman"/>
              </a:rPr>
              <a:t>Commits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92669" y="6412991"/>
            <a:ext cx="28263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i="1" spc="-5" dirty="0">
                <a:solidFill>
                  <a:srgbClr val="F7F7F7"/>
                </a:solidFill>
                <a:latin typeface="Times New Roman"/>
                <a:cs typeface="Times New Roman"/>
                <a:hlinkClick r:id="rId5"/>
              </a:rPr>
              <a:t>bismarckjunior@outlook.com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86676" y="1701800"/>
            <a:ext cx="724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b</a:t>
            </a:r>
            <a:r>
              <a:rPr sz="1800" b="1" spc="-5" dirty="0">
                <a:latin typeface="Times New Roman"/>
                <a:cs typeface="Times New Roman"/>
              </a:rPr>
              <a:t>r</a:t>
            </a:r>
            <a:r>
              <a:rPr sz="1800" b="1" dirty="0">
                <a:latin typeface="Times New Roman"/>
                <a:cs typeface="Times New Roman"/>
              </a:rPr>
              <a:t>an</a:t>
            </a:r>
            <a:r>
              <a:rPr sz="1800" b="1" spc="-5" dirty="0">
                <a:latin typeface="Times New Roman"/>
                <a:cs typeface="Times New Roman"/>
              </a:rPr>
              <a:t>c</a:t>
            </a:r>
            <a:r>
              <a:rPr sz="1800" b="1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F7F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4969</Words>
  <Application>Microsoft Office PowerPoint</Application>
  <PresentationFormat>Apresentação na tela (4:3)</PresentationFormat>
  <Paragraphs>1186</Paragraphs>
  <Slides>146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146</vt:i4>
      </vt:variant>
    </vt:vector>
  </HeadingPairs>
  <TitlesOfParts>
    <vt:vector size="152" baseType="lpstr">
      <vt:lpstr>Arial</vt:lpstr>
      <vt:lpstr>Calibri</vt:lpstr>
      <vt:lpstr>Courier New</vt:lpstr>
      <vt:lpstr>Impact</vt:lpstr>
      <vt:lpstr>Times New Roman</vt:lpstr>
      <vt:lpstr>Office Theme</vt:lpstr>
      <vt:lpstr>Apresentação do PowerPoint</vt:lpstr>
      <vt:lpstr>VINICIUS MANGUEIRA CORREIA Desenvolvedor Back-End e Mobile</vt:lpstr>
      <vt:lpstr>Sistema de Controle de Versão</vt:lpstr>
      <vt:lpstr>Sistema de Controle de Versão Centralizado</vt:lpstr>
      <vt:lpstr>Sistema de Controle de Versão Distribuído</vt:lpstr>
      <vt:lpstr>Sistema de Controle Convencional</vt:lpstr>
      <vt:lpstr>Sistema de Controle do Git</vt:lpstr>
      <vt:lpstr>Snapshots</vt:lpstr>
      <vt:lpstr>Sistema de Controle de Versão</vt:lpstr>
      <vt:lpstr>Sistema de Controle de Versão</vt:lpstr>
      <vt:lpstr>Sistema de Controle de Versão</vt:lpstr>
      <vt:lpstr>Sistema de Controle de Versão</vt:lpstr>
      <vt:lpstr>Servidor</vt:lpstr>
      <vt:lpstr>Servidor</vt:lpstr>
      <vt:lpstr>Servidor</vt:lpstr>
      <vt:lpstr>Servidor</vt:lpstr>
      <vt:lpstr>Servidor</vt:lpstr>
      <vt:lpstr>Servidores Para Hospedagem</vt:lpstr>
      <vt:lpstr>Comandos Básicos</vt:lpstr>
      <vt:lpstr>Criando um Repositório</vt:lpstr>
      <vt:lpstr>Clonando um Repositório</vt:lpstr>
      <vt:lpstr>Tipos de Estado de um Arquivo</vt:lpstr>
      <vt:lpstr>. gitignore</vt:lpstr>
      <vt:lpstr>Preparando Para Salvar Alterações</vt:lpstr>
      <vt:lpstr>Salvando Alterações</vt:lpstr>
      <vt:lpstr>Salvando Alterações</vt:lpstr>
      <vt:lpstr>Commmit</vt:lpstr>
      <vt:lpstr>Commmit</vt:lpstr>
      <vt:lpstr>Commmit</vt:lpstr>
      <vt:lpstr>Commmit</vt:lpstr>
      <vt:lpstr>Analisando os Arquivos na Área Transitória</vt:lpstr>
      <vt:lpstr>Tagging</vt:lpstr>
      <vt:lpstr>Tagging</vt:lpstr>
      <vt:lpstr>Versionamento</vt:lpstr>
      <vt:lpstr>Referência a Commit</vt:lpstr>
      <vt:lpstr>Referência a Commit</vt:lpstr>
      <vt:lpstr>Referência a Commit</vt:lpstr>
      <vt:lpstr>Referência a Commit</vt:lpstr>
      <vt:lpstr>Analisando Commits</vt:lpstr>
      <vt:lpstr>Analisando um Arquivo</vt:lpstr>
      <vt:lpstr>Diferença Entre Commits</vt:lpstr>
      <vt:lpstr>Branches</vt:lpstr>
      <vt:lpstr>Criando Ramificações</vt:lpstr>
      <vt:lpstr>Criando Ramificações</vt:lpstr>
      <vt:lpstr>Criando Ramificações</vt:lpstr>
      <vt:lpstr>Criando Ramificações</vt:lpstr>
      <vt:lpstr>Criando Ramificações</vt:lpstr>
      <vt:lpstr>Criando Ramificações</vt:lpstr>
      <vt:lpstr>Alternando em Ramificações</vt:lpstr>
      <vt:lpstr>Alternando em Ramificações</vt:lpstr>
      <vt:lpstr>Alternando em Ramificações</vt:lpstr>
      <vt:lpstr>Alternando em Ramificações</vt:lpstr>
      <vt:lpstr>Alternando em Ramificações</vt:lpstr>
      <vt:lpstr>Alternando em Ramificações</vt:lpstr>
      <vt:lpstr>Alternando em Ramificações</vt:lpstr>
      <vt:lpstr>Excluindo Ramificações</vt:lpstr>
      <vt:lpstr>Mesclando Commits</vt:lpstr>
      <vt:lpstr>Mesclando Commits</vt:lpstr>
      <vt:lpstr>Mesclando Commits</vt:lpstr>
      <vt:lpstr>Mesclando Commits</vt:lpstr>
      <vt:lpstr>Mesclando Commits com Fast - foward</vt:lpstr>
      <vt:lpstr>Mesclando Commits com Fast- foward</vt:lpstr>
      <vt:lpstr>Mesclando Commits com Fast- foward</vt:lpstr>
      <vt:lpstr>Mesclando Commits sem Fast- foward</vt:lpstr>
      <vt:lpstr>Mesclando Commits sem Fast- foward</vt:lpstr>
      <vt:lpstr>Mesclando Commits</vt:lpstr>
      <vt:lpstr>Mesclando Commits</vt:lpstr>
      <vt:lpstr>Mesclando Commits</vt:lpstr>
      <vt:lpstr>Mesclando Commits</vt:lpstr>
      <vt:lpstr>Mesclando Commits</vt:lpstr>
      <vt:lpstr>Mesclando Commits</vt:lpstr>
      <vt:lpstr>Resolvendo Conflitos</vt:lpstr>
      <vt:lpstr>Apresentação do PowerPoint</vt:lpstr>
      <vt:lpstr>Rebase</vt:lpstr>
      <vt:lpstr>Rebase</vt:lpstr>
      <vt:lpstr>Rebase</vt:lpstr>
      <vt:lpstr>Analisando o Log</vt:lpstr>
      <vt:lpstr>Analisando o Log</vt:lpstr>
      <vt:lpstr>Analisando o Log</vt:lpstr>
      <vt:lpstr>Analisando o Log</vt:lpstr>
      <vt:lpstr>Analisando o Log</vt:lpstr>
      <vt:lpstr>Analisando o Log</vt:lpstr>
      <vt:lpstr>Intervalo de Commits</vt:lpstr>
      <vt:lpstr>Intervalo de Commits</vt:lpstr>
      <vt:lpstr>Intervalo de Commits</vt:lpstr>
      <vt:lpstr>Intervalo de Commits</vt:lpstr>
      <vt:lpstr>Intervalo de Commits</vt:lpstr>
      <vt:lpstr>Desfazendo Ações</vt:lpstr>
      <vt:lpstr>Recuperando Arquivos</vt:lpstr>
      <vt:lpstr>Revertendo Commits</vt:lpstr>
      <vt:lpstr>Revertendo Commits</vt:lpstr>
      <vt:lpstr>Revertendo Commits</vt:lpstr>
      <vt:lpstr>Blame</vt:lpstr>
      <vt:lpstr>Revertendo Commits</vt:lpstr>
      <vt:lpstr>“Excluindo” Commits</vt:lpstr>
      <vt:lpstr>“Excluindo” Commits</vt:lpstr>
      <vt:lpstr>“Excluindo” Commits</vt:lpstr>
      <vt:lpstr>“Excluindo” Commits</vt:lpstr>
      <vt:lpstr>Apresentação do PowerPoint</vt:lpstr>
      <vt:lpstr>“Excluindo” Commits</vt:lpstr>
      <vt:lpstr>“Excluindo” Commits</vt:lpstr>
      <vt:lpstr>“Excluindo” Commits</vt:lpstr>
      <vt:lpstr>Resumo da Operação Reset</vt:lpstr>
      <vt:lpstr>Recuperando Commits</vt:lpstr>
      <vt:lpstr>Limpando o Diretório</vt:lpstr>
      <vt:lpstr>Repositórios Remotos</vt:lpstr>
      <vt:lpstr>Trabalhando com Repositórios Remotos</vt:lpstr>
      <vt:lpstr>Atualizando o Repositório Local</vt:lpstr>
      <vt:lpstr>Usando fetch</vt:lpstr>
      <vt:lpstr>Usando fetch</vt:lpstr>
      <vt:lpstr>Usando pull</vt:lpstr>
      <vt:lpstr>Usando pull</vt:lpstr>
      <vt:lpstr>Excluindo no Repositório Remoto</vt:lpstr>
      <vt:lpstr>Enviando Para o Repositório</vt:lpstr>
      <vt:lpstr>Enviando Para o Repositório</vt:lpstr>
      <vt:lpstr>Exemplo de Aplicação</vt:lpstr>
      <vt:lpstr>Exemplo de Aplicação</vt:lpstr>
      <vt:lpstr>Exemplo de Aplicação</vt:lpstr>
      <vt:lpstr>Exemplo de Aplicação</vt:lpstr>
      <vt:lpstr>Solução 1: fetch + rebase + push</vt:lpstr>
      <vt:lpstr>Solução 1: fetch + rebase + push</vt:lpstr>
      <vt:lpstr>Solução 1: fetch + rebase + push</vt:lpstr>
      <vt:lpstr>Solução 1: fetch + rebase + push</vt:lpstr>
      <vt:lpstr>Solução 2: pull + push</vt:lpstr>
      <vt:lpstr>Solução 2: pull + push</vt:lpstr>
      <vt:lpstr>Solução 2: pull + push</vt:lpstr>
      <vt:lpstr>Conflitos de Referência</vt:lpstr>
      <vt:lpstr>Configurações Básicas</vt:lpstr>
      <vt:lpstr>Configuração Inicial do Git</vt:lpstr>
      <vt:lpstr>Configurando o p4merge</vt:lpstr>
      <vt:lpstr>Configuração do Push</vt:lpstr>
      <vt:lpstr>Configuração do Merge</vt:lpstr>
      <vt:lpstr>Desconfigurando</vt:lpstr>
      <vt:lpstr>Alias</vt:lpstr>
      <vt:lpstr>Fim de Linhas em Arquivos</vt:lpstr>
      <vt:lpstr>Fluxo de Trabalho</vt:lpstr>
      <vt:lpstr>Fluxo de Trabalho</vt:lpstr>
      <vt:lpstr>Fluxo de Trabalho</vt:lpstr>
      <vt:lpstr>Fluxo de Trabalho</vt:lpstr>
      <vt:lpstr>Fluxo de Trabalho</vt:lpstr>
      <vt:lpstr>Fluxo de Trabalho</vt:lpstr>
      <vt:lpstr>Fluxo de Trabalho</vt:lpstr>
      <vt:lpstr>Fluxo de Trabalho</vt:lpstr>
      <vt:lpstr>Fluxo de Trabalho</vt:lpstr>
      <vt:lpstr>Fluxo de Trabalho</vt:lpstr>
      <vt:lpstr>Fluxo de Trabalho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Vinicius Mangueira</cp:lastModifiedBy>
  <cp:revision>1</cp:revision>
  <dcterms:created xsi:type="dcterms:W3CDTF">2018-11-07T11:06:00Z</dcterms:created>
  <dcterms:modified xsi:type="dcterms:W3CDTF">2018-11-07T11:08:48Z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2018-11-07T00:00:00Z</vt:filetime>
  </property>
</Properties>
</file>