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217A14-6BE9-4713-B50F-5089ACA32A95}" v="7" dt="2025-01-10T02:51:51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ED821-A457-E683-F702-10EC9FD73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64F378-0945-3C49-3EE1-5856C9768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844CDE-307C-9E6D-37E8-70FD48BF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1C7F-64B2-499E-B749-4E814DE10D74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885D8E-B8C1-B34B-17FE-6E62D41D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8182E6-F431-0895-5C8D-E4F18F62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997C-6841-43FA-A34F-51F6AAABF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39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E0835-8D29-C666-1EAB-90603E28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314EAB-C6AB-682E-4AD3-593E3AC24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007072-E53E-D457-E883-8350944F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1C7F-64B2-499E-B749-4E814DE10D74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32D9A9-9A13-351B-BE00-89A634E9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F1C33D-FC16-5CCB-B37B-A0E64673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997C-6841-43FA-A34F-51F6AAABF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72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35EB6B-D9F3-4C9D-29E1-5AAA6C01D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D2B776-8AD7-A702-1F8E-D07DC33B2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642EAE-5CEF-165B-B67F-510971FB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1C7F-64B2-499E-B749-4E814DE10D74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8505E-012B-77CC-BCD9-2D7E27CB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1EC60B-FFEE-1318-DA34-67FFBD50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997C-6841-43FA-A34F-51F6AAABF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50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B0BDC-342E-D2F6-ACB7-74CC8235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CF615D-4647-6FEB-8FA0-0B57D080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37CC49-6143-3744-2CBD-B5C25A6C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1C7F-64B2-499E-B749-4E814DE10D74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FF710C-55A9-2E15-8F0B-B430E06E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EAA6AF-BDF0-C577-68DB-13D7FC4C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997C-6841-43FA-A34F-51F6AAABF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34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78597-C7C3-CB59-F8F4-D271616D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561559-DDD9-E137-B1B4-BE39B702B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0B713D-4760-8A9A-6FD3-67BBD658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1C7F-64B2-499E-B749-4E814DE10D74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DCBC56-ACA5-B87C-ED78-3C1F784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352E45-A5D1-7FC9-C8DA-AAF80BAF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997C-6841-43FA-A34F-51F6AAABF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23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E7C76-B02B-5CD9-382E-FAFFBDE2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B8AE2-6E23-EA46-B068-56769A19A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BE91ED-1C2D-611E-23B7-EF4542493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CC23AD-8245-6101-5B25-5D55EE2C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1C7F-64B2-499E-B749-4E814DE10D74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7248B9-F597-9ECC-E922-AF384CC4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B9BBA9-7E13-3064-7EEE-1E44E659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997C-6841-43FA-A34F-51F6AAABF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45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11A46-3B4C-613C-E2F4-F05FA565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695A57-C38D-561D-6786-1B0F46F4C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32F61D-BE8E-4AA5-AB34-9297F4B6B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1ACAA4E-88A4-EB2A-93F0-AE7D3A573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F65450-1068-CAF0-8752-77D4E1AA3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20A9B3-9A69-3A15-F778-37EAB253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1C7F-64B2-499E-B749-4E814DE10D74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6EF4C0B-52AB-FBD7-6421-A8F1A934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E1F277-38A0-B8FE-12DF-07AF3E51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997C-6841-43FA-A34F-51F6AAABF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35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E0BFA-483C-AAB3-66A3-CB98ACFF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66DF08-5CC4-CF55-BA3F-BE8080C1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1C7F-64B2-499E-B749-4E814DE10D74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9BA887-8C2F-17D3-45CA-1A3B1C0E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E5B534-4D94-8A61-8887-3175AA52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997C-6841-43FA-A34F-51F6AAABF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00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39477B-5245-1683-70E6-B6988135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1C7F-64B2-499E-B749-4E814DE10D74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0E57DE-F415-33F2-5861-B8BF5498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CE294B-AF54-E6C6-4577-36FA6681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997C-6841-43FA-A34F-51F6AAABF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68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CD6E7-799E-CA98-E3C0-652B1D7D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49963-37F7-5A03-8F8F-BE2D17092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FD9654-51DA-B318-1F48-F4DA231E1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6750F3-9782-C7B5-88DD-B9AC53C8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1C7F-64B2-499E-B749-4E814DE10D74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B1A448-62F6-F14A-A89F-36FE1B23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DFA0FC-6AAF-86A1-7140-5FFA7878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997C-6841-43FA-A34F-51F6AAABF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19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B16C9-D689-F04C-5039-90D58E7C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5035706-9584-8D40-BA3E-1282108EC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32E3AA-7DDE-34DC-7751-02811D8E1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1E6388-F5C7-70B7-2577-C75EEE35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1C7F-64B2-499E-B749-4E814DE10D74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B9F3FD-6B52-A11D-DC06-E48B41A6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DE9CC2-FB94-1672-D23A-F5F5C477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997C-6841-43FA-A34F-51F6AAABF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98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E0FA92-365C-DB02-F4CF-6B1BD8A9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FC1A52-54A2-7E30-3157-7F259E762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D4BD85-62E2-57AF-8A28-35D4CD8B4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0A1C7F-64B2-499E-B749-4E814DE10D74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5DF88A-1BBE-BAF9-51C3-92A37CD6C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EE82C8-1CBF-0886-293F-8848990ED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FB997C-6841-43FA-A34F-51F6AAABF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17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B19CFEA1-9052-FD85-E0C6-CC0073A3B1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202428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B19CFEA1-9052-FD85-E0C6-CC0073A3B1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1308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13CB6B58-AFE8-4AFD-8EEF-B9659D4CCBB4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CA92C5E5-5C85-42EB-ABDA-A965559FC571&quot;"/>
    <we:property name="reportUrl" value="&quot;/groups/me/reports/99ff2e5a-014d-495d-ba3d-dc23cfae6003/edc84e0920c5e783a95c?experience=power-bi&amp;pbi_source=storytelling_addin&quot;"/>
    <we:property name="reportName" value="&quot;Desafio de Projeto - Relatório Criativo&quot;"/>
    <we:property name="reportState" value="&quot;CONNECTED&quot;"/>
    <we:property name="embedUrl" value="&quot;/reportEmbed?reportId=99ff2e5a-014d-495d-ba3d-dc23cfae6003&amp;config=eyJjbHVzdGVyVXJsIjoiaHR0cHM6Ly9XQUJJLUJSQVpJTC1TT1VUSC1yZWRpcmVjdC5hbmFseXNpcy53aW5kb3dzLm5ldCIsImVtYmVkRmVhdHVyZXMiOnsidXNhZ2VNZXRyaWNzVk5leHQiOnRydWV9fQ%3D%3D&amp;disableSensitivityBanner=true&quot;"/>
    <we:property name="pageName" value="&quot;edc84e0920c5e783a95c&quot;"/>
    <we:property name="pageDisplayName" value="&quot;Página 1&quot;"/>
    <we:property name="datasetId" value="&quot;a30d5689-2d33-4bc3-a4b5-6241a57d1372&quot;"/>
    <we:property name="backgroundColor" value="&quot;#FFFFFF&quot;"/>
    <we:property name="bookmark" value="&quot;H4sIAAAAAAAAA+1a227bRhD9FYMveVGKvXM3b4lzadG0DeI0fSjyMLs7KzOgSJWkXLtBfqi/0R/rkJQSXyTLUdxGrQMYMPfC2bnPmaXeZbFo5yWc/QgzzB5k31WxCBDr5sBkk6waJx1oxzXomLj0EDhICbRaz7uirtrswbusg2aK3euiXUDZU6LJX99MMijLFzDtRwnKFifZHJu2rqAs/sBxMy11zQLfTzI8nZd1Az3Jow467Mme0HYaEwv8G0knQuiKEzzC0I2zGINVyJxgQWNuJTgdaFs7bhg4W7ulJz0cf1hXHRQVHdPPORGjsEILlxBZ0sGYvJ9vi2paLhn++O6rs3mvnPYY6D9pw7+lY3s679+TOEJyo5kyDnIrpM1NjrArLRQhR5+MsNHrqFVgfGe+lERplMuj9gKiMIBpO61iRla8SivXKkVpuYmSJ2E0Pfpd+WLeCZ8kE57M5WziwaettDo87Xx9uoYzZAG8TQiRg0HrOZP926kou6Wx/dmT03lDfkreO1J7GE+gChizwRkbbEffe5c9nE4bnEK3HD65sHhYl4vZmvmjetEEfImDFE+qrujO6IxUVHRG0Tt+z+eLpqaQGFYOjqDEcfbpolp6OOuHx/Xvhw1SSMR+4g3NXKuUAE28qBEaNBGbR2eDtI+LZhVAYnKJ6S8qKYn2vo9xQKMN8JiUZpAHKfiem44eU9HdBdNtknQ0nfc+RkV5IJdSCGtjHPPBHpvu8KdnR3fBcOvlHM0mbZKOKe8VFReplU4q7rnZHhdtqBdVdyfy5TXCjgY0NkBShswHilBH5Nrue7X7uSq69uCoLuNdsOB10o4m5N6gjk5bRsbkwigmdoaLOdMiCicEitwYiYnpnWlZA4J40oRik5booxfbYdkm6Ik8Jcc004YJw2UkDLorLe+ST1RmEubcGg7AnNtZRp1yqy0PkQXGUCsXw84wVkWj8yRzkYxM3veG2B3GInAPQgHB9ZAEJ6zuxc4NCToC60Ib620QxluNeldaMkUfchU1dYbEWQzRqZ29VcuYOxaQ0pfUQB3mDRqSjTJKJB2RQyR05LiCoduaCA8pz0zrhtre8kou/LbABppwfPYcT7C8mgg+rF9dWoX/a2iKsasdksaOyWTZnn8gll2sEH2/3G87x8/y+bdFAQcRDyJ0MJJaipL98Nef48TFbDvZkwpxa/0Q0N7DY2i6yyVivE2gI9+euy9YesNYOO6A+d+MgeMtwxiYsD5qg5Ilsz1w/hv+MblRoN8WV0c4nWHVrYmr7SimXLSkbIyPoFnrr3sFaTY38TcJrNtXd6/e5VVm/+6sjr1Oj4sYscrGYho4MwmpuTEiRZMIMn/18X/Zx2NdLbqvzv3pzt0vEXzLLeFwgkpBe+WkMtuxOAxMPlp03VA1LkPfQCAcWWQeDXjK/S6Xn0nSCS8EKGOQK/SSWhmxHeVvuGBGKQ0neG5ktNYD0z5tp7URTafglFIpotU9lrYhefwsdHhrDf6qfn9iNLVlEbC5IGg2w2Y6SDXFigBAOcgyH88qsP0o78Wn16svLRRwT5t6Nry2RB2JTlgnxSQb+WB9WPxyTKVr6f5VLFbx+bAarpKeY+pGjc3mhGHalf5Wo++Lfp+YnNt4A9WuIBVxuEmjL4vp8UDwedGN6iBZoVwMyYg2dcUM7wnG5X3m7jPzirEHw9+9vmacf/96zuWX41zd5/w+d5c4H+8VhoTVQ781XtB2lIUfLz+04eD1u2mJoqKKn0hoZNpeJjRW7Wup3HuE3e+I1VLM4fJkQ+3gl2vHLcfrxmow8Nreai1YHjkWglyJ3ILRPnppUSclndiLREaPcRHWIYP/XVf5Fa1/jnuMfqw8ep4YohYqeIg6su1XUtejDy+4zJO2kmsVnRTJse13edeTTCzXzktnlbYEH5QQEvYi2g77jwJkojsQbTOYf/rtze3reXRbGQl8o8BkdMiFM8zFff/MuZ+N5GYH3uoQXYN4U6d41tSL+T/qEUFLcM4aTqmCJYkq3uCe/rqsM1Bdh+rrRdfOIeALqHANqCM7QRUxbgFRw6+xso8o8W8CLmepBiYAAA==&quot;"/>
    <we:property name="initialStateBookmark" value="&quot;H4sIAAAAAAAAA+1a227bRhD9FYMveZGLvXM3b7bjpEWuiNP0oQiKvczKDChSJVeJ3cA/1N/oj3VISokvkmUrbqPWAQyYXC5n53Jm5uxSn7JQtNPSnr6wE8geZj9VofA21M2OykZZNQzuv3z59Pne66e/vdh7fojD9TQVddVmDz9lyTZjSG+LdmbLTgQO/vpulNmyfGXH3V20ZQujbApNW1e2LP6AYTI+Ss0MzkYZnEzLurGdyKNkE3RiP+B0vMe16Q8cV7Q+FR/gCHwaRiF4LYAYRryEXHNrpMdp7TCh12zplE50v/xBXSVbVLhMN2ZYCEwzyUwEIFF6pfJuvC2qcTlX+Mu7b06nnVfaY4v/0RvuPS7byTk7Q3MYp0oSoYzNNeM6VznYTWUB8zm4qJgOTgYpPKEb6yU4cCVMHqRjNjBlIa6XVUwwildl5VLEwDVVgdPIlMRLt6lexBnmIifMYbiMjtS7uFZWgpPk6pMlmgHx1ukINlCrQDtKePd2LMo0D7Y7PTyZNohTRO8gbS98sJWHkPVgbKAdsPcp2xuPGxjbNL89vPDwoC5nkyXjR/Ws8fAaeisOq1SkU1wjFhWuUXTA7/R81dSYEv2TnSNbwjD6eFbNEU662+P640EDmBKhG3iHI9c6xdsmXPQI3jQBmv3T3tpHRbNIIDa6pPQ3tRRNO+ty3IKSytIQhSQ295zRLQ8dXsYi3YfQrbJ0CJ1zLgSBdSDnnDGtQxjqwRaH7uDlk6P7ELjldg5h4zpyQ4RzApsLl0JGEbY8bI+K1tezKt2LenmNsUMAlfY2CoXhswJZR6BSb3u3+7kqUrtzVJfhPkTwOmuHEFKnQAYjNcFgUqYEYRvTxZxIFphhDFiuFIdI5MaytLIMdZLIYqPk4IJj62nZKuoJNEZDJJGKMEV5QA66qSxnoovYZiLkVCtqLTFmYxtlzLXU1AfiCQEpTPAb01gRlMwjz1lUPDrXBWJzGguWOsuERbruI6PI1R3beEMCBsk6k0o77ZlyWoLcVBaPwflcBGmsRM2CD0ZsjFbJQ26IByxfXFrK3Q02JCtt5IA+QkBEMAhcRsCsLYQHWGfGdYP73fJKLfyxgMY2/vj0GXyA8moh+Pz86qNF+r+1TTHsavuisWExme/LPwvLLnaIbr/cTTunz/z691lhdwLsBJvsIGpuSvb8rz+HgYvVdrQlHeLO9kMW5x4c2yZdbhHDaQIu+f7cecEcDUPjuAfhfzckjtMEgidMuyAVcBLV+sT5b+BjdKNEvyutjmA8gSotyav1LKactehsCPu2WYrXraI0qzfxN0msu3d35975GWb37qQOnU+PixCgyoZm6ilREXBzo1gMKiJl/o7xfxnjoa5m6Tu4bw/u7hHSt1wjD0eq5KUThgu1novbXsn9WUp917hMfT2ScCCBOFDWYe03Of9KkYY5xqxQCqgAx3Erw9az/BUHzMC5okjPFQ9aO0uki+tlrWTT0RshRAygZceltY8Ovood3tkGf9G/b5lNbVl4aC4Ymk2gGfdWjaFCAlD2tkyHtQpov9h78ert4ksLJtzjpp70r81ZR8QVllkxygY9SJcWvxxj65rDvwrFIj/3qv4o6RnENHhsMkUO0y78t7h7WnTz2OjcxBu4dkGpUMNVHn1djI97gc+KNLgDbbXlrC9GOCkVE3jACOW7xOwS9YaQh/3fg65nnH//es35t9Nc7FK6S80lzYdzhb5gddRvCQrahFX40fxDG/So38xLmBVVuKWgQWl9WdDQta+V8mAf0keAam5mf3iyonfQy73jjvN1ZTfodW3vtBfMlxwaQS5Yrq2SLjiuQUbBDduKQoaXYeaXMYP/3a7yO1v/GngMOBYOHI0EQDLhnQ0ykPVHUtezD8coz6PUnEoRDGfRkPVnedeLjCSXxnGjhdRIHwRj3G5Fth10HwUwRPcg2yZ2evvTm7v38wBbHpB8A4OopM+ZUcSEbf/MuZ0bydUAXguI1ADcFBRPmno2/UcR4SW3xmhFsVSQyEGEG5zTX1d1eqnLWH09S+3UenhlK1hC6jBOtgoQ1pCo/tdYA+VClQpXrmNd3W+0si+s8m+ooCKoLyYAAA==&quot;"/>
    <we:property name="isFiltersActionButtonVisible" value="true"/>
    <we:property name="isVisualContainerHeaderHidden" value="false"/>
    <we:property name="reportEmbeddedTime" value="&quot;2025-01-10T02:49:42.253Z&quot;"/>
    <we:property name="creatorTenantId" value="&quot;1bbe1eec-c2c3-476e-8d29-52ba29c25d60&quot;"/>
    <we:property name="creatorUserId" value="&quot;10032001774FEE3E&quot;"/>
    <we:property name="creatorSessionId" value="&quot;cbbe9fd8-f837-42f4-bcfb-432db7185a4b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>Samarco Mineracao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Vinicius Ferreira Pinto</dc:creator>
  <cp:lastModifiedBy>Vinicius Ferreira Pinto</cp:lastModifiedBy>
  <cp:revision>1</cp:revision>
  <dcterms:created xsi:type="dcterms:W3CDTF">2025-01-10T02:49:13Z</dcterms:created>
  <dcterms:modified xsi:type="dcterms:W3CDTF">2025-01-10T02:51:52Z</dcterms:modified>
</cp:coreProperties>
</file>