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42C2D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F1FA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42C2D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3246" y="294408"/>
            <a:ext cx="17830800" cy="9867900"/>
          </a:xfrm>
          <a:custGeom>
            <a:avLst/>
            <a:gdLst/>
            <a:ahLst/>
            <a:cxnLst/>
            <a:rect l="l" t="t" r="r" b="b"/>
            <a:pathLst>
              <a:path w="17830800" h="9867900">
                <a:moveTo>
                  <a:pt x="17830798" y="9867899"/>
                </a:moveTo>
                <a:lnTo>
                  <a:pt x="0" y="9867899"/>
                </a:lnTo>
                <a:lnTo>
                  <a:pt x="0" y="0"/>
                </a:lnTo>
                <a:lnTo>
                  <a:pt x="17830798" y="0"/>
                </a:lnTo>
                <a:lnTo>
                  <a:pt x="17830798" y="9867899"/>
                </a:lnTo>
                <a:close/>
              </a:path>
            </a:pathLst>
          </a:custGeom>
          <a:solidFill>
            <a:srgbClr val="F1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51077"/>
            <a:ext cx="18288000" cy="9364345"/>
          </a:xfrm>
          <a:custGeom>
            <a:avLst/>
            <a:gdLst/>
            <a:ahLst/>
            <a:cxnLst/>
            <a:rect l="l" t="t" r="r" b="b"/>
            <a:pathLst>
              <a:path w="18288000" h="9364345">
                <a:moveTo>
                  <a:pt x="1120406" y="1911883"/>
                </a:moveTo>
                <a:lnTo>
                  <a:pt x="1119797" y="1863534"/>
                </a:lnTo>
                <a:lnTo>
                  <a:pt x="1117993" y="1815465"/>
                </a:lnTo>
                <a:lnTo>
                  <a:pt x="1115009" y="1767713"/>
                </a:lnTo>
                <a:lnTo>
                  <a:pt x="1110843" y="1720278"/>
                </a:lnTo>
                <a:lnTo>
                  <a:pt x="1105535" y="1673186"/>
                </a:lnTo>
                <a:lnTo>
                  <a:pt x="1099070" y="1626438"/>
                </a:lnTo>
                <a:lnTo>
                  <a:pt x="1091488" y="1580057"/>
                </a:lnTo>
                <a:lnTo>
                  <a:pt x="1082789" y="1534045"/>
                </a:lnTo>
                <a:lnTo>
                  <a:pt x="1072984" y="1488440"/>
                </a:lnTo>
                <a:lnTo>
                  <a:pt x="1062101" y="1443240"/>
                </a:lnTo>
                <a:lnTo>
                  <a:pt x="1050150" y="1398460"/>
                </a:lnTo>
                <a:lnTo>
                  <a:pt x="1037145" y="1354112"/>
                </a:lnTo>
                <a:lnTo>
                  <a:pt x="1023099" y="1310220"/>
                </a:lnTo>
                <a:lnTo>
                  <a:pt x="1008024" y="1266786"/>
                </a:lnTo>
                <a:lnTo>
                  <a:pt x="991933" y="1223848"/>
                </a:lnTo>
                <a:lnTo>
                  <a:pt x="974839" y="1181392"/>
                </a:lnTo>
                <a:lnTo>
                  <a:pt x="956779" y="1139444"/>
                </a:lnTo>
                <a:lnTo>
                  <a:pt x="937729" y="1098016"/>
                </a:lnTo>
                <a:lnTo>
                  <a:pt x="917740" y="1057135"/>
                </a:lnTo>
                <a:lnTo>
                  <a:pt x="896810" y="1016800"/>
                </a:lnTo>
                <a:lnTo>
                  <a:pt x="874941" y="977036"/>
                </a:lnTo>
                <a:lnTo>
                  <a:pt x="852170" y="937856"/>
                </a:lnTo>
                <a:lnTo>
                  <a:pt x="828509" y="899261"/>
                </a:lnTo>
                <a:lnTo>
                  <a:pt x="803948" y="861275"/>
                </a:lnTo>
                <a:lnTo>
                  <a:pt x="778535" y="823925"/>
                </a:lnTo>
                <a:lnTo>
                  <a:pt x="752259" y="787196"/>
                </a:lnTo>
                <a:lnTo>
                  <a:pt x="725144" y="751128"/>
                </a:lnTo>
                <a:lnTo>
                  <a:pt x="697204" y="715733"/>
                </a:lnTo>
                <a:lnTo>
                  <a:pt x="668451" y="681012"/>
                </a:lnTo>
                <a:lnTo>
                  <a:pt x="638898" y="646988"/>
                </a:lnTo>
                <a:lnTo>
                  <a:pt x="608571" y="613676"/>
                </a:lnTo>
                <a:lnTo>
                  <a:pt x="577481" y="581088"/>
                </a:lnTo>
                <a:lnTo>
                  <a:pt x="545630" y="549236"/>
                </a:lnTo>
                <a:lnTo>
                  <a:pt x="513041" y="518134"/>
                </a:lnTo>
                <a:lnTo>
                  <a:pt x="479729" y="487807"/>
                </a:lnTo>
                <a:lnTo>
                  <a:pt x="445693" y="458254"/>
                </a:lnTo>
                <a:lnTo>
                  <a:pt x="410984" y="429514"/>
                </a:lnTo>
                <a:lnTo>
                  <a:pt x="375577" y="401574"/>
                </a:lnTo>
                <a:lnTo>
                  <a:pt x="339509" y="374459"/>
                </a:lnTo>
                <a:lnTo>
                  <a:pt x="302793" y="348183"/>
                </a:lnTo>
                <a:lnTo>
                  <a:pt x="265430" y="322757"/>
                </a:lnTo>
                <a:lnTo>
                  <a:pt x="227457" y="298208"/>
                </a:lnTo>
                <a:lnTo>
                  <a:pt x="188861" y="274535"/>
                </a:lnTo>
                <a:lnTo>
                  <a:pt x="149669" y="251764"/>
                </a:lnTo>
                <a:lnTo>
                  <a:pt x="109905" y="229908"/>
                </a:lnTo>
                <a:lnTo>
                  <a:pt x="69570" y="208965"/>
                </a:lnTo>
                <a:lnTo>
                  <a:pt x="28689" y="188976"/>
                </a:lnTo>
                <a:lnTo>
                  <a:pt x="0" y="175780"/>
                </a:lnTo>
                <a:lnTo>
                  <a:pt x="0" y="3647973"/>
                </a:lnTo>
                <a:lnTo>
                  <a:pt x="69583" y="3614788"/>
                </a:lnTo>
                <a:lnTo>
                  <a:pt x="109918" y="3593846"/>
                </a:lnTo>
                <a:lnTo>
                  <a:pt x="149682" y="3571989"/>
                </a:lnTo>
                <a:lnTo>
                  <a:pt x="188861" y="3549218"/>
                </a:lnTo>
                <a:lnTo>
                  <a:pt x="227457" y="3525545"/>
                </a:lnTo>
                <a:lnTo>
                  <a:pt x="265442" y="3500996"/>
                </a:lnTo>
                <a:lnTo>
                  <a:pt x="302793" y="3475571"/>
                </a:lnTo>
                <a:lnTo>
                  <a:pt x="339521" y="3449294"/>
                </a:lnTo>
                <a:lnTo>
                  <a:pt x="375589" y="3422180"/>
                </a:lnTo>
                <a:lnTo>
                  <a:pt x="410984" y="3394240"/>
                </a:lnTo>
                <a:lnTo>
                  <a:pt x="445706" y="3365487"/>
                </a:lnTo>
                <a:lnTo>
                  <a:pt x="479729" y="3335947"/>
                </a:lnTo>
                <a:lnTo>
                  <a:pt x="513041" y="3305619"/>
                </a:lnTo>
                <a:lnTo>
                  <a:pt x="545630" y="3274517"/>
                </a:lnTo>
                <a:lnTo>
                  <a:pt x="577481" y="3242665"/>
                </a:lnTo>
                <a:lnTo>
                  <a:pt x="608584" y="3210077"/>
                </a:lnTo>
                <a:lnTo>
                  <a:pt x="638911" y="3176765"/>
                </a:lnTo>
                <a:lnTo>
                  <a:pt x="668451" y="3142742"/>
                </a:lnTo>
                <a:lnTo>
                  <a:pt x="697204" y="3108020"/>
                </a:lnTo>
                <a:lnTo>
                  <a:pt x="725144" y="3072625"/>
                </a:lnTo>
                <a:lnTo>
                  <a:pt x="752259" y="3036557"/>
                </a:lnTo>
                <a:lnTo>
                  <a:pt x="778535" y="2999829"/>
                </a:lnTo>
                <a:lnTo>
                  <a:pt x="803960" y="2962478"/>
                </a:lnTo>
                <a:lnTo>
                  <a:pt x="828509" y="2924492"/>
                </a:lnTo>
                <a:lnTo>
                  <a:pt x="852182" y="2885897"/>
                </a:lnTo>
                <a:lnTo>
                  <a:pt x="874953" y="2846717"/>
                </a:lnTo>
                <a:lnTo>
                  <a:pt x="896810" y="2806954"/>
                </a:lnTo>
                <a:lnTo>
                  <a:pt x="917740" y="2766618"/>
                </a:lnTo>
                <a:lnTo>
                  <a:pt x="937742" y="2725737"/>
                </a:lnTo>
                <a:lnTo>
                  <a:pt x="956779" y="2684310"/>
                </a:lnTo>
                <a:lnTo>
                  <a:pt x="974852" y="2642362"/>
                </a:lnTo>
                <a:lnTo>
                  <a:pt x="991933" y="2599906"/>
                </a:lnTo>
                <a:lnTo>
                  <a:pt x="1008024" y="2556967"/>
                </a:lnTo>
                <a:lnTo>
                  <a:pt x="1023099" y="2513533"/>
                </a:lnTo>
                <a:lnTo>
                  <a:pt x="1037145" y="2469642"/>
                </a:lnTo>
                <a:lnTo>
                  <a:pt x="1050150" y="2425306"/>
                </a:lnTo>
                <a:lnTo>
                  <a:pt x="1062113" y="2380526"/>
                </a:lnTo>
                <a:lnTo>
                  <a:pt x="1072984" y="2335326"/>
                </a:lnTo>
                <a:lnTo>
                  <a:pt x="1082789" y="2289708"/>
                </a:lnTo>
                <a:lnTo>
                  <a:pt x="1091488" y="2243709"/>
                </a:lnTo>
                <a:lnTo>
                  <a:pt x="1099070" y="2197328"/>
                </a:lnTo>
                <a:lnTo>
                  <a:pt x="1105535" y="2150580"/>
                </a:lnTo>
                <a:lnTo>
                  <a:pt x="1110843" y="2103488"/>
                </a:lnTo>
                <a:lnTo>
                  <a:pt x="1115009" y="2056053"/>
                </a:lnTo>
                <a:lnTo>
                  <a:pt x="1117993" y="2008301"/>
                </a:lnTo>
                <a:lnTo>
                  <a:pt x="1119797" y="1960232"/>
                </a:lnTo>
                <a:lnTo>
                  <a:pt x="1120406" y="1911883"/>
                </a:lnTo>
                <a:close/>
              </a:path>
              <a:path w="18288000" h="9364345">
                <a:moveTo>
                  <a:pt x="1281760" y="1911883"/>
                </a:moveTo>
                <a:lnTo>
                  <a:pt x="1281214" y="1863852"/>
                </a:lnTo>
                <a:lnTo>
                  <a:pt x="1279563" y="1816087"/>
                </a:lnTo>
                <a:lnTo>
                  <a:pt x="1276845" y="1768602"/>
                </a:lnTo>
                <a:lnTo>
                  <a:pt x="1273060" y="1721408"/>
                </a:lnTo>
                <a:lnTo>
                  <a:pt x="1268209" y="1674507"/>
                </a:lnTo>
                <a:lnTo>
                  <a:pt x="1262329" y="1627924"/>
                </a:lnTo>
                <a:lnTo>
                  <a:pt x="1255407" y="1581670"/>
                </a:lnTo>
                <a:lnTo>
                  <a:pt x="1247470" y="1535747"/>
                </a:lnTo>
                <a:lnTo>
                  <a:pt x="1238516" y="1490167"/>
                </a:lnTo>
                <a:lnTo>
                  <a:pt x="1228572" y="1444955"/>
                </a:lnTo>
                <a:lnTo>
                  <a:pt x="1217650" y="1400111"/>
                </a:lnTo>
                <a:lnTo>
                  <a:pt x="1205750" y="1355661"/>
                </a:lnTo>
                <a:lnTo>
                  <a:pt x="1192885" y="1311605"/>
                </a:lnTo>
                <a:lnTo>
                  <a:pt x="1179080" y="1267955"/>
                </a:lnTo>
                <a:lnTo>
                  <a:pt x="1164336" y="1224724"/>
                </a:lnTo>
                <a:lnTo>
                  <a:pt x="1148676" y="1181925"/>
                </a:lnTo>
                <a:lnTo>
                  <a:pt x="1132090" y="1139571"/>
                </a:lnTo>
                <a:lnTo>
                  <a:pt x="1114666" y="1097788"/>
                </a:lnTo>
                <a:lnTo>
                  <a:pt x="1096378" y="1056538"/>
                </a:lnTo>
                <a:lnTo>
                  <a:pt x="1077010" y="1015301"/>
                </a:lnTo>
                <a:lnTo>
                  <a:pt x="1056906" y="974852"/>
                </a:lnTo>
                <a:lnTo>
                  <a:pt x="1035939" y="934910"/>
                </a:lnTo>
                <a:lnTo>
                  <a:pt x="1014145" y="895477"/>
                </a:lnTo>
                <a:lnTo>
                  <a:pt x="991527" y="856564"/>
                </a:lnTo>
                <a:lnTo>
                  <a:pt x="968082" y="818210"/>
                </a:lnTo>
                <a:lnTo>
                  <a:pt x="943838" y="780389"/>
                </a:lnTo>
                <a:lnTo>
                  <a:pt x="918794" y="743153"/>
                </a:lnTo>
                <a:lnTo>
                  <a:pt x="892975" y="706475"/>
                </a:lnTo>
                <a:lnTo>
                  <a:pt x="866394" y="670394"/>
                </a:lnTo>
                <a:lnTo>
                  <a:pt x="839050" y="634911"/>
                </a:lnTo>
                <a:lnTo>
                  <a:pt x="810958" y="600049"/>
                </a:lnTo>
                <a:lnTo>
                  <a:pt x="782142" y="565797"/>
                </a:lnTo>
                <a:lnTo>
                  <a:pt x="752602" y="532193"/>
                </a:lnTo>
                <a:lnTo>
                  <a:pt x="722350" y="499237"/>
                </a:lnTo>
                <a:lnTo>
                  <a:pt x="691413" y="466928"/>
                </a:lnTo>
                <a:lnTo>
                  <a:pt x="659777" y="435305"/>
                </a:lnTo>
                <a:lnTo>
                  <a:pt x="627481" y="404368"/>
                </a:lnTo>
                <a:lnTo>
                  <a:pt x="594525" y="374116"/>
                </a:lnTo>
                <a:lnTo>
                  <a:pt x="560908" y="344576"/>
                </a:lnTo>
                <a:lnTo>
                  <a:pt x="526669" y="315760"/>
                </a:lnTo>
                <a:lnTo>
                  <a:pt x="491794" y="287667"/>
                </a:lnTo>
                <a:lnTo>
                  <a:pt x="456311" y="260337"/>
                </a:lnTo>
                <a:lnTo>
                  <a:pt x="420230" y="233743"/>
                </a:lnTo>
                <a:lnTo>
                  <a:pt x="383565" y="207924"/>
                </a:lnTo>
                <a:lnTo>
                  <a:pt x="346316" y="182892"/>
                </a:lnTo>
                <a:lnTo>
                  <a:pt x="308508" y="158648"/>
                </a:lnTo>
                <a:lnTo>
                  <a:pt x="270141" y="135204"/>
                </a:lnTo>
                <a:lnTo>
                  <a:pt x="231241" y="112572"/>
                </a:lnTo>
                <a:lnTo>
                  <a:pt x="191808" y="90779"/>
                </a:lnTo>
                <a:lnTo>
                  <a:pt x="151853" y="69824"/>
                </a:lnTo>
                <a:lnTo>
                  <a:pt x="111404" y="49720"/>
                </a:lnTo>
                <a:lnTo>
                  <a:pt x="70459" y="30480"/>
                </a:lnTo>
                <a:lnTo>
                  <a:pt x="29032" y="12115"/>
                </a:lnTo>
                <a:lnTo>
                  <a:pt x="0" y="0"/>
                </a:lnTo>
                <a:lnTo>
                  <a:pt x="0" y="58407"/>
                </a:lnTo>
                <a:lnTo>
                  <a:pt x="28905" y="70853"/>
                </a:lnTo>
                <a:lnTo>
                  <a:pt x="70167" y="89725"/>
                </a:lnTo>
                <a:lnTo>
                  <a:pt x="110921" y="109499"/>
                </a:lnTo>
                <a:lnTo>
                  <a:pt x="151168" y="130162"/>
                </a:lnTo>
                <a:lnTo>
                  <a:pt x="190881" y="151688"/>
                </a:lnTo>
                <a:lnTo>
                  <a:pt x="230047" y="174078"/>
                </a:lnTo>
                <a:lnTo>
                  <a:pt x="268668" y="197307"/>
                </a:lnTo>
                <a:lnTo>
                  <a:pt x="306730" y="221373"/>
                </a:lnTo>
                <a:lnTo>
                  <a:pt x="344208" y="246265"/>
                </a:lnTo>
                <a:lnTo>
                  <a:pt x="381088" y="271957"/>
                </a:lnTo>
                <a:lnTo>
                  <a:pt x="417372" y="298450"/>
                </a:lnTo>
                <a:lnTo>
                  <a:pt x="453034" y="325716"/>
                </a:lnTo>
                <a:lnTo>
                  <a:pt x="488061" y="353758"/>
                </a:lnTo>
                <a:lnTo>
                  <a:pt x="522465" y="382549"/>
                </a:lnTo>
                <a:lnTo>
                  <a:pt x="556196" y="412089"/>
                </a:lnTo>
                <a:lnTo>
                  <a:pt x="589267" y="442366"/>
                </a:lnTo>
                <a:lnTo>
                  <a:pt x="621652" y="473354"/>
                </a:lnTo>
                <a:lnTo>
                  <a:pt x="653351" y="505053"/>
                </a:lnTo>
                <a:lnTo>
                  <a:pt x="684339" y="537438"/>
                </a:lnTo>
                <a:lnTo>
                  <a:pt x="714616" y="570509"/>
                </a:lnTo>
                <a:lnTo>
                  <a:pt x="744156" y="604240"/>
                </a:lnTo>
                <a:lnTo>
                  <a:pt x="772947" y="638632"/>
                </a:lnTo>
                <a:lnTo>
                  <a:pt x="800989" y="673671"/>
                </a:lnTo>
                <a:lnTo>
                  <a:pt x="828255" y="709333"/>
                </a:lnTo>
                <a:lnTo>
                  <a:pt x="854748" y="745617"/>
                </a:lnTo>
                <a:lnTo>
                  <a:pt x="880440" y="782497"/>
                </a:lnTo>
                <a:lnTo>
                  <a:pt x="905332" y="819975"/>
                </a:lnTo>
                <a:lnTo>
                  <a:pt x="929398" y="858024"/>
                </a:lnTo>
                <a:lnTo>
                  <a:pt x="952627" y="896645"/>
                </a:lnTo>
                <a:lnTo>
                  <a:pt x="975017" y="935824"/>
                </a:lnTo>
                <a:lnTo>
                  <a:pt x="996543" y="975537"/>
                </a:lnTo>
                <a:lnTo>
                  <a:pt x="1017206" y="1015784"/>
                </a:lnTo>
                <a:lnTo>
                  <a:pt x="1036980" y="1056538"/>
                </a:lnTo>
                <a:lnTo>
                  <a:pt x="1055801" y="1097686"/>
                </a:lnTo>
                <a:lnTo>
                  <a:pt x="1073823" y="1139545"/>
                </a:lnTo>
                <a:lnTo>
                  <a:pt x="1090866" y="1181760"/>
                </a:lnTo>
                <a:lnTo>
                  <a:pt x="1106982" y="1224457"/>
                </a:lnTo>
                <a:lnTo>
                  <a:pt x="1122146" y="1267599"/>
                </a:lnTo>
                <a:lnTo>
                  <a:pt x="1136345" y="1311173"/>
                </a:lnTo>
                <a:lnTo>
                  <a:pt x="1149578" y="1355178"/>
                </a:lnTo>
                <a:lnTo>
                  <a:pt x="1161834" y="1399603"/>
                </a:lnTo>
                <a:lnTo>
                  <a:pt x="1173073" y="1444421"/>
                </a:lnTo>
                <a:lnTo>
                  <a:pt x="1183309" y="1489633"/>
                </a:lnTo>
                <a:lnTo>
                  <a:pt x="1192530" y="1535214"/>
                </a:lnTo>
                <a:lnTo>
                  <a:pt x="1200708" y="1581150"/>
                </a:lnTo>
                <a:lnTo>
                  <a:pt x="1207833" y="1627454"/>
                </a:lnTo>
                <a:lnTo>
                  <a:pt x="1213904" y="1674075"/>
                </a:lnTo>
                <a:lnTo>
                  <a:pt x="1218895" y="1721040"/>
                </a:lnTo>
                <a:lnTo>
                  <a:pt x="1222794" y="1768309"/>
                </a:lnTo>
                <a:lnTo>
                  <a:pt x="1225600" y="1815871"/>
                </a:lnTo>
                <a:lnTo>
                  <a:pt x="1227289" y="1863725"/>
                </a:lnTo>
                <a:lnTo>
                  <a:pt x="1227861" y="1911845"/>
                </a:lnTo>
                <a:lnTo>
                  <a:pt x="1227289" y="1959914"/>
                </a:lnTo>
                <a:lnTo>
                  <a:pt x="1225613" y="2007666"/>
                </a:lnTo>
                <a:lnTo>
                  <a:pt x="1222806" y="2055164"/>
                </a:lnTo>
                <a:lnTo>
                  <a:pt x="1218920" y="2102358"/>
                </a:lnTo>
                <a:lnTo>
                  <a:pt x="1213942" y="2149246"/>
                </a:lnTo>
                <a:lnTo>
                  <a:pt x="1207884" y="2195830"/>
                </a:lnTo>
                <a:lnTo>
                  <a:pt x="1200772" y="2242096"/>
                </a:lnTo>
                <a:lnTo>
                  <a:pt x="1192618" y="2288019"/>
                </a:lnTo>
                <a:lnTo>
                  <a:pt x="1183411" y="2333587"/>
                </a:lnTo>
                <a:lnTo>
                  <a:pt x="1173187" y="2378799"/>
                </a:lnTo>
                <a:lnTo>
                  <a:pt x="1161948" y="2423642"/>
                </a:lnTo>
                <a:lnTo>
                  <a:pt x="1149705" y="2468092"/>
                </a:lnTo>
                <a:lnTo>
                  <a:pt x="1136472" y="2512149"/>
                </a:lnTo>
                <a:lnTo>
                  <a:pt x="1122260" y="2555798"/>
                </a:lnTo>
                <a:lnTo>
                  <a:pt x="1107071" y="2599029"/>
                </a:lnTo>
                <a:lnTo>
                  <a:pt x="1090917" y="2641828"/>
                </a:lnTo>
                <a:lnTo>
                  <a:pt x="1073823" y="2684183"/>
                </a:lnTo>
                <a:lnTo>
                  <a:pt x="1055852" y="2725940"/>
                </a:lnTo>
                <a:lnTo>
                  <a:pt x="1036980" y="2767203"/>
                </a:lnTo>
                <a:lnTo>
                  <a:pt x="1017206" y="2807957"/>
                </a:lnTo>
                <a:lnTo>
                  <a:pt x="996543" y="2848203"/>
                </a:lnTo>
                <a:lnTo>
                  <a:pt x="975017" y="2887916"/>
                </a:lnTo>
                <a:lnTo>
                  <a:pt x="952627" y="2927096"/>
                </a:lnTo>
                <a:lnTo>
                  <a:pt x="929398" y="2965716"/>
                </a:lnTo>
                <a:lnTo>
                  <a:pt x="905332" y="3003766"/>
                </a:lnTo>
                <a:lnTo>
                  <a:pt x="880440" y="3041243"/>
                </a:lnTo>
                <a:lnTo>
                  <a:pt x="854748" y="3078124"/>
                </a:lnTo>
                <a:lnTo>
                  <a:pt x="828255" y="3114408"/>
                </a:lnTo>
                <a:lnTo>
                  <a:pt x="800989" y="3150070"/>
                </a:lnTo>
                <a:lnTo>
                  <a:pt x="772947" y="3185109"/>
                </a:lnTo>
                <a:lnTo>
                  <a:pt x="744156" y="3219500"/>
                </a:lnTo>
                <a:lnTo>
                  <a:pt x="714616" y="3253232"/>
                </a:lnTo>
                <a:lnTo>
                  <a:pt x="684339" y="3286302"/>
                </a:lnTo>
                <a:lnTo>
                  <a:pt x="653351" y="3318700"/>
                </a:lnTo>
                <a:lnTo>
                  <a:pt x="621652" y="3350387"/>
                </a:lnTo>
                <a:lnTo>
                  <a:pt x="589267" y="3381387"/>
                </a:lnTo>
                <a:lnTo>
                  <a:pt x="556196" y="3411651"/>
                </a:lnTo>
                <a:lnTo>
                  <a:pt x="522465" y="3441192"/>
                </a:lnTo>
                <a:lnTo>
                  <a:pt x="488061" y="3469995"/>
                </a:lnTo>
                <a:lnTo>
                  <a:pt x="453034" y="3498037"/>
                </a:lnTo>
                <a:lnTo>
                  <a:pt x="417372" y="3525304"/>
                </a:lnTo>
                <a:lnTo>
                  <a:pt x="381088" y="3551796"/>
                </a:lnTo>
                <a:lnTo>
                  <a:pt x="344208" y="3577488"/>
                </a:lnTo>
                <a:lnTo>
                  <a:pt x="306730" y="3602367"/>
                </a:lnTo>
                <a:lnTo>
                  <a:pt x="268668" y="3626434"/>
                </a:lnTo>
                <a:lnTo>
                  <a:pt x="230047" y="3649675"/>
                </a:lnTo>
                <a:lnTo>
                  <a:pt x="190881" y="3672052"/>
                </a:lnTo>
                <a:lnTo>
                  <a:pt x="151168" y="3693591"/>
                </a:lnTo>
                <a:lnTo>
                  <a:pt x="110921" y="3714242"/>
                </a:lnTo>
                <a:lnTo>
                  <a:pt x="70167" y="3734016"/>
                </a:lnTo>
                <a:lnTo>
                  <a:pt x="28905" y="3752900"/>
                </a:lnTo>
                <a:lnTo>
                  <a:pt x="0" y="3765346"/>
                </a:lnTo>
                <a:lnTo>
                  <a:pt x="0" y="3823792"/>
                </a:lnTo>
                <a:lnTo>
                  <a:pt x="70459" y="3793312"/>
                </a:lnTo>
                <a:lnTo>
                  <a:pt x="111404" y="3774071"/>
                </a:lnTo>
                <a:lnTo>
                  <a:pt x="151853" y="3753967"/>
                </a:lnTo>
                <a:lnTo>
                  <a:pt x="191808" y="3733000"/>
                </a:lnTo>
                <a:lnTo>
                  <a:pt x="231241" y="3711206"/>
                </a:lnTo>
                <a:lnTo>
                  <a:pt x="270141" y="3688575"/>
                </a:lnTo>
                <a:lnTo>
                  <a:pt x="308508" y="3665131"/>
                </a:lnTo>
                <a:lnTo>
                  <a:pt x="346316" y="3640886"/>
                </a:lnTo>
                <a:lnTo>
                  <a:pt x="383565" y="3615855"/>
                </a:lnTo>
                <a:lnTo>
                  <a:pt x="420230" y="3590036"/>
                </a:lnTo>
                <a:lnTo>
                  <a:pt x="456311" y="3563442"/>
                </a:lnTo>
                <a:lnTo>
                  <a:pt x="491794" y="3536099"/>
                </a:lnTo>
                <a:lnTo>
                  <a:pt x="526669" y="3508019"/>
                </a:lnTo>
                <a:lnTo>
                  <a:pt x="560908" y="3479190"/>
                </a:lnTo>
                <a:lnTo>
                  <a:pt x="594525" y="3449650"/>
                </a:lnTo>
                <a:lnTo>
                  <a:pt x="627481" y="3419411"/>
                </a:lnTo>
                <a:lnTo>
                  <a:pt x="659777" y="3388461"/>
                </a:lnTo>
                <a:lnTo>
                  <a:pt x="691413" y="3356838"/>
                </a:lnTo>
                <a:lnTo>
                  <a:pt x="722350" y="3324529"/>
                </a:lnTo>
                <a:lnTo>
                  <a:pt x="752602" y="3291573"/>
                </a:lnTo>
                <a:lnTo>
                  <a:pt x="782142" y="3257969"/>
                </a:lnTo>
                <a:lnTo>
                  <a:pt x="810958" y="3223717"/>
                </a:lnTo>
                <a:lnTo>
                  <a:pt x="839050" y="3188843"/>
                </a:lnTo>
                <a:lnTo>
                  <a:pt x="866394" y="3153372"/>
                </a:lnTo>
                <a:lnTo>
                  <a:pt x="892975" y="3117278"/>
                </a:lnTo>
                <a:lnTo>
                  <a:pt x="918794" y="3080613"/>
                </a:lnTo>
                <a:lnTo>
                  <a:pt x="943838" y="3043364"/>
                </a:lnTo>
                <a:lnTo>
                  <a:pt x="968082" y="3005556"/>
                </a:lnTo>
                <a:lnTo>
                  <a:pt x="991527" y="2967190"/>
                </a:lnTo>
                <a:lnTo>
                  <a:pt x="1014145" y="2928289"/>
                </a:lnTo>
                <a:lnTo>
                  <a:pt x="1035939" y="2888856"/>
                </a:lnTo>
                <a:lnTo>
                  <a:pt x="1056906" y="2848902"/>
                </a:lnTo>
                <a:lnTo>
                  <a:pt x="1077010" y="2808452"/>
                </a:lnTo>
                <a:lnTo>
                  <a:pt x="1096251" y="2767507"/>
                </a:lnTo>
                <a:lnTo>
                  <a:pt x="1114615" y="2726080"/>
                </a:lnTo>
                <a:lnTo>
                  <a:pt x="1132090" y="2684195"/>
                </a:lnTo>
                <a:lnTo>
                  <a:pt x="1148613" y="2641968"/>
                </a:lnTo>
                <a:lnTo>
                  <a:pt x="1164247" y="2599271"/>
                </a:lnTo>
                <a:lnTo>
                  <a:pt x="1178966" y="2556129"/>
                </a:lnTo>
                <a:lnTo>
                  <a:pt x="1192758" y="2512555"/>
                </a:lnTo>
                <a:lnTo>
                  <a:pt x="1205750" y="2468092"/>
                </a:lnTo>
                <a:lnTo>
                  <a:pt x="1217650" y="2423642"/>
                </a:lnTo>
                <a:lnTo>
                  <a:pt x="1228445" y="2379307"/>
                </a:lnTo>
                <a:lnTo>
                  <a:pt x="1238402" y="2334095"/>
                </a:lnTo>
                <a:lnTo>
                  <a:pt x="1247368" y="2288514"/>
                </a:lnTo>
                <a:lnTo>
                  <a:pt x="1255318" y="2242566"/>
                </a:lnTo>
                <a:lnTo>
                  <a:pt x="1262265" y="2196261"/>
                </a:lnTo>
                <a:lnTo>
                  <a:pt x="1268158" y="2149627"/>
                </a:lnTo>
                <a:lnTo>
                  <a:pt x="1273022" y="2102675"/>
                </a:lnTo>
                <a:lnTo>
                  <a:pt x="1276819" y="2055406"/>
                </a:lnTo>
                <a:lnTo>
                  <a:pt x="1279563" y="2007831"/>
                </a:lnTo>
                <a:lnTo>
                  <a:pt x="1281201" y="1959978"/>
                </a:lnTo>
                <a:lnTo>
                  <a:pt x="1281760" y="1911883"/>
                </a:lnTo>
                <a:close/>
              </a:path>
              <a:path w="18288000" h="9364345">
                <a:moveTo>
                  <a:pt x="18287988" y="5483530"/>
                </a:moveTo>
                <a:lnTo>
                  <a:pt x="18244503" y="5493994"/>
                </a:lnTo>
                <a:lnTo>
                  <a:pt x="18199723" y="5505945"/>
                </a:lnTo>
                <a:lnTo>
                  <a:pt x="18155374" y="5518963"/>
                </a:lnTo>
                <a:lnTo>
                  <a:pt x="18111483" y="5533009"/>
                </a:lnTo>
                <a:lnTo>
                  <a:pt x="18068062" y="5548084"/>
                </a:lnTo>
                <a:lnTo>
                  <a:pt x="18025110" y="5564175"/>
                </a:lnTo>
                <a:lnTo>
                  <a:pt x="17982654" y="5581256"/>
                </a:lnTo>
                <a:lnTo>
                  <a:pt x="17940719" y="5599328"/>
                </a:lnTo>
                <a:lnTo>
                  <a:pt x="17899291" y="5618365"/>
                </a:lnTo>
                <a:lnTo>
                  <a:pt x="17858410" y="5638368"/>
                </a:lnTo>
                <a:lnTo>
                  <a:pt x="17818075" y="5659298"/>
                </a:lnTo>
                <a:lnTo>
                  <a:pt x="17778311" y="5681154"/>
                </a:lnTo>
                <a:lnTo>
                  <a:pt x="17739119" y="5703925"/>
                </a:lnTo>
                <a:lnTo>
                  <a:pt x="17700524" y="5727598"/>
                </a:lnTo>
                <a:lnTo>
                  <a:pt x="17662551" y="5752147"/>
                </a:lnTo>
                <a:lnTo>
                  <a:pt x="17625187" y="5777573"/>
                </a:lnTo>
                <a:lnTo>
                  <a:pt x="17588472" y="5803849"/>
                </a:lnTo>
                <a:lnTo>
                  <a:pt x="17552404" y="5830963"/>
                </a:lnTo>
                <a:lnTo>
                  <a:pt x="17516996" y="5858903"/>
                </a:lnTo>
                <a:lnTo>
                  <a:pt x="17482287" y="5887656"/>
                </a:lnTo>
                <a:lnTo>
                  <a:pt x="17448264" y="5917196"/>
                </a:lnTo>
                <a:lnTo>
                  <a:pt x="17414939" y="5947537"/>
                </a:lnTo>
                <a:lnTo>
                  <a:pt x="17382351" y="5978626"/>
                </a:lnTo>
                <a:lnTo>
                  <a:pt x="17350512" y="6010478"/>
                </a:lnTo>
                <a:lnTo>
                  <a:pt x="17319409" y="6043066"/>
                </a:lnTo>
                <a:lnTo>
                  <a:pt x="17289082" y="6076378"/>
                </a:lnTo>
                <a:lnTo>
                  <a:pt x="17259529" y="6110402"/>
                </a:lnTo>
                <a:lnTo>
                  <a:pt x="17230776" y="6145123"/>
                </a:lnTo>
                <a:lnTo>
                  <a:pt x="17202836" y="6180531"/>
                </a:lnTo>
                <a:lnTo>
                  <a:pt x="17175734" y="6216599"/>
                </a:lnTo>
                <a:lnTo>
                  <a:pt x="17149458" y="6253315"/>
                </a:lnTo>
                <a:lnTo>
                  <a:pt x="17124033" y="6290665"/>
                </a:lnTo>
                <a:lnTo>
                  <a:pt x="17099484" y="6328651"/>
                </a:lnTo>
                <a:lnTo>
                  <a:pt x="17075811" y="6367246"/>
                </a:lnTo>
                <a:lnTo>
                  <a:pt x="17053040" y="6406426"/>
                </a:lnTo>
                <a:lnTo>
                  <a:pt x="17031183" y="6446202"/>
                </a:lnTo>
                <a:lnTo>
                  <a:pt x="17010241" y="6486525"/>
                </a:lnTo>
                <a:lnTo>
                  <a:pt x="16990251" y="6527419"/>
                </a:lnTo>
                <a:lnTo>
                  <a:pt x="16971214" y="6568834"/>
                </a:lnTo>
                <a:lnTo>
                  <a:pt x="16953141" y="6610782"/>
                </a:lnTo>
                <a:lnTo>
                  <a:pt x="16936060" y="6653238"/>
                </a:lnTo>
                <a:lnTo>
                  <a:pt x="16919969" y="6696176"/>
                </a:lnTo>
                <a:lnTo>
                  <a:pt x="16904894" y="6739610"/>
                </a:lnTo>
                <a:lnTo>
                  <a:pt x="16890835" y="6783502"/>
                </a:lnTo>
                <a:lnTo>
                  <a:pt x="16877830" y="6827837"/>
                </a:lnTo>
                <a:lnTo>
                  <a:pt x="16865880" y="6872618"/>
                </a:lnTo>
                <a:lnTo>
                  <a:pt x="16854996" y="6917830"/>
                </a:lnTo>
                <a:lnTo>
                  <a:pt x="16845204" y="6963435"/>
                </a:lnTo>
                <a:lnTo>
                  <a:pt x="16836505" y="7009435"/>
                </a:lnTo>
                <a:lnTo>
                  <a:pt x="16828910" y="7055815"/>
                </a:lnTo>
                <a:lnTo>
                  <a:pt x="16822458" y="7102564"/>
                </a:lnTo>
                <a:lnTo>
                  <a:pt x="16817137" y="7149668"/>
                </a:lnTo>
                <a:lnTo>
                  <a:pt x="16812984" y="7197090"/>
                </a:lnTo>
                <a:lnTo>
                  <a:pt x="16809987" y="7244842"/>
                </a:lnTo>
                <a:lnTo>
                  <a:pt x="16808184" y="7292911"/>
                </a:lnTo>
                <a:lnTo>
                  <a:pt x="16807587" y="7341260"/>
                </a:lnTo>
                <a:lnTo>
                  <a:pt x="16808184" y="7389622"/>
                </a:lnTo>
                <a:lnTo>
                  <a:pt x="16809987" y="7437679"/>
                </a:lnTo>
                <a:lnTo>
                  <a:pt x="16812984" y="7485431"/>
                </a:lnTo>
                <a:lnTo>
                  <a:pt x="16817137" y="7532865"/>
                </a:lnTo>
                <a:lnTo>
                  <a:pt x="16822458" y="7579957"/>
                </a:lnTo>
                <a:lnTo>
                  <a:pt x="16828910" y="7626705"/>
                </a:lnTo>
                <a:lnTo>
                  <a:pt x="16836505" y="7673099"/>
                </a:lnTo>
                <a:lnTo>
                  <a:pt x="16845204" y="7719098"/>
                </a:lnTo>
                <a:lnTo>
                  <a:pt x="16854996" y="7764704"/>
                </a:lnTo>
                <a:lnTo>
                  <a:pt x="16865880" y="7809916"/>
                </a:lnTo>
                <a:lnTo>
                  <a:pt x="16877830" y="7854696"/>
                </a:lnTo>
                <a:lnTo>
                  <a:pt x="16890848" y="7899032"/>
                </a:lnTo>
                <a:lnTo>
                  <a:pt x="16904894" y="7942923"/>
                </a:lnTo>
                <a:lnTo>
                  <a:pt x="16919969" y="7986357"/>
                </a:lnTo>
                <a:lnTo>
                  <a:pt x="16936060" y="8029308"/>
                </a:lnTo>
                <a:lnTo>
                  <a:pt x="16953141" y="8071752"/>
                </a:lnTo>
                <a:lnTo>
                  <a:pt x="16971214" y="8113700"/>
                </a:lnTo>
                <a:lnTo>
                  <a:pt x="16990251" y="8155127"/>
                </a:lnTo>
                <a:lnTo>
                  <a:pt x="17010241" y="8196008"/>
                </a:lnTo>
                <a:lnTo>
                  <a:pt x="17031183" y="8236344"/>
                </a:lnTo>
                <a:lnTo>
                  <a:pt x="17053040" y="8276107"/>
                </a:lnTo>
                <a:lnTo>
                  <a:pt x="17075811" y="8315299"/>
                </a:lnTo>
                <a:lnTo>
                  <a:pt x="17099484" y="8353882"/>
                </a:lnTo>
                <a:lnTo>
                  <a:pt x="17124033" y="8391868"/>
                </a:lnTo>
                <a:lnTo>
                  <a:pt x="17149458" y="8429231"/>
                </a:lnTo>
                <a:lnTo>
                  <a:pt x="17175734" y="8465947"/>
                </a:lnTo>
                <a:lnTo>
                  <a:pt x="17202849" y="8502015"/>
                </a:lnTo>
                <a:lnTo>
                  <a:pt x="17230789" y="8537410"/>
                </a:lnTo>
                <a:lnTo>
                  <a:pt x="17259542" y="8572132"/>
                </a:lnTo>
                <a:lnTo>
                  <a:pt x="17289082" y="8606155"/>
                </a:lnTo>
                <a:lnTo>
                  <a:pt x="17319409" y="8639467"/>
                </a:lnTo>
                <a:lnTo>
                  <a:pt x="17350512" y="8672068"/>
                </a:lnTo>
                <a:lnTo>
                  <a:pt x="17382363" y="8703907"/>
                </a:lnTo>
                <a:lnTo>
                  <a:pt x="17414952" y="8735009"/>
                </a:lnTo>
                <a:lnTo>
                  <a:pt x="17448264" y="8765337"/>
                </a:lnTo>
                <a:lnTo>
                  <a:pt x="17482287" y="8794890"/>
                </a:lnTo>
                <a:lnTo>
                  <a:pt x="17517009" y="8823642"/>
                </a:lnTo>
                <a:lnTo>
                  <a:pt x="17552404" y="8851582"/>
                </a:lnTo>
                <a:lnTo>
                  <a:pt x="17588472" y="8878697"/>
                </a:lnTo>
                <a:lnTo>
                  <a:pt x="17625200" y="8904961"/>
                </a:lnTo>
                <a:lnTo>
                  <a:pt x="17662551" y="8930386"/>
                </a:lnTo>
                <a:lnTo>
                  <a:pt x="17700536" y="8954935"/>
                </a:lnTo>
                <a:lnTo>
                  <a:pt x="17739132" y="8978608"/>
                </a:lnTo>
                <a:lnTo>
                  <a:pt x="17778311" y="9001379"/>
                </a:lnTo>
                <a:lnTo>
                  <a:pt x="17818075" y="9023248"/>
                </a:lnTo>
                <a:lnTo>
                  <a:pt x="17858410" y="9044178"/>
                </a:lnTo>
                <a:lnTo>
                  <a:pt x="17899304" y="9064168"/>
                </a:lnTo>
                <a:lnTo>
                  <a:pt x="17940719" y="9083218"/>
                </a:lnTo>
                <a:lnTo>
                  <a:pt x="17982667" y="9101277"/>
                </a:lnTo>
                <a:lnTo>
                  <a:pt x="18025123" y="9118371"/>
                </a:lnTo>
                <a:lnTo>
                  <a:pt x="18068062" y="9134462"/>
                </a:lnTo>
                <a:lnTo>
                  <a:pt x="18111496" y="9149537"/>
                </a:lnTo>
                <a:lnTo>
                  <a:pt x="18155387" y="9163583"/>
                </a:lnTo>
                <a:lnTo>
                  <a:pt x="18199735" y="9176588"/>
                </a:lnTo>
                <a:lnTo>
                  <a:pt x="18244516" y="9188539"/>
                </a:lnTo>
                <a:lnTo>
                  <a:pt x="18287988" y="9199016"/>
                </a:lnTo>
                <a:lnTo>
                  <a:pt x="18287988" y="5483530"/>
                </a:lnTo>
                <a:close/>
              </a:path>
              <a:path w="18288000" h="9364345">
                <a:moveTo>
                  <a:pt x="18287988" y="5318328"/>
                </a:moveTo>
                <a:lnTo>
                  <a:pt x="18246230" y="5327510"/>
                </a:lnTo>
                <a:lnTo>
                  <a:pt x="18201399" y="5338432"/>
                </a:lnTo>
                <a:lnTo>
                  <a:pt x="18156936" y="5350332"/>
                </a:lnTo>
                <a:lnTo>
                  <a:pt x="18112880" y="5363197"/>
                </a:lnTo>
                <a:lnTo>
                  <a:pt x="18069230" y="5377002"/>
                </a:lnTo>
                <a:lnTo>
                  <a:pt x="18025999" y="5391747"/>
                </a:lnTo>
                <a:lnTo>
                  <a:pt x="17983200" y="5407406"/>
                </a:lnTo>
                <a:lnTo>
                  <a:pt x="17940859" y="5423992"/>
                </a:lnTo>
                <a:lnTo>
                  <a:pt x="17898961" y="5441467"/>
                </a:lnTo>
                <a:lnTo>
                  <a:pt x="17857534" y="5459831"/>
                </a:lnTo>
                <a:lnTo>
                  <a:pt x="17816589" y="5479072"/>
                </a:lnTo>
                <a:lnTo>
                  <a:pt x="17776127" y="5499176"/>
                </a:lnTo>
                <a:lnTo>
                  <a:pt x="17736185" y="5520144"/>
                </a:lnTo>
                <a:lnTo>
                  <a:pt x="17696752" y="5541937"/>
                </a:lnTo>
                <a:lnTo>
                  <a:pt x="17657852" y="5564568"/>
                </a:lnTo>
                <a:lnTo>
                  <a:pt x="17619485" y="5588012"/>
                </a:lnTo>
                <a:lnTo>
                  <a:pt x="17581677" y="5612257"/>
                </a:lnTo>
                <a:lnTo>
                  <a:pt x="17544428" y="5637288"/>
                </a:lnTo>
                <a:lnTo>
                  <a:pt x="17507750" y="5663108"/>
                </a:lnTo>
                <a:lnTo>
                  <a:pt x="17471670" y="5689701"/>
                </a:lnTo>
                <a:lnTo>
                  <a:pt x="17436186" y="5717044"/>
                </a:lnTo>
                <a:lnTo>
                  <a:pt x="17401324" y="5745137"/>
                </a:lnTo>
                <a:lnTo>
                  <a:pt x="17367073" y="5773953"/>
                </a:lnTo>
                <a:lnTo>
                  <a:pt x="17333468" y="5803493"/>
                </a:lnTo>
                <a:lnTo>
                  <a:pt x="17300512" y="5833732"/>
                </a:lnTo>
                <a:lnTo>
                  <a:pt x="17268203" y="5864682"/>
                </a:lnTo>
                <a:lnTo>
                  <a:pt x="17236580" y="5896305"/>
                </a:lnTo>
                <a:lnTo>
                  <a:pt x="17205630" y="5928614"/>
                </a:lnTo>
                <a:lnTo>
                  <a:pt x="17175391" y="5961570"/>
                </a:lnTo>
                <a:lnTo>
                  <a:pt x="17145851" y="5995187"/>
                </a:lnTo>
                <a:lnTo>
                  <a:pt x="17117035" y="6029426"/>
                </a:lnTo>
                <a:lnTo>
                  <a:pt x="17088943" y="6064301"/>
                </a:lnTo>
                <a:lnTo>
                  <a:pt x="17061599" y="6099784"/>
                </a:lnTo>
                <a:lnTo>
                  <a:pt x="17035018" y="6135865"/>
                </a:lnTo>
                <a:lnTo>
                  <a:pt x="17009199" y="6172530"/>
                </a:lnTo>
                <a:lnTo>
                  <a:pt x="16984155" y="6209779"/>
                </a:lnTo>
                <a:lnTo>
                  <a:pt x="16959911" y="6247587"/>
                </a:lnTo>
                <a:lnTo>
                  <a:pt x="16936466" y="6285954"/>
                </a:lnTo>
                <a:lnTo>
                  <a:pt x="16913848" y="6324867"/>
                </a:lnTo>
                <a:lnTo>
                  <a:pt x="16892042" y="6364287"/>
                </a:lnTo>
                <a:lnTo>
                  <a:pt x="16871087" y="6404242"/>
                </a:lnTo>
                <a:lnTo>
                  <a:pt x="16850983" y="6444691"/>
                </a:lnTo>
                <a:lnTo>
                  <a:pt x="16831742" y="6485649"/>
                </a:lnTo>
                <a:lnTo>
                  <a:pt x="16813365" y="6527076"/>
                </a:lnTo>
                <a:lnTo>
                  <a:pt x="16795903" y="6568948"/>
                </a:lnTo>
                <a:lnTo>
                  <a:pt x="16779367" y="6611175"/>
                </a:lnTo>
                <a:lnTo>
                  <a:pt x="16763734" y="6653873"/>
                </a:lnTo>
                <a:lnTo>
                  <a:pt x="16749014" y="6697015"/>
                </a:lnTo>
                <a:lnTo>
                  <a:pt x="16735222" y="6740588"/>
                </a:lnTo>
                <a:lnTo>
                  <a:pt x="16722243" y="6785051"/>
                </a:lnTo>
                <a:lnTo>
                  <a:pt x="16710343" y="6829501"/>
                </a:lnTo>
                <a:lnTo>
                  <a:pt x="16699535" y="6873837"/>
                </a:lnTo>
                <a:lnTo>
                  <a:pt x="16689578" y="6919049"/>
                </a:lnTo>
                <a:lnTo>
                  <a:pt x="16680625" y="6964629"/>
                </a:lnTo>
                <a:lnTo>
                  <a:pt x="16672662" y="7010578"/>
                </a:lnTo>
                <a:lnTo>
                  <a:pt x="16665728" y="7056882"/>
                </a:lnTo>
                <a:lnTo>
                  <a:pt x="16659822" y="7103516"/>
                </a:lnTo>
                <a:lnTo>
                  <a:pt x="16654958" y="7150468"/>
                </a:lnTo>
                <a:lnTo>
                  <a:pt x="16651161" y="7197738"/>
                </a:lnTo>
                <a:lnTo>
                  <a:pt x="16648430" y="7245312"/>
                </a:lnTo>
                <a:lnTo>
                  <a:pt x="16646779" y="7293165"/>
                </a:lnTo>
                <a:lnTo>
                  <a:pt x="16646233" y="7341260"/>
                </a:lnTo>
                <a:lnTo>
                  <a:pt x="16646779" y="7389292"/>
                </a:lnTo>
                <a:lnTo>
                  <a:pt x="16648418" y="7437056"/>
                </a:lnTo>
                <a:lnTo>
                  <a:pt x="16651148" y="7484542"/>
                </a:lnTo>
                <a:lnTo>
                  <a:pt x="16654933" y="7531735"/>
                </a:lnTo>
                <a:lnTo>
                  <a:pt x="16659771" y="7578636"/>
                </a:lnTo>
                <a:lnTo>
                  <a:pt x="16665664" y="7625220"/>
                </a:lnTo>
                <a:lnTo>
                  <a:pt x="16672586" y="7671473"/>
                </a:lnTo>
                <a:lnTo>
                  <a:pt x="16680523" y="7717396"/>
                </a:lnTo>
                <a:lnTo>
                  <a:pt x="16689477" y="7762976"/>
                </a:lnTo>
                <a:lnTo>
                  <a:pt x="16699408" y="7808188"/>
                </a:lnTo>
                <a:lnTo>
                  <a:pt x="16710343" y="7853032"/>
                </a:lnTo>
                <a:lnTo>
                  <a:pt x="16722243" y="7897482"/>
                </a:lnTo>
                <a:lnTo>
                  <a:pt x="16735095" y="7941538"/>
                </a:lnTo>
                <a:lnTo>
                  <a:pt x="16748900" y="7985188"/>
                </a:lnTo>
                <a:lnTo>
                  <a:pt x="16763645" y="8028419"/>
                </a:lnTo>
                <a:lnTo>
                  <a:pt x="16779316" y="8071218"/>
                </a:lnTo>
                <a:lnTo>
                  <a:pt x="16795890" y="8113573"/>
                </a:lnTo>
                <a:lnTo>
                  <a:pt x="16813327" y="8155356"/>
                </a:lnTo>
                <a:lnTo>
                  <a:pt x="16831615" y="8196605"/>
                </a:lnTo>
                <a:lnTo>
                  <a:pt x="16850983" y="8237842"/>
                </a:lnTo>
                <a:lnTo>
                  <a:pt x="16871087" y="8278292"/>
                </a:lnTo>
                <a:lnTo>
                  <a:pt x="16892042" y="8318246"/>
                </a:lnTo>
                <a:lnTo>
                  <a:pt x="16913848" y="8357679"/>
                </a:lnTo>
                <a:lnTo>
                  <a:pt x="16936466" y="8396579"/>
                </a:lnTo>
                <a:lnTo>
                  <a:pt x="16959911" y="8434946"/>
                </a:lnTo>
                <a:lnTo>
                  <a:pt x="16984155" y="8472754"/>
                </a:lnTo>
                <a:lnTo>
                  <a:pt x="17009199" y="8510003"/>
                </a:lnTo>
                <a:lnTo>
                  <a:pt x="17035018" y="8546668"/>
                </a:lnTo>
                <a:lnTo>
                  <a:pt x="17061599" y="8582749"/>
                </a:lnTo>
                <a:lnTo>
                  <a:pt x="17088943" y="8618233"/>
                </a:lnTo>
                <a:lnTo>
                  <a:pt x="17117035" y="8653094"/>
                </a:lnTo>
                <a:lnTo>
                  <a:pt x="17145851" y="8687346"/>
                </a:lnTo>
                <a:lnTo>
                  <a:pt x="17175391" y="8720950"/>
                </a:lnTo>
                <a:lnTo>
                  <a:pt x="17205630" y="8753907"/>
                </a:lnTo>
                <a:lnTo>
                  <a:pt x="17236580" y="8786216"/>
                </a:lnTo>
                <a:lnTo>
                  <a:pt x="17268203" y="8817839"/>
                </a:lnTo>
                <a:lnTo>
                  <a:pt x="17300512" y="8848788"/>
                </a:lnTo>
                <a:lnTo>
                  <a:pt x="17333468" y="8879027"/>
                </a:lnTo>
                <a:lnTo>
                  <a:pt x="17367073" y="8908567"/>
                </a:lnTo>
                <a:lnTo>
                  <a:pt x="17401324" y="8937384"/>
                </a:lnTo>
                <a:lnTo>
                  <a:pt x="17436186" y="8965476"/>
                </a:lnTo>
                <a:lnTo>
                  <a:pt x="17471670" y="8992819"/>
                </a:lnTo>
                <a:lnTo>
                  <a:pt x="17507750" y="9019400"/>
                </a:lnTo>
                <a:lnTo>
                  <a:pt x="17544428" y="9045219"/>
                </a:lnTo>
                <a:lnTo>
                  <a:pt x="17581677" y="9070251"/>
                </a:lnTo>
                <a:lnTo>
                  <a:pt x="17619485" y="9094495"/>
                </a:lnTo>
                <a:lnTo>
                  <a:pt x="17657852" y="9117940"/>
                </a:lnTo>
                <a:lnTo>
                  <a:pt x="17696752" y="9140571"/>
                </a:lnTo>
                <a:lnTo>
                  <a:pt x="17736185" y="9162364"/>
                </a:lnTo>
                <a:lnTo>
                  <a:pt x="17776127" y="9183319"/>
                </a:lnTo>
                <a:lnTo>
                  <a:pt x="17816589" y="9203423"/>
                </a:lnTo>
                <a:lnTo>
                  <a:pt x="17857534" y="9222664"/>
                </a:lnTo>
                <a:lnTo>
                  <a:pt x="17898961" y="9241041"/>
                </a:lnTo>
                <a:lnTo>
                  <a:pt x="17940859" y="9258516"/>
                </a:lnTo>
                <a:lnTo>
                  <a:pt x="17983200" y="9275089"/>
                </a:lnTo>
                <a:lnTo>
                  <a:pt x="18025999" y="9290761"/>
                </a:lnTo>
                <a:lnTo>
                  <a:pt x="18069230" y="9305493"/>
                </a:lnTo>
                <a:lnTo>
                  <a:pt x="18112880" y="9319311"/>
                </a:lnTo>
                <a:lnTo>
                  <a:pt x="18156936" y="9332163"/>
                </a:lnTo>
                <a:lnTo>
                  <a:pt x="18201399" y="9344063"/>
                </a:lnTo>
                <a:lnTo>
                  <a:pt x="18246230" y="9354985"/>
                </a:lnTo>
                <a:lnTo>
                  <a:pt x="18287988" y="9364167"/>
                </a:lnTo>
                <a:lnTo>
                  <a:pt x="18287988" y="9309100"/>
                </a:lnTo>
                <a:lnTo>
                  <a:pt x="18245709" y="9299524"/>
                </a:lnTo>
                <a:lnTo>
                  <a:pt x="18200891" y="9288272"/>
                </a:lnTo>
                <a:lnTo>
                  <a:pt x="18156479" y="9276029"/>
                </a:lnTo>
                <a:lnTo>
                  <a:pt x="18112461" y="9262796"/>
                </a:lnTo>
                <a:lnTo>
                  <a:pt x="18068887" y="9248584"/>
                </a:lnTo>
                <a:lnTo>
                  <a:pt x="18025745" y="9233421"/>
                </a:lnTo>
                <a:lnTo>
                  <a:pt x="17983061" y="9217317"/>
                </a:lnTo>
                <a:lnTo>
                  <a:pt x="17940833" y="9200261"/>
                </a:lnTo>
                <a:lnTo>
                  <a:pt x="17899076" y="9182290"/>
                </a:lnTo>
                <a:lnTo>
                  <a:pt x="17857826" y="9163418"/>
                </a:lnTo>
                <a:lnTo>
                  <a:pt x="17817059" y="9143644"/>
                </a:lnTo>
                <a:lnTo>
                  <a:pt x="17776825" y="9122981"/>
                </a:lnTo>
                <a:lnTo>
                  <a:pt x="17737112" y="9101455"/>
                </a:lnTo>
                <a:lnTo>
                  <a:pt x="17697933" y="9079065"/>
                </a:lnTo>
                <a:lnTo>
                  <a:pt x="17659312" y="9055837"/>
                </a:lnTo>
                <a:lnTo>
                  <a:pt x="17621263" y="9031770"/>
                </a:lnTo>
                <a:lnTo>
                  <a:pt x="17583785" y="9006878"/>
                </a:lnTo>
                <a:lnTo>
                  <a:pt x="17546905" y="8981186"/>
                </a:lnTo>
                <a:lnTo>
                  <a:pt x="17510621" y="8954706"/>
                </a:lnTo>
                <a:lnTo>
                  <a:pt x="17474959" y="8927427"/>
                </a:lnTo>
                <a:lnTo>
                  <a:pt x="17439920" y="8899385"/>
                </a:lnTo>
                <a:lnTo>
                  <a:pt x="17405528" y="8870594"/>
                </a:lnTo>
                <a:lnTo>
                  <a:pt x="17371797" y="8841054"/>
                </a:lnTo>
                <a:lnTo>
                  <a:pt x="17338726" y="8810777"/>
                </a:lnTo>
                <a:lnTo>
                  <a:pt x="17306328" y="8779789"/>
                </a:lnTo>
                <a:lnTo>
                  <a:pt x="17274642" y="8748090"/>
                </a:lnTo>
                <a:lnTo>
                  <a:pt x="17243654" y="8715705"/>
                </a:lnTo>
                <a:lnTo>
                  <a:pt x="17213377" y="8682634"/>
                </a:lnTo>
                <a:lnTo>
                  <a:pt x="17183837" y="8648903"/>
                </a:lnTo>
                <a:lnTo>
                  <a:pt x="17155033" y="8614512"/>
                </a:lnTo>
                <a:lnTo>
                  <a:pt x="17127004" y="8579472"/>
                </a:lnTo>
                <a:lnTo>
                  <a:pt x="17099725" y="8543811"/>
                </a:lnTo>
                <a:lnTo>
                  <a:pt x="17073245" y="8507527"/>
                </a:lnTo>
                <a:lnTo>
                  <a:pt x="17047541" y="8470646"/>
                </a:lnTo>
                <a:lnTo>
                  <a:pt x="17022661" y="8433168"/>
                </a:lnTo>
                <a:lnTo>
                  <a:pt x="16998595" y="8395119"/>
                </a:lnTo>
                <a:lnTo>
                  <a:pt x="16975366" y="8356498"/>
                </a:lnTo>
                <a:lnTo>
                  <a:pt x="16952976" y="8317319"/>
                </a:lnTo>
                <a:lnTo>
                  <a:pt x="16931450" y="8277606"/>
                </a:lnTo>
                <a:lnTo>
                  <a:pt x="16910787" y="8237372"/>
                </a:lnTo>
                <a:lnTo>
                  <a:pt x="16891013" y="8196605"/>
                </a:lnTo>
                <a:lnTo>
                  <a:pt x="16872192" y="8155470"/>
                </a:lnTo>
                <a:lnTo>
                  <a:pt x="16854170" y="8113598"/>
                </a:lnTo>
                <a:lnTo>
                  <a:pt x="16837114" y="8071383"/>
                </a:lnTo>
                <a:lnTo>
                  <a:pt x="16821011" y="8028686"/>
                </a:lnTo>
                <a:lnTo>
                  <a:pt x="16805847" y="7985544"/>
                </a:lnTo>
                <a:lnTo>
                  <a:pt x="16791635" y="7941970"/>
                </a:lnTo>
                <a:lnTo>
                  <a:pt x="16778402" y="7897965"/>
                </a:lnTo>
                <a:lnTo>
                  <a:pt x="16766159" y="7853540"/>
                </a:lnTo>
                <a:lnTo>
                  <a:pt x="16754907" y="7808722"/>
                </a:lnTo>
                <a:lnTo>
                  <a:pt x="16744671" y="7763523"/>
                </a:lnTo>
                <a:lnTo>
                  <a:pt x="16735463" y="7717930"/>
                </a:lnTo>
                <a:lnTo>
                  <a:pt x="16727285" y="7671994"/>
                </a:lnTo>
                <a:lnTo>
                  <a:pt x="16720160" y="7625689"/>
                </a:lnTo>
                <a:lnTo>
                  <a:pt x="16714089" y="7579068"/>
                </a:lnTo>
                <a:lnTo>
                  <a:pt x="16709098" y="7532103"/>
                </a:lnTo>
                <a:lnTo>
                  <a:pt x="16705187" y="7484834"/>
                </a:lnTo>
                <a:lnTo>
                  <a:pt x="16702393" y="7437272"/>
                </a:lnTo>
                <a:lnTo>
                  <a:pt x="16700691" y="7389419"/>
                </a:lnTo>
                <a:lnTo>
                  <a:pt x="16700132" y="7341298"/>
                </a:lnTo>
                <a:lnTo>
                  <a:pt x="16700691" y="7293229"/>
                </a:lnTo>
                <a:lnTo>
                  <a:pt x="16702380" y="7245477"/>
                </a:lnTo>
                <a:lnTo>
                  <a:pt x="16705174" y="7197992"/>
                </a:lnTo>
                <a:lnTo>
                  <a:pt x="16709073" y="7150786"/>
                </a:lnTo>
                <a:lnTo>
                  <a:pt x="16714051" y="7103897"/>
                </a:lnTo>
                <a:lnTo>
                  <a:pt x="16720096" y="7057314"/>
                </a:lnTo>
                <a:lnTo>
                  <a:pt x="16727208" y="7011048"/>
                </a:lnTo>
                <a:lnTo>
                  <a:pt x="16735374" y="6965137"/>
                </a:lnTo>
                <a:lnTo>
                  <a:pt x="16744569" y="6919557"/>
                </a:lnTo>
                <a:lnTo>
                  <a:pt x="16754793" y="6874345"/>
                </a:lnTo>
                <a:lnTo>
                  <a:pt x="16766032" y="6829501"/>
                </a:lnTo>
                <a:lnTo>
                  <a:pt x="16778275" y="6785051"/>
                </a:lnTo>
                <a:lnTo>
                  <a:pt x="16791521" y="6740995"/>
                </a:lnTo>
                <a:lnTo>
                  <a:pt x="16805732" y="6697345"/>
                </a:lnTo>
                <a:lnTo>
                  <a:pt x="16820922" y="6654114"/>
                </a:lnTo>
                <a:lnTo>
                  <a:pt x="16837063" y="6611315"/>
                </a:lnTo>
                <a:lnTo>
                  <a:pt x="16854158" y="6568961"/>
                </a:lnTo>
                <a:lnTo>
                  <a:pt x="16872128" y="6527203"/>
                </a:lnTo>
                <a:lnTo>
                  <a:pt x="16891013" y="6485941"/>
                </a:lnTo>
                <a:lnTo>
                  <a:pt x="16910787" y="6445186"/>
                </a:lnTo>
                <a:lnTo>
                  <a:pt x="16931450" y="6404940"/>
                </a:lnTo>
                <a:lnTo>
                  <a:pt x="16952976" y="6365227"/>
                </a:lnTo>
                <a:lnTo>
                  <a:pt x="16975366" y="6326048"/>
                </a:lnTo>
                <a:lnTo>
                  <a:pt x="16998595" y="6287427"/>
                </a:lnTo>
                <a:lnTo>
                  <a:pt x="17022661" y="6249378"/>
                </a:lnTo>
                <a:lnTo>
                  <a:pt x="17047541" y="6211900"/>
                </a:lnTo>
                <a:lnTo>
                  <a:pt x="17073245" y="6175019"/>
                </a:lnTo>
                <a:lnTo>
                  <a:pt x="17099725" y="6138735"/>
                </a:lnTo>
                <a:lnTo>
                  <a:pt x="17127004" y="6103074"/>
                </a:lnTo>
                <a:lnTo>
                  <a:pt x="17155033" y="6068034"/>
                </a:lnTo>
                <a:lnTo>
                  <a:pt x="17183837" y="6033643"/>
                </a:lnTo>
                <a:lnTo>
                  <a:pt x="17213377" y="5999912"/>
                </a:lnTo>
                <a:lnTo>
                  <a:pt x="17243654" y="5966841"/>
                </a:lnTo>
                <a:lnTo>
                  <a:pt x="17274642" y="5934443"/>
                </a:lnTo>
                <a:lnTo>
                  <a:pt x="17306328" y="5902757"/>
                </a:lnTo>
                <a:lnTo>
                  <a:pt x="17338726" y="5871769"/>
                </a:lnTo>
                <a:lnTo>
                  <a:pt x="17371797" y="5841492"/>
                </a:lnTo>
                <a:lnTo>
                  <a:pt x="17405528" y="5811952"/>
                </a:lnTo>
                <a:lnTo>
                  <a:pt x="17439920" y="5783148"/>
                </a:lnTo>
                <a:lnTo>
                  <a:pt x="17474959" y="5755119"/>
                </a:lnTo>
                <a:lnTo>
                  <a:pt x="17510621" y="5727839"/>
                </a:lnTo>
                <a:lnTo>
                  <a:pt x="17546905" y="5701360"/>
                </a:lnTo>
                <a:lnTo>
                  <a:pt x="17583785" y="5675655"/>
                </a:lnTo>
                <a:lnTo>
                  <a:pt x="17621263" y="5650776"/>
                </a:lnTo>
                <a:lnTo>
                  <a:pt x="17659312" y="5626709"/>
                </a:lnTo>
                <a:lnTo>
                  <a:pt x="17697933" y="5603481"/>
                </a:lnTo>
                <a:lnTo>
                  <a:pt x="17737112" y="5581091"/>
                </a:lnTo>
                <a:lnTo>
                  <a:pt x="17776825" y="5559564"/>
                </a:lnTo>
                <a:lnTo>
                  <a:pt x="17817059" y="5538902"/>
                </a:lnTo>
                <a:lnTo>
                  <a:pt x="17857826" y="5519128"/>
                </a:lnTo>
                <a:lnTo>
                  <a:pt x="17899076" y="5500243"/>
                </a:lnTo>
                <a:lnTo>
                  <a:pt x="17940833" y="5482285"/>
                </a:lnTo>
                <a:lnTo>
                  <a:pt x="17983061" y="5465229"/>
                </a:lnTo>
                <a:lnTo>
                  <a:pt x="18025745" y="5449125"/>
                </a:lnTo>
                <a:lnTo>
                  <a:pt x="18068887" y="5433961"/>
                </a:lnTo>
                <a:lnTo>
                  <a:pt x="18112461" y="5419750"/>
                </a:lnTo>
                <a:lnTo>
                  <a:pt x="18156479" y="5406517"/>
                </a:lnTo>
                <a:lnTo>
                  <a:pt x="18200891" y="5394274"/>
                </a:lnTo>
                <a:lnTo>
                  <a:pt x="18245709" y="5383022"/>
                </a:lnTo>
                <a:lnTo>
                  <a:pt x="18287988" y="5373446"/>
                </a:lnTo>
                <a:lnTo>
                  <a:pt x="18287988" y="5318328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3225457" y="0"/>
                </a:moveTo>
                <a:lnTo>
                  <a:pt x="3093872" y="0"/>
                </a:lnTo>
                <a:lnTo>
                  <a:pt x="3091751" y="36753"/>
                </a:lnTo>
                <a:lnTo>
                  <a:pt x="3087636" y="87553"/>
                </a:lnTo>
                <a:lnTo>
                  <a:pt x="3082353" y="138353"/>
                </a:lnTo>
                <a:lnTo>
                  <a:pt x="3075927" y="189153"/>
                </a:lnTo>
                <a:lnTo>
                  <a:pt x="3068358" y="239953"/>
                </a:lnTo>
                <a:lnTo>
                  <a:pt x="3059646" y="278053"/>
                </a:lnTo>
                <a:lnTo>
                  <a:pt x="3049803" y="328853"/>
                </a:lnTo>
                <a:lnTo>
                  <a:pt x="3038830" y="379653"/>
                </a:lnTo>
                <a:lnTo>
                  <a:pt x="3026740" y="430453"/>
                </a:lnTo>
                <a:lnTo>
                  <a:pt x="3013532" y="468553"/>
                </a:lnTo>
                <a:lnTo>
                  <a:pt x="2999219" y="519353"/>
                </a:lnTo>
                <a:lnTo>
                  <a:pt x="2983814" y="570153"/>
                </a:lnTo>
                <a:lnTo>
                  <a:pt x="2967304" y="608253"/>
                </a:lnTo>
                <a:lnTo>
                  <a:pt x="2949727" y="659053"/>
                </a:lnTo>
                <a:lnTo>
                  <a:pt x="2931058" y="697153"/>
                </a:lnTo>
                <a:lnTo>
                  <a:pt x="2911310" y="747953"/>
                </a:lnTo>
                <a:lnTo>
                  <a:pt x="2890507" y="786053"/>
                </a:lnTo>
                <a:lnTo>
                  <a:pt x="2868650" y="836853"/>
                </a:lnTo>
                <a:lnTo>
                  <a:pt x="2845727" y="874953"/>
                </a:lnTo>
                <a:lnTo>
                  <a:pt x="2821775" y="925753"/>
                </a:lnTo>
                <a:lnTo>
                  <a:pt x="2796768" y="963853"/>
                </a:lnTo>
                <a:lnTo>
                  <a:pt x="2770746" y="1001953"/>
                </a:lnTo>
                <a:lnTo>
                  <a:pt x="2743682" y="1040053"/>
                </a:lnTo>
                <a:lnTo>
                  <a:pt x="2715615" y="1090853"/>
                </a:lnTo>
                <a:lnTo>
                  <a:pt x="2686520" y="1128953"/>
                </a:lnTo>
                <a:lnTo>
                  <a:pt x="2656433" y="1167053"/>
                </a:lnTo>
                <a:lnTo>
                  <a:pt x="2625344" y="1205153"/>
                </a:lnTo>
                <a:lnTo>
                  <a:pt x="2593263" y="1243253"/>
                </a:lnTo>
                <a:lnTo>
                  <a:pt x="2560205" y="1281353"/>
                </a:lnTo>
                <a:lnTo>
                  <a:pt x="2526157" y="1319453"/>
                </a:lnTo>
                <a:lnTo>
                  <a:pt x="2491143" y="1344853"/>
                </a:lnTo>
                <a:lnTo>
                  <a:pt x="2455291" y="1382953"/>
                </a:lnTo>
                <a:lnTo>
                  <a:pt x="2418753" y="1421053"/>
                </a:lnTo>
                <a:lnTo>
                  <a:pt x="2381529" y="1446453"/>
                </a:lnTo>
                <a:lnTo>
                  <a:pt x="2343632" y="1484553"/>
                </a:lnTo>
                <a:lnTo>
                  <a:pt x="2305100" y="1509953"/>
                </a:lnTo>
                <a:lnTo>
                  <a:pt x="2265934" y="1548053"/>
                </a:lnTo>
                <a:lnTo>
                  <a:pt x="2185759" y="1598853"/>
                </a:lnTo>
                <a:lnTo>
                  <a:pt x="2103259" y="1649653"/>
                </a:lnTo>
                <a:lnTo>
                  <a:pt x="2018563" y="1700453"/>
                </a:lnTo>
                <a:lnTo>
                  <a:pt x="1931784" y="1751253"/>
                </a:lnTo>
                <a:lnTo>
                  <a:pt x="1887664" y="1763953"/>
                </a:lnTo>
                <a:lnTo>
                  <a:pt x="1798015" y="1814753"/>
                </a:lnTo>
                <a:lnTo>
                  <a:pt x="1660309" y="1852853"/>
                </a:lnTo>
                <a:lnTo>
                  <a:pt x="1613611" y="1878253"/>
                </a:lnTo>
                <a:lnTo>
                  <a:pt x="1519097" y="1903653"/>
                </a:lnTo>
                <a:lnTo>
                  <a:pt x="1471320" y="1903653"/>
                </a:lnTo>
                <a:lnTo>
                  <a:pt x="1374825" y="1929053"/>
                </a:lnTo>
                <a:lnTo>
                  <a:pt x="1326121" y="1929053"/>
                </a:lnTo>
                <a:lnTo>
                  <a:pt x="1277150" y="1941753"/>
                </a:lnTo>
                <a:lnTo>
                  <a:pt x="1227912" y="1941753"/>
                </a:lnTo>
                <a:lnTo>
                  <a:pt x="1178433" y="1954453"/>
                </a:lnTo>
                <a:lnTo>
                  <a:pt x="878954" y="1954453"/>
                </a:lnTo>
                <a:lnTo>
                  <a:pt x="829475" y="1941753"/>
                </a:lnTo>
                <a:lnTo>
                  <a:pt x="780237" y="1941753"/>
                </a:lnTo>
                <a:lnTo>
                  <a:pt x="731266" y="1929053"/>
                </a:lnTo>
                <a:lnTo>
                  <a:pt x="682561" y="1929053"/>
                </a:lnTo>
                <a:lnTo>
                  <a:pt x="586066" y="1903653"/>
                </a:lnTo>
                <a:lnTo>
                  <a:pt x="538289" y="1903653"/>
                </a:lnTo>
                <a:lnTo>
                  <a:pt x="443776" y="1878253"/>
                </a:lnTo>
                <a:lnTo>
                  <a:pt x="397078" y="1852853"/>
                </a:lnTo>
                <a:lnTo>
                  <a:pt x="259372" y="1814753"/>
                </a:lnTo>
                <a:lnTo>
                  <a:pt x="169722" y="1763953"/>
                </a:lnTo>
                <a:lnTo>
                  <a:pt x="125603" y="1751253"/>
                </a:lnTo>
                <a:lnTo>
                  <a:pt x="38823" y="1700453"/>
                </a:lnTo>
                <a:lnTo>
                  <a:pt x="0" y="1677162"/>
                </a:lnTo>
                <a:lnTo>
                  <a:pt x="0" y="1834743"/>
                </a:lnTo>
                <a:lnTo>
                  <a:pt x="30746" y="1852853"/>
                </a:lnTo>
                <a:lnTo>
                  <a:pt x="74612" y="1865553"/>
                </a:lnTo>
                <a:lnTo>
                  <a:pt x="163677" y="1916353"/>
                </a:lnTo>
                <a:lnTo>
                  <a:pt x="208864" y="1929053"/>
                </a:lnTo>
                <a:lnTo>
                  <a:pt x="254469" y="1954453"/>
                </a:lnTo>
                <a:lnTo>
                  <a:pt x="632485" y="2056053"/>
                </a:lnTo>
                <a:lnTo>
                  <a:pt x="681177" y="2056053"/>
                </a:lnTo>
                <a:lnTo>
                  <a:pt x="730123" y="2068753"/>
                </a:lnTo>
                <a:lnTo>
                  <a:pt x="779335" y="2068753"/>
                </a:lnTo>
                <a:lnTo>
                  <a:pt x="815086" y="2077935"/>
                </a:lnTo>
                <a:lnTo>
                  <a:pt x="1242301" y="2077935"/>
                </a:lnTo>
                <a:lnTo>
                  <a:pt x="1278051" y="2068753"/>
                </a:lnTo>
                <a:lnTo>
                  <a:pt x="1327264" y="2068753"/>
                </a:lnTo>
                <a:lnTo>
                  <a:pt x="1376210" y="2056053"/>
                </a:lnTo>
                <a:lnTo>
                  <a:pt x="1424901" y="2056053"/>
                </a:lnTo>
                <a:lnTo>
                  <a:pt x="1802917" y="1954453"/>
                </a:lnTo>
                <a:lnTo>
                  <a:pt x="1848523" y="1929053"/>
                </a:lnTo>
                <a:lnTo>
                  <a:pt x="1893709" y="1916353"/>
                </a:lnTo>
                <a:lnTo>
                  <a:pt x="1982774" y="1865553"/>
                </a:lnTo>
                <a:lnTo>
                  <a:pt x="2026640" y="1852853"/>
                </a:lnTo>
                <a:lnTo>
                  <a:pt x="2112911" y="1802053"/>
                </a:lnTo>
                <a:lnTo>
                  <a:pt x="2197189" y="1751253"/>
                </a:lnTo>
                <a:lnTo>
                  <a:pt x="2279332" y="1700453"/>
                </a:lnTo>
                <a:lnTo>
                  <a:pt x="2319578" y="1675053"/>
                </a:lnTo>
                <a:lnTo>
                  <a:pt x="2359241" y="1636953"/>
                </a:lnTo>
                <a:lnTo>
                  <a:pt x="2398318" y="1611553"/>
                </a:lnTo>
                <a:lnTo>
                  <a:pt x="2436799" y="1573453"/>
                </a:lnTo>
                <a:lnTo>
                  <a:pt x="2474645" y="1548053"/>
                </a:lnTo>
                <a:lnTo>
                  <a:pt x="2511869" y="1509953"/>
                </a:lnTo>
                <a:lnTo>
                  <a:pt x="2548445" y="1484553"/>
                </a:lnTo>
                <a:lnTo>
                  <a:pt x="2584361" y="1446453"/>
                </a:lnTo>
                <a:lnTo>
                  <a:pt x="2619552" y="1408353"/>
                </a:lnTo>
                <a:lnTo>
                  <a:pt x="2653830" y="1370253"/>
                </a:lnTo>
                <a:lnTo>
                  <a:pt x="2687167" y="1332153"/>
                </a:lnTo>
                <a:lnTo>
                  <a:pt x="2719578" y="1294053"/>
                </a:lnTo>
                <a:lnTo>
                  <a:pt x="2751048" y="1255953"/>
                </a:lnTo>
                <a:lnTo>
                  <a:pt x="2781566" y="1217853"/>
                </a:lnTo>
                <a:lnTo>
                  <a:pt x="2811132" y="1179753"/>
                </a:lnTo>
                <a:lnTo>
                  <a:pt x="2839745" y="1141653"/>
                </a:lnTo>
                <a:lnTo>
                  <a:pt x="2867380" y="1103553"/>
                </a:lnTo>
                <a:lnTo>
                  <a:pt x="2894063" y="1052753"/>
                </a:lnTo>
                <a:lnTo>
                  <a:pt x="2919768" y="1014653"/>
                </a:lnTo>
                <a:lnTo>
                  <a:pt x="2944482" y="976553"/>
                </a:lnTo>
                <a:lnTo>
                  <a:pt x="2968218" y="925753"/>
                </a:lnTo>
                <a:lnTo>
                  <a:pt x="2990964" y="887653"/>
                </a:lnTo>
                <a:lnTo>
                  <a:pt x="3012706" y="836853"/>
                </a:lnTo>
                <a:lnTo>
                  <a:pt x="3033433" y="798753"/>
                </a:lnTo>
                <a:lnTo>
                  <a:pt x="3053169" y="747953"/>
                </a:lnTo>
                <a:lnTo>
                  <a:pt x="3071876" y="709853"/>
                </a:lnTo>
                <a:lnTo>
                  <a:pt x="3089567" y="659053"/>
                </a:lnTo>
                <a:lnTo>
                  <a:pt x="3106229" y="620953"/>
                </a:lnTo>
                <a:lnTo>
                  <a:pt x="3121863" y="570153"/>
                </a:lnTo>
                <a:lnTo>
                  <a:pt x="3136455" y="519353"/>
                </a:lnTo>
                <a:lnTo>
                  <a:pt x="3150006" y="481253"/>
                </a:lnTo>
                <a:lnTo>
                  <a:pt x="3162503" y="430453"/>
                </a:lnTo>
                <a:lnTo>
                  <a:pt x="3173933" y="379653"/>
                </a:lnTo>
                <a:lnTo>
                  <a:pt x="3184309" y="328853"/>
                </a:lnTo>
                <a:lnTo>
                  <a:pt x="3193631" y="278053"/>
                </a:lnTo>
                <a:lnTo>
                  <a:pt x="3201860" y="239953"/>
                </a:lnTo>
                <a:lnTo>
                  <a:pt x="3209023" y="189153"/>
                </a:lnTo>
                <a:lnTo>
                  <a:pt x="3215094" y="138353"/>
                </a:lnTo>
                <a:lnTo>
                  <a:pt x="3220072" y="87553"/>
                </a:lnTo>
                <a:lnTo>
                  <a:pt x="3223958" y="36753"/>
                </a:lnTo>
                <a:lnTo>
                  <a:pt x="3225457" y="9423"/>
                </a:lnTo>
                <a:lnTo>
                  <a:pt x="3225457" y="0"/>
                </a:lnTo>
                <a:close/>
              </a:path>
              <a:path w="18288000" h="10287000">
                <a:moveTo>
                  <a:pt x="18287988" y="8515248"/>
                </a:moveTo>
                <a:lnTo>
                  <a:pt x="18169065" y="8446364"/>
                </a:lnTo>
                <a:lnTo>
                  <a:pt x="18124310" y="8433664"/>
                </a:lnTo>
                <a:lnTo>
                  <a:pt x="18079123" y="8408263"/>
                </a:lnTo>
                <a:lnTo>
                  <a:pt x="17987506" y="8382863"/>
                </a:lnTo>
                <a:lnTo>
                  <a:pt x="17941125" y="8357463"/>
                </a:lnTo>
                <a:lnTo>
                  <a:pt x="17751997" y="8306663"/>
                </a:lnTo>
                <a:lnTo>
                  <a:pt x="17703902" y="8306663"/>
                </a:lnTo>
                <a:lnTo>
                  <a:pt x="17606810" y="8281263"/>
                </a:lnTo>
                <a:lnTo>
                  <a:pt x="17557865" y="8281263"/>
                </a:lnTo>
                <a:lnTo>
                  <a:pt x="17508652" y="8268563"/>
                </a:lnTo>
                <a:lnTo>
                  <a:pt x="17459198" y="8268563"/>
                </a:lnTo>
                <a:lnTo>
                  <a:pt x="17409529" y="8255863"/>
                </a:lnTo>
                <a:lnTo>
                  <a:pt x="17109059" y="8255863"/>
                </a:lnTo>
                <a:lnTo>
                  <a:pt x="17059377" y="8268563"/>
                </a:lnTo>
                <a:lnTo>
                  <a:pt x="17009936" y="8268563"/>
                </a:lnTo>
                <a:lnTo>
                  <a:pt x="16960723" y="8281263"/>
                </a:lnTo>
                <a:lnTo>
                  <a:pt x="16911778" y="8281263"/>
                </a:lnTo>
                <a:lnTo>
                  <a:pt x="16814686" y="8306663"/>
                </a:lnTo>
                <a:lnTo>
                  <a:pt x="16766591" y="8306663"/>
                </a:lnTo>
                <a:lnTo>
                  <a:pt x="16577463" y="8357463"/>
                </a:lnTo>
                <a:lnTo>
                  <a:pt x="16531070" y="8382863"/>
                </a:lnTo>
                <a:lnTo>
                  <a:pt x="16439464" y="8408263"/>
                </a:lnTo>
                <a:lnTo>
                  <a:pt x="16394278" y="8433664"/>
                </a:lnTo>
                <a:lnTo>
                  <a:pt x="16349523" y="8446364"/>
                </a:lnTo>
                <a:lnTo>
                  <a:pt x="16217964" y="8522564"/>
                </a:lnTo>
                <a:lnTo>
                  <a:pt x="16175063" y="8535264"/>
                </a:lnTo>
                <a:lnTo>
                  <a:pt x="16132671" y="8560664"/>
                </a:lnTo>
                <a:lnTo>
                  <a:pt x="16049447" y="8611464"/>
                </a:lnTo>
                <a:lnTo>
                  <a:pt x="16008655" y="8649564"/>
                </a:lnTo>
                <a:lnTo>
                  <a:pt x="15928747" y="8700364"/>
                </a:lnTo>
                <a:lnTo>
                  <a:pt x="15889669" y="8738464"/>
                </a:lnTo>
                <a:lnTo>
                  <a:pt x="15851188" y="8763864"/>
                </a:lnTo>
                <a:lnTo>
                  <a:pt x="15813329" y="8801964"/>
                </a:lnTo>
                <a:lnTo>
                  <a:pt x="15776118" y="8827364"/>
                </a:lnTo>
                <a:lnTo>
                  <a:pt x="15739542" y="8865464"/>
                </a:lnTo>
                <a:lnTo>
                  <a:pt x="15703626" y="8903564"/>
                </a:lnTo>
                <a:lnTo>
                  <a:pt x="15668422" y="8941664"/>
                </a:lnTo>
                <a:lnTo>
                  <a:pt x="15634157" y="8967064"/>
                </a:lnTo>
                <a:lnTo>
                  <a:pt x="15600820" y="9005164"/>
                </a:lnTo>
                <a:lnTo>
                  <a:pt x="15568410" y="9043264"/>
                </a:lnTo>
                <a:lnTo>
                  <a:pt x="15536939" y="9081364"/>
                </a:lnTo>
                <a:lnTo>
                  <a:pt x="15506421" y="9119464"/>
                </a:lnTo>
                <a:lnTo>
                  <a:pt x="15476855" y="9170264"/>
                </a:lnTo>
                <a:lnTo>
                  <a:pt x="15448242" y="9208364"/>
                </a:lnTo>
                <a:lnTo>
                  <a:pt x="15420594" y="9246464"/>
                </a:lnTo>
                <a:lnTo>
                  <a:pt x="15393924" y="9284564"/>
                </a:lnTo>
                <a:lnTo>
                  <a:pt x="15368219" y="9335364"/>
                </a:lnTo>
                <a:lnTo>
                  <a:pt x="15343505" y="9373464"/>
                </a:lnTo>
                <a:lnTo>
                  <a:pt x="15319769" y="9411564"/>
                </a:lnTo>
                <a:lnTo>
                  <a:pt x="15297023" y="9462364"/>
                </a:lnTo>
                <a:lnTo>
                  <a:pt x="15275281" y="9500464"/>
                </a:lnTo>
                <a:lnTo>
                  <a:pt x="15254542" y="9551264"/>
                </a:lnTo>
                <a:lnTo>
                  <a:pt x="15234819" y="9589364"/>
                </a:lnTo>
                <a:lnTo>
                  <a:pt x="15216112" y="9640164"/>
                </a:lnTo>
                <a:lnTo>
                  <a:pt x="15198420" y="9678264"/>
                </a:lnTo>
                <a:lnTo>
                  <a:pt x="15181758" y="9729064"/>
                </a:lnTo>
                <a:lnTo>
                  <a:pt x="15166124" y="9779864"/>
                </a:lnTo>
                <a:lnTo>
                  <a:pt x="15151532" y="9817964"/>
                </a:lnTo>
                <a:lnTo>
                  <a:pt x="15137981" y="9868764"/>
                </a:lnTo>
                <a:lnTo>
                  <a:pt x="15125484" y="9919564"/>
                </a:lnTo>
                <a:lnTo>
                  <a:pt x="15114054" y="9957664"/>
                </a:lnTo>
                <a:lnTo>
                  <a:pt x="15103666" y="10008464"/>
                </a:lnTo>
                <a:lnTo>
                  <a:pt x="15094357" y="10059264"/>
                </a:lnTo>
                <a:lnTo>
                  <a:pt x="15086127" y="10110064"/>
                </a:lnTo>
                <a:lnTo>
                  <a:pt x="15078964" y="10160864"/>
                </a:lnTo>
                <a:lnTo>
                  <a:pt x="15072894" y="10211664"/>
                </a:lnTo>
                <a:lnTo>
                  <a:pt x="15067915" y="10262464"/>
                </a:lnTo>
                <a:lnTo>
                  <a:pt x="15065413" y="10286987"/>
                </a:lnTo>
                <a:lnTo>
                  <a:pt x="15197709" y="10286987"/>
                </a:lnTo>
                <a:lnTo>
                  <a:pt x="15200351" y="10262464"/>
                </a:lnTo>
                <a:lnTo>
                  <a:pt x="15205621" y="10211664"/>
                </a:lnTo>
                <a:lnTo>
                  <a:pt x="15212048" y="10160864"/>
                </a:lnTo>
                <a:lnTo>
                  <a:pt x="15219629" y="10110064"/>
                </a:lnTo>
                <a:lnTo>
                  <a:pt x="15228342" y="10059264"/>
                </a:lnTo>
                <a:lnTo>
                  <a:pt x="15238184" y="10008464"/>
                </a:lnTo>
                <a:lnTo>
                  <a:pt x="15249157" y="9970364"/>
                </a:lnTo>
                <a:lnTo>
                  <a:pt x="15261247" y="9919564"/>
                </a:lnTo>
                <a:lnTo>
                  <a:pt x="15274455" y="9868764"/>
                </a:lnTo>
                <a:lnTo>
                  <a:pt x="15288768" y="9830664"/>
                </a:lnTo>
                <a:lnTo>
                  <a:pt x="15304173" y="9779864"/>
                </a:lnTo>
                <a:lnTo>
                  <a:pt x="15320671" y="9729064"/>
                </a:lnTo>
                <a:lnTo>
                  <a:pt x="15338260" y="9690964"/>
                </a:lnTo>
                <a:lnTo>
                  <a:pt x="15356929" y="9640164"/>
                </a:lnTo>
                <a:lnTo>
                  <a:pt x="15376665" y="9602064"/>
                </a:lnTo>
                <a:lnTo>
                  <a:pt x="15397480" y="9551264"/>
                </a:lnTo>
                <a:lnTo>
                  <a:pt x="15419337" y="9513164"/>
                </a:lnTo>
                <a:lnTo>
                  <a:pt x="15442248" y="9462364"/>
                </a:lnTo>
                <a:lnTo>
                  <a:pt x="15466213" y="9424264"/>
                </a:lnTo>
                <a:lnTo>
                  <a:pt x="15491219" y="9386164"/>
                </a:lnTo>
                <a:lnTo>
                  <a:pt x="15517241" y="9335364"/>
                </a:lnTo>
                <a:lnTo>
                  <a:pt x="15544305" y="9297264"/>
                </a:lnTo>
                <a:lnTo>
                  <a:pt x="15572372" y="9259164"/>
                </a:lnTo>
                <a:lnTo>
                  <a:pt x="15601468" y="9221064"/>
                </a:lnTo>
                <a:lnTo>
                  <a:pt x="15631554" y="9182964"/>
                </a:lnTo>
                <a:lnTo>
                  <a:pt x="15662644" y="9144864"/>
                </a:lnTo>
                <a:lnTo>
                  <a:pt x="15694724" y="9106764"/>
                </a:lnTo>
                <a:lnTo>
                  <a:pt x="15727782" y="9068664"/>
                </a:lnTo>
                <a:lnTo>
                  <a:pt x="15761831" y="9030564"/>
                </a:lnTo>
                <a:lnTo>
                  <a:pt x="15796844" y="8992464"/>
                </a:lnTo>
                <a:lnTo>
                  <a:pt x="15832684" y="8954364"/>
                </a:lnTo>
                <a:lnTo>
                  <a:pt x="15869234" y="8928964"/>
                </a:lnTo>
                <a:lnTo>
                  <a:pt x="15906458" y="8890864"/>
                </a:lnTo>
                <a:lnTo>
                  <a:pt x="15944355" y="8865464"/>
                </a:lnTo>
                <a:lnTo>
                  <a:pt x="15982887" y="8827364"/>
                </a:lnTo>
                <a:lnTo>
                  <a:pt x="16022054" y="8801964"/>
                </a:lnTo>
                <a:lnTo>
                  <a:pt x="16061843" y="8763864"/>
                </a:lnTo>
                <a:lnTo>
                  <a:pt x="16143186" y="8713064"/>
                </a:lnTo>
                <a:lnTo>
                  <a:pt x="16226803" y="8662264"/>
                </a:lnTo>
                <a:lnTo>
                  <a:pt x="16312553" y="8611464"/>
                </a:lnTo>
                <a:lnTo>
                  <a:pt x="16356203" y="8598764"/>
                </a:lnTo>
                <a:lnTo>
                  <a:pt x="16444913" y="8547964"/>
                </a:lnTo>
                <a:lnTo>
                  <a:pt x="16535451" y="8522564"/>
                </a:lnTo>
                <a:lnTo>
                  <a:pt x="16581362" y="8497164"/>
                </a:lnTo>
                <a:lnTo>
                  <a:pt x="16864762" y="8420963"/>
                </a:lnTo>
                <a:lnTo>
                  <a:pt x="16913162" y="8420963"/>
                </a:lnTo>
                <a:lnTo>
                  <a:pt x="16961866" y="8408263"/>
                </a:lnTo>
                <a:lnTo>
                  <a:pt x="17010838" y="8408263"/>
                </a:lnTo>
                <a:lnTo>
                  <a:pt x="17060075" y="8395563"/>
                </a:lnTo>
                <a:lnTo>
                  <a:pt x="17159262" y="8395563"/>
                </a:lnTo>
                <a:lnTo>
                  <a:pt x="17209173" y="8382863"/>
                </a:lnTo>
                <a:lnTo>
                  <a:pt x="17309402" y="8382863"/>
                </a:lnTo>
                <a:lnTo>
                  <a:pt x="17359326" y="8395563"/>
                </a:lnTo>
                <a:lnTo>
                  <a:pt x="17458513" y="8395563"/>
                </a:lnTo>
                <a:lnTo>
                  <a:pt x="17507750" y="8408263"/>
                </a:lnTo>
                <a:lnTo>
                  <a:pt x="17556722" y="8408263"/>
                </a:lnTo>
                <a:lnTo>
                  <a:pt x="17605426" y="8420963"/>
                </a:lnTo>
                <a:lnTo>
                  <a:pt x="17653826" y="8420963"/>
                </a:lnTo>
                <a:lnTo>
                  <a:pt x="17937226" y="8497164"/>
                </a:lnTo>
                <a:lnTo>
                  <a:pt x="17983137" y="8522564"/>
                </a:lnTo>
                <a:lnTo>
                  <a:pt x="18073662" y="8547964"/>
                </a:lnTo>
                <a:lnTo>
                  <a:pt x="18162385" y="8598764"/>
                </a:lnTo>
                <a:lnTo>
                  <a:pt x="18206022" y="8611464"/>
                </a:lnTo>
                <a:lnTo>
                  <a:pt x="18287988" y="8660016"/>
                </a:lnTo>
                <a:lnTo>
                  <a:pt x="18287988" y="8515248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42C2D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3451" y="766287"/>
            <a:ext cx="9941097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42C2D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7625" y="2173742"/>
            <a:ext cx="11172749" cy="232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F1FA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iniciusfarinha" TargetMode="External"/><Relationship Id="rId2" Type="http://schemas.openxmlformats.org/officeDocument/2006/relationships/hyperlink" Target="mailto:vinifarinha11rj5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iniciusfarinha" TargetMode="External"/><Relationship Id="rId2" Type="http://schemas.openxmlformats.org/officeDocument/2006/relationships/hyperlink" Target="mailto:vinifarinha11rj5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6888"/>
            <a:ext cx="18288000" cy="8800465"/>
          </a:xfrm>
          <a:custGeom>
            <a:avLst/>
            <a:gdLst/>
            <a:ahLst/>
            <a:cxnLst/>
            <a:rect l="l" t="t" r="r" b="b"/>
            <a:pathLst>
              <a:path w="18288000" h="8800465">
                <a:moveTo>
                  <a:pt x="0" y="8800111"/>
                </a:moveTo>
                <a:lnTo>
                  <a:pt x="18287998" y="8800111"/>
                </a:lnTo>
                <a:lnTo>
                  <a:pt x="18287998" y="0"/>
                </a:lnTo>
                <a:lnTo>
                  <a:pt x="0" y="0"/>
                </a:lnTo>
                <a:lnTo>
                  <a:pt x="0" y="8800111"/>
                </a:lnTo>
                <a:close/>
              </a:path>
            </a:pathLst>
          </a:custGeom>
          <a:solidFill>
            <a:srgbClr val="F1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92545" y="4229112"/>
            <a:ext cx="5195570" cy="6057900"/>
          </a:xfrm>
          <a:custGeom>
            <a:avLst/>
            <a:gdLst/>
            <a:ahLst/>
            <a:cxnLst/>
            <a:rect l="l" t="t" r="r" b="b"/>
            <a:pathLst>
              <a:path w="5195569" h="6057900">
                <a:moveTo>
                  <a:pt x="5195443" y="330200"/>
                </a:moveTo>
                <a:lnTo>
                  <a:pt x="5194236" y="330200"/>
                </a:lnTo>
                <a:lnTo>
                  <a:pt x="5131105" y="311518"/>
                </a:lnTo>
                <a:lnTo>
                  <a:pt x="4996307" y="485228"/>
                </a:lnTo>
                <a:lnTo>
                  <a:pt x="4931664" y="464197"/>
                </a:lnTo>
                <a:lnTo>
                  <a:pt x="4887684" y="450723"/>
                </a:lnTo>
                <a:lnTo>
                  <a:pt x="4843462" y="437807"/>
                </a:lnTo>
                <a:lnTo>
                  <a:pt x="4799000" y="425437"/>
                </a:lnTo>
                <a:lnTo>
                  <a:pt x="4754321" y="413651"/>
                </a:lnTo>
                <a:lnTo>
                  <a:pt x="4709401" y="402412"/>
                </a:lnTo>
                <a:lnTo>
                  <a:pt x="4664278" y="391756"/>
                </a:lnTo>
                <a:lnTo>
                  <a:pt x="4618926" y="381673"/>
                </a:lnTo>
                <a:lnTo>
                  <a:pt x="4573359" y="372173"/>
                </a:lnTo>
                <a:lnTo>
                  <a:pt x="4527588" y="363245"/>
                </a:lnTo>
                <a:lnTo>
                  <a:pt x="4481614" y="354914"/>
                </a:lnTo>
                <a:lnTo>
                  <a:pt x="4435437" y="347179"/>
                </a:lnTo>
                <a:lnTo>
                  <a:pt x="4389069" y="340029"/>
                </a:lnTo>
                <a:lnTo>
                  <a:pt x="4342498" y="333489"/>
                </a:lnTo>
                <a:lnTo>
                  <a:pt x="4295749" y="327545"/>
                </a:lnTo>
                <a:lnTo>
                  <a:pt x="4248810" y="322211"/>
                </a:lnTo>
                <a:lnTo>
                  <a:pt x="4201680" y="317487"/>
                </a:lnTo>
                <a:lnTo>
                  <a:pt x="4154386" y="313385"/>
                </a:lnTo>
                <a:lnTo>
                  <a:pt x="4106926" y="309905"/>
                </a:lnTo>
                <a:lnTo>
                  <a:pt x="4059288" y="307035"/>
                </a:lnTo>
                <a:lnTo>
                  <a:pt x="4011485" y="304812"/>
                </a:lnTo>
                <a:lnTo>
                  <a:pt x="3963530" y="303212"/>
                </a:lnTo>
                <a:lnTo>
                  <a:pt x="3915410" y="302247"/>
                </a:lnTo>
                <a:lnTo>
                  <a:pt x="3867150" y="301929"/>
                </a:lnTo>
                <a:lnTo>
                  <a:pt x="3818877" y="302247"/>
                </a:lnTo>
                <a:lnTo>
                  <a:pt x="3770757" y="303212"/>
                </a:lnTo>
                <a:lnTo>
                  <a:pt x="3722801" y="304812"/>
                </a:lnTo>
                <a:lnTo>
                  <a:pt x="3674999" y="307035"/>
                </a:lnTo>
                <a:lnTo>
                  <a:pt x="3627361" y="309905"/>
                </a:lnTo>
                <a:lnTo>
                  <a:pt x="3579901" y="313385"/>
                </a:lnTo>
                <a:lnTo>
                  <a:pt x="3532606" y="317487"/>
                </a:lnTo>
                <a:lnTo>
                  <a:pt x="3485477" y="322211"/>
                </a:lnTo>
                <a:lnTo>
                  <a:pt x="3438537" y="327545"/>
                </a:lnTo>
                <a:lnTo>
                  <a:pt x="3391789" y="333489"/>
                </a:lnTo>
                <a:lnTo>
                  <a:pt x="3345218" y="340029"/>
                </a:lnTo>
                <a:lnTo>
                  <a:pt x="3298850" y="347179"/>
                </a:lnTo>
                <a:lnTo>
                  <a:pt x="3252673" y="354914"/>
                </a:lnTo>
                <a:lnTo>
                  <a:pt x="3206699" y="363245"/>
                </a:lnTo>
                <a:lnTo>
                  <a:pt x="3160928" y="372173"/>
                </a:lnTo>
                <a:lnTo>
                  <a:pt x="3115360" y="381673"/>
                </a:lnTo>
                <a:lnTo>
                  <a:pt x="3070009" y="391756"/>
                </a:lnTo>
                <a:lnTo>
                  <a:pt x="3024886" y="402412"/>
                </a:lnTo>
                <a:lnTo>
                  <a:pt x="2979966" y="413639"/>
                </a:lnTo>
                <a:lnTo>
                  <a:pt x="2935287" y="425437"/>
                </a:lnTo>
                <a:lnTo>
                  <a:pt x="2890824" y="437807"/>
                </a:lnTo>
                <a:lnTo>
                  <a:pt x="2846603" y="450723"/>
                </a:lnTo>
                <a:lnTo>
                  <a:pt x="2802623" y="464197"/>
                </a:lnTo>
                <a:lnTo>
                  <a:pt x="2758871" y="478231"/>
                </a:lnTo>
                <a:lnTo>
                  <a:pt x="2715374" y="492798"/>
                </a:lnTo>
                <a:lnTo>
                  <a:pt x="2672118" y="507911"/>
                </a:lnTo>
                <a:lnTo>
                  <a:pt x="2629128" y="523570"/>
                </a:lnTo>
                <a:lnTo>
                  <a:pt x="2586393" y="539762"/>
                </a:lnTo>
                <a:lnTo>
                  <a:pt x="2543911" y="556475"/>
                </a:lnTo>
                <a:lnTo>
                  <a:pt x="2501709" y="573722"/>
                </a:lnTo>
                <a:lnTo>
                  <a:pt x="2459761" y="591502"/>
                </a:lnTo>
                <a:lnTo>
                  <a:pt x="2418092" y="609790"/>
                </a:lnTo>
                <a:lnTo>
                  <a:pt x="2376703" y="628586"/>
                </a:lnTo>
                <a:lnTo>
                  <a:pt x="2335606" y="647903"/>
                </a:lnTo>
                <a:lnTo>
                  <a:pt x="2294788" y="667715"/>
                </a:lnTo>
                <a:lnTo>
                  <a:pt x="2254250" y="688035"/>
                </a:lnTo>
                <a:lnTo>
                  <a:pt x="2214016" y="708863"/>
                </a:lnTo>
                <a:lnTo>
                  <a:pt x="2174087" y="730173"/>
                </a:lnTo>
                <a:lnTo>
                  <a:pt x="2134451" y="751979"/>
                </a:lnTo>
                <a:lnTo>
                  <a:pt x="2095119" y="774268"/>
                </a:lnTo>
                <a:lnTo>
                  <a:pt x="2056104" y="797039"/>
                </a:lnTo>
                <a:lnTo>
                  <a:pt x="2017407" y="820280"/>
                </a:lnTo>
                <a:lnTo>
                  <a:pt x="1979015" y="844003"/>
                </a:lnTo>
                <a:lnTo>
                  <a:pt x="1940953" y="868197"/>
                </a:lnTo>
                <a:lnTo>
                  <a:pt x="1903222" y="892860"/>
                </a:lnTo>
                <a:lnTo>
                  <a:pt x="1865820" y="917968"/>
                </a:lnTo>
                <a:lnTo>
                  <a:pt x="1828761" y="943546"/>
                </a:lnTo>
                <a:lnTo>
                  <a:pt x="1792033" y="969581"/>
                </a:lnTo>
                <a:lnTo>
                  <a:pt x="1755648" y="996061"/>
                </a:lnTo>
                <a:lnTo>
                  <a:pt x="1719605" y="1022985"/>
                </a:lnTo>
                <a:lnTo>
                  <a:pt x="1683918" y="1050340"/>
                </a:lnTo>
                <a:lnTo>
                  <a:pt x="1648587" y="1078153"/>
                </a:lnTo>
                <a:lnTo>
                  <a:pt x="1613623" y="1106385"/>
                </a:lnTo>
                <a:lnTo>
                  <a:pt x="1579016" y="1135049"/>
                </a:lnTo>
                <a:lnTo>
                  <a:pt x="1544777" y="1164132"/>
                </a:lnTo>
                <a:lnTo>
                  <a:pt x="1510906" y="1193647"/>
                </a:lnTo>
                <a:lnTo>
                  <a:pt x="1477416" y="1223568"/>
                </a:lnTo>
                <a:lnTo>
                  <a:pt x="1444307" y="1253909"/>
                </a:lnTo>
                <a:lnTo>
                  <a:pt x="1411579" y="1284655"/>
                </a:lnTo>
                <a:lnTo>
                  <a:pt x="1379245" y="1315808"/>
                </a:lnTo>
                <a:lnTo>
                  <a:pt x="1347292" y="1347355"/>
                </a:lnTo>
                <a:lnTo>
                  <a:pt x="1315745" y="1379296"/>
                </a:lnTo>
                <a:lnTo>
                  <a:pt x="1284592" y="1411643"/>
                </a:lnTo>
                <a:lnTo>
                  <a:pt x="1253845" y="1444371"/>
                </a:lnTo>
                <a:lnTo>
                  <a:pt x="1223505" y="1477479"/>
                </a:lnTo>
                <a:lnTo>
                  <a:pt x="1193584" y="1510969"/>
                </a:lnTo>
                <a:lnTo>
                  <a:pt x="1164069" y="1544840"/>
                </a:lnTo>
                <a:lnTo>
                  <a:pt x="1134986" y="1579079"/>
                </a:lnTo>
                <a:lnTo>
                  <a:pt x="1106322" y="1613687"/>
                </a:lnTo>
                <a:lnTo>
                  <a:pt x="1078090" y="1648650"/>
                </a:lnTo>
                <a:lnTo>
                  <a:pt x="1050290" y="1683981"/>
                </a:lnTo>
                <a:lnTo>
                  <a:pt x="1022921" y="1719668"/>
                </a:lnTo>
                <a:lnTo>
                  <a:pt x="995997" y="1755711"/>
                </a:lnTo>
                <a:lnTo>
                  <a:pt x="969518" y="1792097"/>
                </a:lnTo>
                <a:lnTo>
                  <a:pt x="943495" y="1828825"/>
                </a:lnTo>
                <a:lnTo>
                  <a:pt x="917917" y="1865884"/>
                </a:lnTo>
                <a:lnTo>
                  <a:pt x="892797" y="1903285"/>
                </a:lnTo>
                <a:lnTo>
                  <a:pt x="868146" y="1941017"/>
                </a:lnTo>
                <a:lnTo>
                  <a:pt x="843953" y="1979079"/>
                </a:lnTo>
                <a:lnTo>
                  <a:pt x="820229" y="2017458"/>
                </a:lnTo>
                <a:lnTo>
                  <a:pt x="796975" y="2056168"/>
                </a:lnTo>
                <a:lnTo>
                  <a:pt x="774204" y="2095182"/>
                </a:lnTo>
                <a:lnTo>
                  <a:pt x="751916" y="2134514"/>
                </a:lnTo>
                <a:lnTo>
                  <a:pt x="730123" y="2174138"/>
                </a:lnTo>
                <a:lnTo>
                  <a:pt x="708799" y="2214080"/>
                </a:lnTo>
                <a:lnTo>
                  <a:pt x="687984" y="2254313"/>
                </a:lnTo>
                <a:lnTo>
                  <a:pt x="667664" y="2294839"/>
                </a:lnTo>
                <a:lnTo>
                  <a:pt x="647852" y="2335657"/>
                </a:lnTo>
                <a:lnTo>
                  <a:pt x="628535" y="2376767"/>
                </a:lnTo>
                <a:lnTo>
                  <a:pt x="609727" y="2418156"/>
                </a:lnTo>
                <a:lnTo>
                  <a:pt x="591439" y="2459825"/>
                </a:lnTo>
                <a:lnTo>
                  <a:pt x="573671" y="2501760"/>
                </a:lnTo>
                <a:lnTo>
                  <a:pt x="556425" y="2543975"/>
                </a:lnTo>
                <a:lnTo>
                  <a:pt x="539711" y="2586444"/>
                </a:lnTo>
                <a:lnTo>
                  <a:pt x="523519" y="2629192"/>
                </a:lnTo>
                <a:lnTo>
                  <a:pt x="507860" y="2672181"/>
                </a:lnTo>
                <a:lnTo>
                  <a:pt x="492747" y="2715425"/>
                </a:lnTo>
                <a:lnTo>
                  <a:pt x="478180" y="2758922"/>
                </a:lnTo>
                <a:lnTo>
                  <a:pt x="464146" y="2802674"/>
                </a:lnTo>
                <a:lnTo>
                  <a:pt x="450672" y="2846654"/>
                </a:lnTo>
                <a:lnTo>
                  <a:pt x="437756" y="2890875"/>
                </a:lnTo>
                <a:lnTo>
                  <a:pt x="425399" y="2935338"/>
                </a:lnTo>
                <a:lnTo>
                  <a:pt x="413600" y="2980017"/>
                </a:lnTo>
                <a:lnTo>
                  <a:pt x="402361" y="3024936"/>
                </a:lnTo>
                <a:lnTo>
                  <a:pt x="391706" y="3070060"/>
                </a:lnTo>
                <a:lnTo>
                  <a:pt x="381622" y="3115411"/>
                </a:lnTo>
                <a:lnTo>
                  <a:pt x="372122" y="3160979"/>
                </a:lnTo>
                <a:lnTo>
                  <a:pt x="363194" y="3206750"/>
                </a:lnTo>
                <a:lnTo>
                  <a:pt x="354863" y="3252724"/>
                </a:lnTo>
                <a:lnTo>
                  <a:pt x="347129" y="3298901"/>
                </a:lnTo>
                <a:lnTo>
                  <a:pt x="339979" y="3345269"/>
                </a:lnTo>
                <a:lnTo>
                  <a:pt x="333438" y="3391827"/>
                </a:lnTo>
                <a:lnTo>
                  <a:pt x="327494" y="3438588"/>
                </a:lnTo>
                <a:lnTo>
                  <a:pt x="322160" y="3485527"/>
                </a:lnTo>
                <a:lnTo>
                  <a:pt x="317436" y="3532644"/>
                </a:lnTo>
                <a:lnTo>
                  <a:pt x="313334" y="3579939"/>
                </a:lnTo>
                <a:lnTo>
                  <a:pt x="309854" y="3627399"/>
                </a:lnTo>
                <a:lnTo>
                  <a:pt x="306997" y="3675037"/>
                </a:lnTo>
                <a:lnTo>
                  <a:pt x="304761" y="3722840"/>
                </a:lnTo>
                <a:lnTo>
                  <a:pt x="303161" y="3770795"/>
                </a:lnTo>
                <a:lnTo>
                  <a:pt x="302196" y="3818902"/>
                </a:lnTo>
                <a:lnTo>
                  <a:pt x="301879" y="3867175"/>
                </a:lnTo>
                <a:lnTo>
                  <a:pt x="302196" y="3915448"/>
                </a:lnTo>
                <a:lnTo>
                  <a:pt x="303161" y="3963555"/>
                </a:lnTo>
                <a:lnTo>
                  <a:pt x="304761" y="4011523"/>
                </a:lnTo>
                <a:lnTo>
                  <a:pt x="306997" y="4059313"/>
                </a:lnTo>
                <a:lnTo>
                  <a:pt x="309854" y="4106951"/>
                </a:lnTo>
                <a:lnTo>
                  <a:pt x="313334" y="4154424"/>
                </a:lnTo>
                <a:lnTo>
                  <a:pt x="317449" y="4201718"/>
                </a:lnTo>
                <a:lnTo>
                  <a:pt x="322160" y="4248836"/>
                </a:lnTo>
                <a:lnTo>
                  <a:pt x="327494" y="4295775"/>
                </a:lnTo>
                <a:lnTo>
                  <a:pt x="333438" y="4342523"/>
                </a:lnTo>
                <a:lnTo>
                  <a:pt x="339979" y="4389094"/>
                </a:lnTo>
                <a:lnTo>
                  <a:pt x="347129" y="4435462"/>
                </a:lnTo>
                <a:lnTo>
                  <a:pt x="354863" y="4481639"/>
                </a:lnTo>
                <a:lnTo>
                  <a:pt x="363194" y="4527613"/>
                </a:lnTo>
                <a:lnTo>
                  <a:pt x="372122" y="4573384"/>
                </a:lnTo>
                <a:lnTo>
                  <a:pt x="381622" y="4618952"/>
                </a:lnTo>
                <a:lnTo>
                  <a:pt x="391706" y="4664303"/>
                </a:lnTo>
                <a:lnTo>
                  <a:pt x="402361" y="4709439"/>
                </a:lnTo>
                <a:lnTo>
                  <a:pt x="413600" y="4754346"/>
                </a:lnTo>
                <a:lnTo>
                  <a:pt x="425399" y="4799025"/>
                </a:lnTo>
                <a:lnTo>
                  <a:pt x="437756" y="4843488"/>
                </a:lnTo>
                <a:lnTo>
                  <a:pt x="450672" y="4887709"/>
                </a:lnTo>
                <a:lnTo>
                  <a:pt x="464146" y="4931702"/>
                </a:lnTo>
                <a:lnTo>
                  <a:pt x="478180" y="4975441"/>
                </a:lnTo>
                <a:lnTo>
                  <a:pt x="492747" y="5018938"/>
                </a:lnTo>
                <a:lnTo>
                  <a:pt x="507873" y="5062194"/>
                </a:lnTo>
                <a:lnTo>
                  <a:pt x="523519" y="5105184"/>
                </a:lnTo>
                <a:lnTo>
                  <a:pt x="539711" y="5147919"/>
                </a:lnTo>
                <a:lnTo>
                  <a:pt x="556437" y="5190401"/>
                </a:lnTo>
                <a:lnTo>
                  <a:pt x="573684" y="5232616"/>
                </a:lnTo>
                <a:lnTo>
                  <a:pt x="591451" y="5274551"/>
                </a:lnTo>
                <a:lnTo>
                  <a:pt x="609739" y="5316220"/>
                </a:lnTo>
                <a:lnTo>
                  <a:pt x="628535" y="5357609"/>
                </a:lnTo>
                <a:lnTo>
                  <a:pt x="647852" y="5398719"/>
                </a:lnTo>
                <a:lnTo>
                  <a:pt x="667677" y="5439537"/>
                </a:lnTo>
                <a:lnTo>
                  <a:pt x="687997" y="5480062"/>
                </a:lnTo>
                <a:lnTo>
                  <a:pt x="708812" y="5520296"/>
                </a:lnTo>
                <a:lnTo>
                  <a:pt x="730123" y="5560238"/>
                </a:lnTo>
                <a:lnTo>
                  <a:pt x="751928" y="5599874"/>
                </a:lnTo>
                <a:lnTo>
                  <a:pt x="774217" y="5639193"/>
                </a:lnTo>
                <a:lnTo>
                  <a:pt x="796988" y="5678208"/>
                </a:lnTo>
                <a:lnTo>
                  <a:pt x="820229" y="5716917"/>
                </a:lnTo>
                <a:lnTo>
                  <a:pt x="843953" y="5755297"/>
                </a:lnTo>
                <a:lnTo>
                  <a:pt x="868146" y="5793359"/>
                </a:lnTo>
                <a:lnTo>
                  <a:pt x="872350" y="5799810"/>
                </a:lnTo>
                <a:lnTo>
                  <a:pt x="742619" y="5967006"/>
                </a:lnTo>
                <a:lnTo>
                  <a:pt x="760780" y="5994400"/>
                </a:lnTo>
                <a:lnTo>
                  <a:pt x="786472" y="6019800"/>
                </a:lnTo>
                <a:lnTo>
                  <a:pt x="805180" y="6045200"/>
                </a:lnTo>
                <a:lnTo>
                  <a:pt x="1046314" y="6045200"/>
                </a:lnTo>
                <a:lnTo>
                  <a:pt x="1050302" y="6050394"/>
                </a:lnTo>
                <a:lnTo>
                  <a:pt x="1056195" y="6057887"/>
                </a:lnTo>
                <a:lnTo>
                  <a:pt x="5195443" y="6057887"/>
                </a:lnTo>
                <a:lnTo>
                  <a:pt x="5195443" y="6045200"/>
                </a:lnTo>
                <a:lnTo>
                  <a:pt x="5195443" y="558558"/>
                </a:lnTo>
                <a:lnTo>
                  <a:pt x="5195443" y="330200"/>
                </a:lnTo>
                <a:close/>
              </a:path>
              <a:path w="5195569" h="6057900">
                <a:moveTo>
                  <a:pt x="5195443" y="228600"/>
                </a:moveTo>
                <a:lnTo>
                  <a:pt x="5157648" y="215900"/>
                </a:lnTo>
                <a:lnTo>
                  <a:pt x="5070665" y="190500"/>
                </a:lnTo>
                <a:lnTo>
                  <a:pt x="5026825" y="165100"/>
                </a:lnTo>
                <a:lnTo>
                  <a:pt x="4849266" y="114300"/>
                </a:lnTo>
                <a:lnTo>
                  <a:pt x="4804346" y="114300"/>
                </a:lnTo>
                <a:lnTo>
                  <a:pt x="4713884" y="88900"/>
                </a:lnTo>
                <a:lnTo>
                  <a:pt x="4622622" y="63500"/>
                </a:lnTo>
                <a:lnTo>
                  <a:pt x="4576699" y="63500"/>
                </a:lnTo>
                <a:lnTo>
                  <a:pt x="4484294" y="38100"/>
                </a:lnTo>
                <a:lnTo>
                  <a:pt x="4437824" y="38100"/>
                </a:lnTo>
                <a:lnTo>
                  <a:pt x="4391164" y="25400"/>
                </a:lnTo>
                <a:lnTo>
                  <a:pt x="4344340" y="25400"/>
                </a:lnTo>
                <a:lnTo>
                  <a:pt x="4297324" y="12700"/>
                </a:lnTo>
                <a:lnTo>
                  <a:pt x="4202823" y="12700"/>
                </a:lnTo>
                <a:lnTo>
                  <a:pt x="4155325" y="0"/>
                </a:lnTo>
                <a:lnTo>
                  <a:pt x="3578961" y="0"/>
                </a:lnTo>
                <a:lnTo>
                  <a:pt x="3531463" y="12700"/>
                </a:lnTo>
                <a:lnTo>
                  <a:pt x="3436950" y="12700"/>
                </a:lnTo>
                <a:lnTo>
                  <a:pt x="3389947" y="25400"/>
                </a:lnTo>
                <a:lnTo>
                  <a:pt x="3343122" y="25400"/>
                </a:lnTo>
                <a:lnTo>
                  <a:pt x="3296462" y="38100"/>
                </a:lnTo>
                <a:lnTo>
                  <a:pt x="3249980" y="38100"/>
                </a:lnTo>
                <a:lnTo>
                  <a:pt x="3157575" y="63500"/>
                </a:lnTo>
                <a:lnTo>
                  <a:pt x="3111652" y="63500"/>
                </a:lnTo>
                <a:lnTo>
                  <a:pt x="2929928" y="114300"/>
                </a:lnTo>
                <a:lnTo>
                  <a:pt x="2885008" y="114300"/>
                </a:lnTo>
                <a:lnTo>
                  <a:pt x="2707449" y="165100"/>
                </a:lnTo>
                <a:lnTo>
                  <a:pt x="2663621" y="190500"/>
                </a:lnTo>
                <a:lnTo>
                  <a:pt x="2490584" y="241300"/>
                </a:lnTo>
                <a:lnTo>
                  <a:pt x="2447912" y="266700"/>
                </a:lnTo>
                <a:lnTo>
                  <a:pt x="2363330" y="292100"/>
                </a:lnTo>
                <a:lnTo>
                  <a:pt x="2321407" y="317500"/>
                </a:lnTo>
                <a:lnTo>
                  <a:pt x="2279739" y="330200"/>
                </a:lnTo>
                <a:lnTo>
                  <a:pt x="2238337" y="355600"/>
                </a:lnTo>
                <a:lnTo>
                  <a:pt x="2197201" y="368300"/>
                </a:lnTo>
                <a:lnTo>
                  <a:pt x="2115718" y="419100"/>
                </a:lnTo>
                <a:lnTo>
                  <a:pt x="2075383" y="431800"/>
                </a:lnTo>
                <a:lnTo>
                  <a:pt x="1995551" y="482600"/>
                </a:lnTo>
                <a:lnTo>
                  <a:pt x="1956054" y="495300"/>
                </a:lnTo>
                <a:lnTo>
                  <a:pt x="1839302" y="571500"/>
                </a:lnTo>
                <a:lnTo>
                  <a:pt x="1725244" y="647700"/>
                </a:lnTo>
                <a:lnTo>
                  <a:pt x="1613941" y="723900"/>
                </a:lnTo>
                <a:lnTo>
                  <a:pt x="1505508" y="800100"/>
                </a:lnTo>
                <a:lnTo>
                  <a:pt x="1434858" y="850900"/>
                </a:lnTo>
                <a:lnTo>
                  <a:pt x="1400035" y="889000"/>
                </a:lnTo>
                <a:lnTo>
                  <a:pt x="1331404" y="939800"/>
                </a:lnTo>
                <a:lnTo>
                  <a:pt x="1297609" y="977900"/>
                </a:lnTo>
                <a:lnTo>
                  <a:pt x="1231074" y="1028700"/>
                </a:lnTo>
                <a:lnTo>
                  <a:pt x="1198333" y="1066800"/>
                </a:lnTo>
                <a:lnTo>
                  <a:pt x="1165961" y="1092200"/>
                </a:lnTo>
                <a:lnTo>
                  <a:pt x="1133944" y="1130300"/>
                </a:lnTo>
                <a:lnTo>
                  <a:pt x="1102296" y="1155700"/>
                </a:lnTo>
                <a:lnTo>
                  <a:pt x="1071029" y="1193800"/>
                </a:lnTo>
                <a:lnTo>
                  <a:pt x="1040130" y="1219200"/>
                </a:lnTo>
                <a:lnTo>
                  <a:pt x="1009599" y="1257300"/>
                </a:lnTo>
                <a:lnTo>
                  <a:pt x="979462" y="1295400"/>
                </a:lnTo>
                <a:lnTo>
                  <a:pt x="949706" y="1320800"/>
                </a:lnTo>
                <a:lnTo>
                  <a:pt x="920330" y="1358900"/>
                </a:lnTo>
                <a:lnTo>
                  <a:pt x="891362" y="1397000"/>
                </a:lnTo>
                <a:lnTo>
                  <a:pt x="862774" y="1422400"/>
                </a:lnTo>
                <a:lnTo>
                  <a:pt x="834593" y="1460500"/>
                </a:lnTo>
                <a:lnTo>
                  <a:pt x="806805" y="1498600"/>
                </a:lnTo>
                <a:lnTo>
                  <a:pt x="779437" y="1536700"/>
                </a:lnTo>
                <a:lnTo>
                  <a:pt x="752462" y="1574800"/>
                </a:lnTo>
                <a:lnTo>
                  <a:pt x="725906" y="1612900"/>
                </a:lnTo>
                <a:lnTo>
                  <a:pt x="699770" y="1638300"/>
                </a:lnTo>
                <a:lnTo>
                  <a:pt x="674052" y="1676400"/>
                </a:lnTo>
                <a:lnTo>
                  <a:pt x="648754" y="1714500"/>
                </a:lnTo>
                <a:lnTo>
                  <a:pt x="623887" y="1752600"/>
                </a:lnTo>
                <a:lnTo>
                  <a:pt x="599440" y="1790700"/>
                </a:lnTo>
                <a:lnTo>
                  <a:pt x="575437" y="1828800"/>
                </a:lnTo>
                <a:lnTo>
                  <a:pt x="551865" y="1866900"/>
                </a:lnTo>
                <a:lnTo>
                  <a:pt x="528739" y="1905000"/>
                </a:lnTo>
                <a:lnTo>
                  <a:pt x="506056" y="1955800"/>
                </a:lnTo>
                <a:lnTo>
                  <a:pt x="483819" y="1993900"/>
                </a:lnTo>
                <a:lnTo>
                  <a:pt x="462026" y="2032000"/>
                </a:lnTo>
                <a:lnTo>
                  <a:pt x="440690" y="2070100"/>
                </a:lnTo>
                <a:lnTo>
                  <a:pt x="419823" y="2108200"/>
                </a:lnTo>
                <a:lnTo>
                  <a:pt x="399402" y="2146300"/>
                </a:lnTo>
                <a:lnTo>
                  <a:pt x="379450" y="2197100"/>
                </a:lnTo>
                <a:lnTo>
                  <a:pt x="359968" y="2235200"/>
                </a:lnTo>
                <a:lnTo>
                  <a:pt x="340969" y="2273300"/>
                </a:lnTo>
                <a:lnTo>
                  <a:pt x="322427" y="2311400"/>
                </a:lnTo>
                <a:lnTo>
                  <a:pt x="304380" y="2362200"/>
                </a:lnTo>
                <a:lnTo>
                  <a:pt x="286804" y="2400300"/>
                </a:lnTo>
                <a:lnTo>
                  <a:pt x="269722" y="2438400"/>
                </a:lnTo>
                <a:lnTo>
                  <a:pt x="253123" y="2489200"/>
                </a:lnTo>
                <a:lnTo>
                  <a:pt x="237020" y="2527300"/>
                </a:lnTo>
                <a:lnTo>
                  <a:pt x="221411" y="2565400"/>
                </a:lnTo>
                <a:lnTo>
                  <a:pt x="206298" y="2616200"/>
                </a:lnTo>
                <a:lnTo>
                  <a:pt x="191693" y="2654300"/>
                </a:lnTo>
                <a:lnTo>
                  <a:pt x="177596" y="2705100"/>
                </a:lnTo>
                <a:lnTo>
                  <a:pt x="164007" y="2743200"/>
                </a:lnTo>
                <a:lnTo>
                  <a:pt x="150926" y="2794000"/>
                </a:lnTo>
                <a:lnTo>
                  <a:pt x="138366" y="2832100"/>
                </a:lnTo>
                <a:lnTo>
                  <a:pt x="126339" y="2882900"/>
                </a:lnTo>
                <a:lnTo>
                  <a:pt x="114820" y="2921000"/>
                </a:lnTo>
                <a:lnTo>
                  <a:pt x="103835" y="2971800"/>
                </a:lnTo>
                <a:lnTo>
                  <a:pt x="93383" y="3009900"/>
                </a:lnTo>
                <a:lnTo>
                  <a:pt x="83464" y="3060700"/>
                </a:lnTo>
                <a:lnTo>
                  <a:pt x="74079" y="3111500"/>
                </a:lnTo>
                <a:lnTo>
                  <a:pt x="65239" y="3149600"/>
                </a:lnTo>
                <a:lnTo>
                  <a:pt x="56946" y="3200400"/>
                </a:lnTo>
                <a:lnTo>
                  <a:pt x="49199" y="3238500"/>
                </a:lnTo>
                <a:lnTo>
                  <a:pt x="41998" y="3289300"/>
                </a:lnTo>
                <a:lnTo>
                  <a:pt x="35356" y="3340100"/>
                </a:lnTo>
                <a:lnTo>
                  <a:pt x="29286" y="3378200"/>
                </a:lnTo>
                <a:lnTo>
                  <a:pt x="23761" y="3429000"/>
                </a:lnTo>
                <a:lnTo>
                  <a:pt x="18808" y="3479800"/>
                </a:lnTo>
                <a:lnTo>
                  <a:pt x="14427" y="3530600"/>
                </a:lnTo>
                <a:lnTo>
                  <a:pt x="10617" y="3568700"/>
                </a:lnTo>
                <a:lnTo>
                  <a:pt x="7391" y="3619500"/>
                </a:lnTo>
                <a:lnTo>
                  <a:pt x="4737" y="3670300"/>
                </a:lnTo>
                <a:lnTo>
                  <a:pt x="2667" y="3721100"/>
                </a:lnTo>
                <a:lnTo>
                  <a:pt x="1181" y="3759200"/>
                </a:lnTo>
                <a:lnTo>
                  <a:pt x="292" y="3810000"/>
                </a:lnTo>
                <a:lnTo>
                  <a:pt x="0" y="3860800"/>
                </a:lnTo>
                <a:lnTo>
                  <a:pt x="292" y="3911600"/>
                </a:lnTo>
                <a:lnTo>
                  <a:pt x="1181" y="3962400"/>
                </a:lnTo>
                <a:lnTo>
                  <a:pt x="2667" y="4000500"/>
                </a:lnTo>
                <a:lnTo>
                  <a:pt x="4737" y="4051300"/>
                </a:lnTo>
                <a:lnTo>
                  <a:pt x="7391" y="4102100"/>
                </a:lnTo>
                <a:lnTo>
                  <a:pt x="10617" y="4152900"/>
                </a:lnTo>
                <a:lnTo>
                  <a:pt x="14427" y="4191000"/>
                </a:lnTo>
                <a:lnTo>
                  <a:pt x="18808" y="4241800"/>
                </a:lnTo>
                <a:lnTo>
                  <a:pt x="23761" y="4292600"/>
                </a:lnTo>
                <a:lnTo>
                  <a:pt x="29286" y="4343400"/>
                </a:lnTo>
                <a:lnTo>
                  <a:pt x="35356" y="4381500"/>
                </a:lnTo>
                <a:lnTo>
                  <a:pt x="41998" y="4432300"/>
                </a:lnTo>
                <a:lnTo>
                  <a:pt x="49199" y="4483100"/>
                </a:lnTo>
                <a:lnTo>
                  <a:pt x="56946" y="4521200"/>
                </a:lnTo>
                <a:lnTo>
                  <a:pt x="65239" y="4572000"/>
                </a:lnTo>
                <a:lnTo>
                  <a:pt x="74079" y="4610100"/>
                </a:lnTo>
                <a:lnTo>
                  <a:pt x="83464" y="4660900"/>
                </a:lnTo>
                <a:lnTo>
                  <a:pt x="93383" y="4711700"/>
                </a:lnTo>
                <a:lnTo>
                  <a:pt x="103835" y="4749800"/>
                </a:lnTo>
                <a:lnTo>
                  <a:pt x="114820" y="4800600"/>
                </a:lnTo>
                <a:lnTo>
                  <a:pt x="126339" y="4838700"/>
                </a:lnTo>
                <a:lnTo>
                  <a:pt x="138366" y="4889500"/>
                </a:lnTo>
                <a:lnTo>
                  <a:pt x="150926" y="4927600"/>
                </a:lnTo>
                <a:lnTo>
                  <a:pt x="164007" y="4978400"/>
                </a:lnTo>
                <a:lnTo>
                  <a:pt x="177596" y="5016500"/>
                </a:lnTo>
                <a:lnTo>
                  <a:pt x="191693" y="5067300"/>
                </a:lnTo>
                <a:lnTo>
                  <a:pt x="206298" y="5105400"/>
                </a:lnTo>
                <a:lnTo>
                  <a:pt x="221411" y="5156200"/>
                </a:lnTo>
                <a:lnTo>
                  <a:pt x="237020" y="5194300"/>
                </a:lnTo>
                <a:lnTo>
                  <a:pt x="253123" y="5232400"/>
                </a:lnTo>
                <a:lnTo>
                  <a:pt x="269722" y="5283200"/>
                </a:lnTo>
                <a:lnTo>
                  <a:pt x="286804" y="5321300"/>
                </a:lnTo>
                <a:lnTo>
                  <a:pt x="304380" y="5359400"/>
                </a:lnTo>
                <a:lnTo>
                  <a:pt x="322427" y="5410200"/>
                </a:lnTo>
                <a:lnTo>
                  <a:pt x="340969" y="5448300"/>
                </a:lnTo>
                <a:lnTo>
                  <a:pt x="359968" y="5486400"/>
                </a:lnTo>
                <a:lnTo>
                  <a:pt x="379450" y="5524500"/>
                </a:lnTo>
                <a:lnTo>
                  <a:pt x="399402" y="5575300"/>
                </a:lnTo>
                <a:lnTo>
                  <a:pt x="419823" y="5613400"/>
                </a:lnTo>
                <a:lnTo>
                  <a:pt x="440690" y="5651500"/>
                </a:lnTo>
                <a:lnTo>
                  <a:pt x="462026" y="5689600"/>
                </a:lnTo>
                <a:lnTo>
                  <a:pt x="483819" y="5727700"/>
                </a:lnTo>
                <a:lnTo>
                  <a:pt x="506056" y="5765800"/>
                </a:lnTo>
                <a:lnTo>
                  <a:pt x="528739" y="5816600"/>
                </a:lnTo>
                <a:lnTo>
                  <a:pt x="551865" y="5854700"/>
                </a:lnTo>
                <a:lnTo>
                  <a:pt x="575437" y="5892800"/>
                </a:lnTo>
                <a:lnTo>
                  <a:pt x="599440" y="5930900"/>
                </a:lnTo>
                <a:lnTo>
                  <a:pt x="623887" y="5969000"/>
                </a:lnTo>
                <a:lnTo>
                  <a:pt x="648754" y="6007100"/>
                </a:lnTo>
                <a:lnTo>
                  <a:pt x="674052" y="6045200"/>
                </a:lnTo>
                <a:lnTo>
                  <a:pt x="681951" y="6045200"/>
                </a:lnTo>
                <a:lnTo>
                  <a:pt x="742619" y="5967006"/>
                </a:lnTo>
                <a:lnTo>
                  <a:pt x="735520" y="5956300"/>
                </a:lnTo>
                <a:lnTo>
                  <a:pt x="710692" y="5918200"/>
                </a:lnTo>
                <a:lnTo>
                  <a:pt x="686295" y="5880100"/>
                </a:lnTo>
                <a:lnTo>
                  <a:pt x="662343" y="5842000"/>
                </a:lnTo>
                <a:lnTo>
                  <a:pt x="638848" y="5803900"/>
                </a:lnTo>
                <a:lnTo>
                  <a:pt x="615784" y="5765800"/>
                </a:lnTo>
                <a:lnTo>
                  <a:pt x="593191" y="5715000"/>
                </a:lnTo>
                <a:lnTo>
                  <a:pt x="571042" y="5676900"/>
                </a:lnTo>
                <a:lnTo>
                  <a:pt x="549351" y="5638800"/>
                </a:lnTo>
                <a:lnTo>
                  <a:pt x="528129" y="5600700"/>
                </a:lnTo>
                <a:lnTo>
                  <a:pt x="507377" y="5562600"/>
                </a:lnTo>
                <a:lnTo>
                  <a:pt x="487095" y="5524500"/>
                </a:lnTo>
                <a:lnTo>
                  <a:pt x="467283" y="5486400"/>
                </a:lnTo>
                <a:lnTo>
                  <a:pt x="447941" y="5435600"/>
                </a:lnTo>
                <a:lnTo>
                  <a:pt x="429094" y="5397500"/>
                </a:lnTo>
                <a:lnTo>
                  <a:pt x="410730" y="5359400"/>
                </a:lnTo>
                <a:lnTo>
                  <a:pt x="392861" y="5321300"/>
                </a:lnTo>
                <a:lnTo>
                  <a:pt x="375475" y="5270500"/>
                </a:lnTo>
                <a:lnTo>
                  <a:pt x="358584" y="5232400"/>
                </a:lnTo>
                <a:lnTo>
                  <a:pt x="342201" y="5194300"/>
                </a:lnTo>
                <a:lnTo>
                  <a:pt x="326313" y="5143500"/>
                </a:lnTo>
                <a:lnTo>
                  <a:pt x="310934" y="5105400"/>
                </a:lnTo>
                <a:lnTo>
                  <a:pt x="296075" y="5054600"/>
                </a:lnTo>
                <a:lnTo>
                  <a:pt x="281724" y="5016500"/>
                </a:lnTo>
                <a:lnTo>
                  <a:pt x="267893" y="4965700"/>
                </a:lnTo>
                <a:lnTo>
                  <a:pt x="254584" y="4927600"/>
                </a:lnTo>
                <a:lnTo>
                  <a:pt x="241795" y="4876800"/>
                </a:lnTo>
                <a:lnTo>
                  <a:pt x="229539" y="4838700"/>
                </a:lnTo>
                <a:lnTo>
                  <a:pt x="217817" y="4787900"/>
                </a:lnTo>
                <a:lnTo>
                  <a:pt x="206629" y="4749800"/>
                </a:lnTo>
                <a:lnTo>
                  <a:pt x="195986" y="4699000"/>
                </a:lnTo>
                <a:lnTo>
                  <a:pt x="185877" y="4660900"/>
                </a:lnTo>
                <a:lnTo>
                  <a:pt x="176326" y="4610100"/>
                </a:lnTo>
                <a:lnTo>
                  <a:pt x="167322" y="4572000"/>
                </a:lnTo>
                <a:lnTo>
                  <a:pt x="158864" y="4521200"/>
                </a:lnTo>
                <a:lnTo>
                  <a:pt x="150977" y="4470400"/>
                </a:lnTo>
                <a:lnTo>
                  <a:pt x="143649" y="4432300"/>
                </a:lnTo>
                <a:lnTo>
                  <a:pt x="136880" y="4381500"/>
                </a:lnTo>
                <a:lnTo>
                  <a:pt x="130683" y="4330700"/>
                </a:lnTo>
                <a:lnTo>
                  <a:pt x="125069" y="4292600"/>
                </a:lnTo>
                <a:lnTo>
                  <a:pt x="120015" y="4241800"/>
                </a:lnTo>
                <a:lnTo>
                  <a:pt x="115557" y="4191000"/>
                </a:lnTo>
                <a:lnTo>
                  <a:pt x="111671" y="4152900"/>
                </a:lnTo>
                <a:lnTo>
                  <a:pt x="108369" y="4102100"/>
                </a:lnTo>
                <a:lnTo>
                  <a:pt x="105664" y="4051300"/>
                </a:lnTo>
                <a:lnTo>
                  <a:pt x="103555" y="4000500"/>
                </a:lnTo>
                <a:lnTo>
                  <a:pt x="102044" y="3962400"/>
                </a:lnTo>
                <a:lnTo>
                  <a:pt x="101142" y="3911600"/>
                </a:lnTo>
                <a:lnTo>
                  <a:pt x="100838" y="3860800"/>
                </a:lnTo>
                <a:lnTo>
                  <a:pt x="101142" y="3810000"/>
                </a:lnTo>
                <a:lnTo>
                  <a:pt x="102044" y="3759200"/>
                </a:lnTo>
                <a:lnTo>
                  <a:pt x="103555" y="3721100"/>
                </a:lnTo>
                <a:lnTo>
                  <a:pt x="105664" y="3670300"/>
                </a:lnTo>
                <a:lnTo>
                  <a:pt x="108369" y="3619500"/>
                </a:lnTo>
                <a:lnTo>
                  <a:pt x="111671" y="3568700"/>
                </a:lnTo>
                <a:lnTo>
                  <a:pt x="115557" y="3530600"/>
                </a:lnTo>
                <a:lnTo>
                  <a:pt x="120015" y="3479800"/>
                </a:lnTo>
                <a:lnTo>
                  <a:pt x="125069" y="3429000"/>
                </a:lnTo>
                <a:lnTo>
                  <a:pt x="130683" y="3390900"/>
                </a:lnTo>
                <a:lnTo>
                  <a:pt x="136880" y="3340100"/>
                </a:lnTo>
                <a:lnTo>
                  <a:pt x="143649" y="3289300"/>
                </a:lnTo>
                <a:lnTo>
                  <a:pt x="150977" y="3251200"/>
                </a:lnTo>
                <a:lnTo>
                  <a:pt x="158864" y="3200400"/>
                </a:lnTo>
                <a:lnTo>
                  <a:pt x="167322" y="3149600"/>
                </a:lnTo>
                <a:lnTo>
                  <a:pt x="176326" y="3111500"/>
                </a:lnTo>
                <a:lnTo>
                  <a:pt x="185877" y="3060700"/>
                </a:lnTo>
                <a:lnTo>
                  <a:pt x="195986" y="3022600"/>
                </a:lnTo>
                <a:lnTo>
                  <a:pt x="206629" y="2971800"/>
                </a:lnTo>
                <a:lnTo>
                  <a:pt x="217817" y="2933700"/>
                </a:lnTo>
                <a:lnTo>
                  <a:pt x="229539" y="2882900"/>
                </a:lnTo>
                <a:lnTo>
                  <a:pt x="241795" y="2844800"/>
                </a:lnTo>
                <a:lnTo>
                  <a:pt x="254584" y="2794000"/>
                </a:lnTo>
                <a:lnTo>
                  <a:pt x="267893" y="2755900"/>
                </a:lnTo>
                <a:lnTo>
                  <a:pt x="281724" y="2705100"/>
                </a:lnTo>
                <a:lnTo>
                  <a:pt x="296075" y="2667000"/>
                </a:lnTo>
                <a:lnTo>
                  <a:pt x="310934" y="2616200"/>
                </a:lnTo>
                <a:lnTo>
                  <a:pt x="326313" y="2578100"/>
                </a:lnTo>
                <a:lnTo>
                  <a:pt x="342201" y="2540000"/>
                </a:lnTo>
                <a:lnTo>
                  <a:pt x="358584" y="2489200"/>
                </a:lnTo>
                <a:lnTo>
                  <a:pt x="375475" y="2451100"/>
                </a:lnTo>
                <a:lnTo>
                  <a:pt x="392861" y="2413000"/>
                </a:lnTo>
                <a:lnTo>
                  <a:pt x="410730" y="2362200"/>
                </a:lnTo>
                <a:lnTo>
                  <a:pt x="429094" y="2324100"/>
                </a:lnTo>
                <a:lnTo>
                  <a:pt x="447941" y="2286000"/>
                </a:lnTo>
                <a:lnTo>
                  <a:pt x="467283" y="2235200"/>
                </a:lnTo>
                <a:lnTo>
                  <a:pt x="487095" y="2197100"/>
                </a:lnTo>
                <a:lnTo>
                  <a:pt x="507377" y="2159000"/>
                </a:lnTo>
                <a:lnTo>
                  <a:pt x="528129" y="2120900"/>
                </a:lnTo>
                <a:lnTo>
                  <a:pt x="549351" y="2082800"/>
                </a:lnTo>
                <a:lnTo>
                  <a:pt x="571042" y="2044700"/>
                </a:lnTo>
                <a:lnTo>
                  <a:pt x="593191" y="2006600"/>
                </a:lnTo>
                <a:lnTo>
                  <a:pt x="615784" y="1955800"/>
                </a:lnTo>
                <a:lnTo>
                  <a:pt x="638848" y="1917700"/>
                </a:lnTo>
                <a:lnTo>
                  <a:pt x="662343" y="1879600"/>
                </a:lnTo>
                <a:lnTo>
                  <a:pt x="686295" y="1841500"/>
                </a:lnTo>
                <a:lnTo>
                  <a:pt x="710692" y="1803400"/>
                </a:lnTo>
                <a:lnTo>
                  <a:pt x="735520" y="1765300"/>
                </a:lnTo>
                <a:lnTo>
                  <a:pt x="760780" y="1727200"/>
                </a:lnTo>
                <a:lnTo>
                  <a:pt x="786472" y="1701800"/>
                </a:lnTo>
                <a:lnTo>
                  <a:pt x="812596" y="1663700"/>
                </a:lnTo>
                <a:lnTo>
                  <a:pt x="839139" y="1625600"/>
                </a:lnTo>
                <a:lnTo>
                  <a:pt x="866114" y="1587500"/>
                </a:lnTo>
                <a:lnTo>
                  <a:pt x="893495" y="1549400"/>
                </a:lnTo>
                <a:lnTo>
                  <a:pt x="921283" y="1511300"/>
                </a:lnTo>
                <a:lnTo>
                  <a:pt x="949490" y="1485900"/>
                </a:lnTo>
                <a:lnTo>
                  <a:pt x="978090" y="1447800"/>
                </a:lnTo>
                <a:lnTo>
                  <a:pt x="1007110" y="1409700"/>
                </a:lnTo>
                <a:lnTo>
                  <a:pt x="1036510" y="1384300"/>
                </a:lnTo>
                <a:lnTo>
                  <a:pt x="1066317" y="1346200"/>
                </a:lnTo>
                <a:lnTo>
                  <a:pt x="1096505" y="1308100"/>
                </a:lnTo>
                <a:lnTo>
                  <a:pt x="1127086" y="1282700"/>
                </a:lnTo>
                <a:lnTo>
                  <a:pt x="1158062" y="1244600"/>
                </a:lnTo>
                <a:lnTo>
                  <a:pt x="1189405" y="1219200"/>
                </a:lnTo>
                <a:lnTo>
                  <a:pt x="1221117" y="1181100"/>
                </a:lnTo>
                <a:lnTo>
                  <a:pt x="1253210" y="1155700"/>
                </a:lnTo>
                <a:lnTo>
                  <a:pt x="1285671" y="1117600"/>
                </a:lnTo>
                <a:lnTo>
                  <a:pt x="1318501" y="1092200"/>
                </a:lnTo>
                <a:lnTo>
                  <a:pt x="1351686" y="1054100"/>
                </a:lnTo>
                <a:lnTo>
                  <a:pt x="1385239" y="1028700"/>
                </a:lnTo>
                <a:lnTo>
                  <a:pt x="1453388" y="977900"/>
                </a:lnTo>
                <a:lnTo>
                  <a:pt x="1487982" y="939800"/>
                </a:lnTo>
                <a:lnTo>
                  <a:pt x="1558213" y="889000"/>
                </a:lnTo>
                <a:lnTo>
                  <a:pt x="1629778" y="838200"/>
                </a:lnTo>
                <a:lnTo>
                  <a:pt x="1666062" y="800100"/>
                </a:lnTo>
                <a:lnTo>
                  <a:pt x="1702663" y="774700"/>
                </a:lnTo>
                <a:lnTo>
                  <a:pt x="1814398" y="698500"/>
                </a:lnTo>
                <a:lnTo>
                  <a:pt x="1852269" y="685800"/>
                </a:lnTo>
                <a:lnTo>
                  <a:pt x="1928914" y="635000"/>
                </a:lnTo>
                <a:lnTo>
                  <a:pt x="2046147" y="558800"/>
                </a:lnTo>
                <a:lnTo>
                  <a:pt x="2085797" y="546100"/>
                </a:lnTo>
                <a:lnTo>
                  <a:pt x="2165972" y="495300"/>
                </a:lnTo>
                <a:lnTo>
                  <a:pt x="2206472" y="482600"/>
                </a:lnTo>
                <a:lnTo>
                  <a:pt x="2247239" y="457200"/>
                </a:lnTo>
                <a:lnTo>
                  <a:pt x="2288286" y="444500"/>
                </a:lnTo>
                <a:lnTo>
                  <a:pt x="2329599" y="419100"/>
                </a:lnTo>
                <a:lnTo>
                  <a:pt x="2371179" y="406400"/>
                </a:lnTo>
                <a:lnTo>
                  <a:pt x="2413012" y="381000"/>
                </a:lnTo>
                <a:lnTo>
                  <a:pt x="2497455" y="355600"/>
                </a:lnTo>
                <a:lnTo>
                  <a:pt x="2540050" y="330200"/>
                </a:lnTo>
                <a:lnTo>
                  <a:pt x="3114764" y="165100"/>
                </a:lnTo>
                <a:lnTo>
                  <a:pt x="3160458" y="165100"/>
                </a:lnTo>
                <a:lnTo>
                  <a:pt x="3252419" y="139700"/>
                </a:lnTo>
                <a:lnTo>
                  <a:pt x="3298685" y="139700"/>
                </a:lnTo>
                <a:lnTo>
                  <a:pt x="3345142" y="127000"/>
                </a:lnTo>
                <a:lnTo>
                  <a:pt x="3391763" y="127000"/>
                </a:lnTo>
                <a:lnTo>
                  <a:pt x="3438575" y="114300"/>
                </a:lnTo>
                <a:lnTo>
                  <a:pt x="3532695" y="114300"/>
                </a:lnTo>
                <a:lnTo>
                  <a:pt x="3580015" y="101600"/>
                </a:lnTo>
                <a:lnTo>
                  <a:pt x="3770833" y="101600"/>
                </a:lnTo>
                <a:lnTo>
                  <a:pt x="3818915" y="88900"/>
                </a:lnTo>
                <a:lnTo>
                  <a:pt x="3915372" y="88900"/>
                </a:lnTo>
                <a:lnTo>
                  <a:pt x="3963454" y="101600"/>
                </a:lnTo>
                <a:lnTo>
                  <a:pt x="4154271" y="101600"/>
                </a:lnTo>
                <a:lnTo>
                  <a:pt x="4201591" y="114300"/>
                </a:lnTo>
                <a:lnTo>
                  <a:pt x="4295711" y="114300"/>
                </a:lnTo>
                <a:lnTo>
                  <a:pt x="4342523" y="127000"/>
                </a:lnTo>
                <a:lnTo>
                  <a:pt x="4389145" y="127000"/>
                </a:lnTo>
                <a:lnTo>
                  <a:pt x="4435602" y="139700"/>
                </a:lnTo>
                <a:lnTo>
                  <a:pt x="4481868" y="139700"/>
                </a:lnTo>
                <a:lnTo>
                  <a:pt x="4573829" y="165100"/>
                </a:lnTo>
                <a:lnTo>
                  <a:pt x="4619523" y="165100"/>
                </a:lnTo>
                <a:lnTo>
                  <a:pt x="5131105" y="311518"/>
                </a:lnTo>
                <a:lnTo>
                  <a:pt x="5195443" y="228600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00" cy="1487170"/>
          </a:xfrm>
          <a:custGeom>
            <a:avLst/>
            <a:gdLst/>
            <a:ahLst/>
            <a:cxnLst/>
            <a:rect l="l" t="t" r="r" b="b"/>
            <a:pathLst>
              <a:path w="18288000" h="1487170">
                <a:moveTo>
                  <a:pt x="0" y="0"/>
                </a:moveTo>
                <a:lnTo>
                  <a:pt x="18287999" y="0"/>
                </a:lnTo>
                <a:lnTo>
                  <a:pt x="18287999" y="1486887"/>
                </a:lnTo>
                <a:lnTo>
                  <a:pt x="0" y="1486887"/>
                </a:lnTo>
                <a:lnTo>
                  <a:pt x="0" y="0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07045" y="3169227"/>
            <a:ext cx="2530475" cy="2530475"/>
          </a:xfrm>
          <a:custGeom>
            <a:avLst/>
            <a:gdLst/>
            <a:ahLst/>
            <a:cxnLst/>
            <a:rect l="l" t="t" r="r" b="b"/>
            <a:pathLst>
              <a:path w="2530475" h="2530475">
                <a:moveTo>
                  <a:pt x="1265000" y="2529983"/>
                </a:moveTo>
                <a:lnTo>
                  <a:pt x="1216468" y="2529070"/>
                </a:lnTo>
                <a:lnTo>
                  <a:pt x="1168408" y="2526352"/>
                </a:lnTo>
                <a:lnTo>
                  <a:pt x="1120843" y="2521861"/>
                </a:lnTo>
                <a:lnTo>
                  <a:pt x="1073806" y="2515630"/>
                </a:lnTo>
                <a:lnTo>
                  <a:pt x="1027328" y="2507693"/>
                </a:lnTo>
                <a:lnTo>
                  <a:pt x="981444" y="2498082"/>
                </a:lnTo>
                <a:lnTo>
                  <a:pt x="936186" y="2486830"/>
                </a:lnTo>
                <a:lnTo>
                  <a:pt x="891586" y="2473968"/>
                </a:lnTo>
                <a:lnTo>
                  <a:pt x="847677" y="2459532"/>
                </a:lnTo>
                <a:lnTo>
                  <a:pt x="804492" y="2443552"/>
                </a:lnTo>
                <a:lnTo>
                  <a:pt x="762065" y="2426062"/>
                </a:lnTo>
                <a:lnTo>
                  <a:pt x="720426" y="2407094"/>
                </a:lnTo>
                <a:lnTo>
                  <a:pt x="679611" y="2386682"/>
                </a:lnTo>
                <a:lnTo>
                  <a:pt x="639650" y="2364858"/>
                </a:lnTo>
                <a:lnTo>
                  <a:pt x="600577" y="2341655"/>
                </a:lnTo>
                <a:lnTo>
                  <a:pt x="562425" y="2317105"/>
                </a:lnTo>
                <a:lnTo>
                  <a:pt x="525226" y="2291241"/>
                </a:lnTo>
                <a:lnTo>
                  <a:pt x="489013" y="2264096"/>
                </a:lnTo>
                <a:lnTo>
                  <a:pt x="453819" y="2235704"/>
                </a:lnTo>
                <a:lnTo>
                  <a:pt x="419677" y="2206096"/>
                </a:lnTo>
                <a:lnTo>
                  <a:pt x="386619" y="2175305"/>
                </a:lnTo>
                <a:lnTo>
                  <a:pt x="354678" y="2143364"/>
                </a:lnTo>
                <a:lnTo>
                  <a:pt x="323887" y="2110306"/>
                </a:lnTo>
                <a:lnTo>
                  <a:pt x="294279" y="2076164"/>
                </a:lnTo>
                <a:lnTo>
                  <a:pt x="265886" y="2040970"/>
                </a:lnTo>
                <a:lnTo>
                  <a:pt x="238742" y="2004757"/>
                </a:lnTo>
                <a:lnTo>
                  <a:pt x="212878" y="1967558"/>
                </a:lnTo>
                <a:lnTo>
                  <a:pt x="188328" y="1929406"/>
                </a:lnTo>
                <a:lnTo>
                  <a:pt x="165125" y="1890333"/>
                </a:lnTo>
                <a:lnTo>
                  <a:pt x="143300" y="1850372"/>
                </a:lnTo>
                <a:lnTo>
                  <a:pt x="122888" y="1809556"/>
                </a:lnTo>
                <a:lnTo>
                  <a:pt x="103921" y="1767918"/>
                </a:lnTo>
                <a:lnTo>
                  <a:pt x="86431" y="1725490"/>
                </a:lnTo>
                <a:lnTo>
                  <a:pt x="70451" y="1682305"/>
                </a:lnTo>
                <a:lnTo>
                  <a:pt x="56014" y="1638397"/>
                </a:lnTo>
                <a:lnTo>
                  <a:pt x="43153" y="1593797"/>
                </a:lnTo>
                <a:lnTo>
                  <a:pt x="31901" y="1548538"/>
                </a:lnTo>
                <a:lnTo>
                  <a:pt x="22289" y="1502654"/>
                </a:lnTo>
                <a:lnTo>
                  <a:pt x="14352" y="1456176"/>
                </a:lnTo>
                <a:lnTo>
                  <a:pt x="8122" y="1409139"/>
                </a:lnTo>
                <a:lnTo>
                  <a:pt x="3631" y="1361574"/>
                </a:lnTo>
                <a:lnTo>
                  <a:pt x="912" y="1313514"/>
                </a:lnTo>
                <a:lnTo>
                  <a:pt x="0" y="1264963"/>
                </a:lnTo>
                <a:lnTo>
                  <a:pt x="912" y="1216470"/>
                </a:lnTo>
                <a:lnTo>
                  <a:pt x="3631" y="1168410"/>
                </a:lnTo>
                <a:lnTo>
                  <a:pt x="8122" y="1120845"/>
                </a:lnTo>
                <a:lnTo>
                  <a:pt x="14352" y="1073807"/>
                </a:lnTo>
                <a:lnTo>
                  <a:pt x="22289" y="1027329"/>
                </a:lnTo>
                <a:lnTo>
                  <a:pt x="31901" y="981445"/>
                </a:lnTo>
                <a:lnTo>
                  <a:pt x="43153" y="936187"/>
                </a:lnTo>
                <a:lnTo>
                  <a:pt x="56014" y="891587"/>
                </a:lnTo>
                <a:lnTo>
                  <a:pt x="70451" y="847678"/>
                </a:lnTo>
                <a:lnTo>
                  <a:pt x="86431" y="804493"/>
                </a:lnTo>
                <a:lnTo>
                  <a:pt x="103921" y="762065"/>
                </a:lnTo>
                <a:lnTo>
                  <a:pt x="122888" y="720427"/>
                </a:lnTo>
                <a:lnTo>
                  <a:pt x="143300" y="679611"/>
                </a:lnTo>
                <a:lnTo>
                  <a:pt x="165125" y="639650"/>
                </a:lnTo>
                <a:lnTo>
                  <a:pt x="188328" y="600577"/>
                </a:lnTo>
                <a:lnTo>
                  <a:pt x="212878" y="562425"/>
                </a:lnTo>
                <a:lnTo>
                  <a:pt x="238742" y="525226"/>
                </a:lnTo>
                <a:lnTo>
                  <a:pt x="265886" y="489013"/>
                </a:lnTo>
                <a:lnTo>
                  <a:pt x="294279" y="453819"/>
                </a:lnTo>
                <a:lnTo>
                  <a:pt x="323887" y="419677"/>
                </a:lnTo>
                <a:lnTo>
                  <a:pt x="354678" y="386619"/>
                </a:lnTo>
                <a:lnTo>
                  <a:pt x="386619" y="354678"/>
                </a:lnTo>
                <a:lnTo>
                  <a:pt x="419677" y="323888"/>
                </a:lnTo>
                <a:lnTo>
                  <a:pt x="453819" y="294279"/>
                </a:lnTo>
                <a:lnTo>
                  <a:pt x="489013" y="265887"/>
                </a:lnTo>
                <a:lnTo>
                  <a:pt x="525226" y="238742"/>
                </a:lnTo>
                <a:lnTo>
                  <a:pt x="562425" y="212878"/>
                </a:lnTo>
                <a:lnTo>
                  <a:pt x="600577" y="188329"/>
                </a:lnTo>
                <a:lnTo>
                  <a:pt x="639650" y="165125"/>
                </a:lnTo>
                <a:lnTo>
                  <a:pt x="679611" y="143301"/>
                </a:lnTo>
                <a:lnTo>
                  <a:pt x="720426" y="122889"/>
                </a:lnTo>
                <a:lnTo>
                  <a:pt x="762065" y="103921"/>
                </a:lnTo>
                <a:lnTo>
                  <a:pt x="804492" y="86431"/>
                </a:lnTo>
                <a:lnTo>
                  <a:pt x="847677" y="70451"/>
                </a:lnTo>
                <a:lnTo>
                  <a:pt x="891586" y="56015"/>
                </a:lnTo>
                <a:lnTo>
                  <a:pt x="936186" y="43154"/>
                </a:lnTo>
                <a:lnTo>
                  <a:pt x="981444" y="31901"/>
                </a:lnTo>
                <a:lnTo>
                  <a:pt x="1027328" y="22290"/>
                </a:lnTo>
                <a:lnTo>
                  <a:pt x="1073806" y="14353"/>
                </a:lnTo>
                <a:lnTo>
                  <a:pt x="1120843" y="8122"/>
                </a:lnTo>
                <a:lnTo>
                  <a:pt x="1168408" y="3631"/>
                </a:lnTo>
                <a:lnTo>
                  <a:pt x="1216468" y="913"/>
                </a:lnTo>
                <a:lnTo>
                  <a:pt x="1264990" y="0"/>
                </a:lnTo>
                <a:lnTo>
                  <a:pt x="1313512" y="913"/>
                </a:lnTo>
                <a:lnTo>
                  <a:pt x="1361572" y="3631"/>
                </a:lnTo>
                <a:lnTo>
                  <a:pt x="1409138" y="8122"/>
                </a:lnTo>
                <a:lnTo>
                  <a:pt x="1456175" y="14353"/>
                </a:lnTo>
                <a:lnTo>
                  <a:pt x="1502653" y="22290"/>
                </a:lnTo>
                <a:lnTo>
                  <a:pt x="1548537" y="31901"/>
                </a:lnTo>
                <a:lnTo>
                  <a:pt x="1593796" y="43154"/>
                </a:lnTo>
                <a:lnTo>
                  <a:pt x="1638396" y="56015"/>
                </a:lnTo>
                <a:lnTo>
                  <a:pt x="1682304" y="70451"/>
                </a:lnTo>
                <a:lnTo>
                  <a:pt x="1725489" y="86431"/>
                </a:lnTo>
                <a:lnTo>
                  <a:pt x="1767917" y="103921"/>
                </a:lnTo>
                <a:lnTo>
                  <a:pt x="1809555" y="122889"/>
                </a:lnTo>
                <a:lnTo>
                  <a:pt x="1850371" y="143301"/>
                </a:lnTo>
                <a:lnTo>
                  <a:pt x="1890332" y="165125"/>
                </a:lnTo>
                <a:lnTo>
                  <a:pt x="1929405" y="188329"/>
                </a:lnTo>
                <a:lnTo>
                  <a:pt x="1967557" y="212878"/>
                </a:lnTo>
                <a:lnTo>
                  <a:pt x="2004756" y="238742"/>
                </a:lnTo>
                <a:lnTo>
                  <a:pt x="2040969" y="265887"/>
                </a:lnTo>
                <a:lnTo>
                  <a:pt x="2076163" y="294279"/>
                </a:lnTo>
                <a:lnTo>
                  <a:pt x="2110306" y="323888"/>
                </a:lnTo>
                <a:lnTo>
                  <a:pt x="2143363" y="354678"/>
                </a:lnTo>
                <a:lnTo>
                  <a:pt x="2175304" y="386619"/>
                </a:lnTo>
                <a:lnTo>
                  <a:pt x="2206095" y="419677"/>
                </a:lnTo>
                <a:lnTo>
                  <a:pt x="2235703" y="453819"/>
                </a:lnTo>
                <a:lnTo>
                  <a:pt x="2264096" y="489013"/>
                </a:lnTo>
                <a:lnTo>
                  <a:pt x="2291241" y="525226"/>
                </a:lnTo>
                <a:lnTo>
                  <a:pt x="2317104" y="562425"/>
                </a:lnTo>
                <a:lnTo>
                  <a:pt x="2341654" y="600577"/>
                </a:lnTo>
                <a:lnTo>
                  <a:pt x="2364858" y="639650"/>
                </a:lnTo>
                <a:lnTo>
                  <a:pt x="2386682" y="679611"/>
                </a:lnTo>
                <a:lnTo>
                  <a:pt x="2407094" y="720427"/>
                </a:lnTo>
                <a:lnTo>
                  <a:pt x="2426062" y="762065"/>
                </a:lnTo>
                <a:lnTo>
                  <a:pt x="2443552" y="804493"/>
                </a:lnTo>
                <a:lnTo>
                  <a:pt x="2459532" y="847678"/>
                </a:lnTo>
                <a:lnTo>
                  <a:pt x="2473968" y="891587"/>
                </a:lnTo>
                <a:lnTo>
                  <a:pt x="2486829" y="936187"/>
                </a:lnTo>
                <a:lnTo>
                  <a:pt x="2498082" y="981445"/>
                </a:lnTo>
                <a:lnTo>
                  <a:pt x="2507693" y="1027329"/>
                </a:lnTo>
                <a:lnTo>
                  <a:pt x="2515630" y="1073807"/>
                </a:lnTo>
                <a:lnTo>
                  <a:pt x="2521861" y="1120845"/>
                </a:lnTo>
                <a:lnTo>
                  <a:pt x="2526351" y="1168410"/>
                </a:lnTo>
                <a:lnTo>
                  <a:pt x="2529070" y="1216470"/>
                </a:lnTo>
                <a:lnTo>
                  <a:pt x="2529982" y="1264992"/>
                </a:lnTo>
                <a:lnTo>
                  <a:pt x="2529070" y="1313514"/>
                </a:lnTo>
                <a:lnTo>
                  <a:pt x="2526351" y="1361574"/>
                </a:lnTo>
                <a:lnTo>
                  <a:pt x="2521861" y="1409139"/>
                </a:lnTo>
                <a:lnTo>
                  <a:pt x="2515630" y="1456176"/>
                </a:lnTo>
                <a:lnTo>
                  <a:pt x="2507693" y="1502654"/>
                </a:lnTo>
                <a:lnTo>
                  <a:pt x="2498082" y="1548538"/>
                </a:lnTo>
                <a:lnTo>
                  <a:pt x="2486829" y="1593797"/>
                </a:lnTo>
                <a:lnTo>
                  <a:pt x="2473968" y="1638397"/>
                </a:lnTo>
                <a:lnTo>
                  <a:pt x="2459532" y="1682305"/>
                </a:lnTo>
                <a:lnTo>
                  <a:pt x="2443552" y="1725490"/>
                </a:lnTo>
                <a:lnTo>
                  <a:pt x="2426062" y="1767918"/>
                </a:lnTo>
                <a:lnTo>
                  <a:pt x="2407094" y="1809556"/>
                </a:lnTo>
                <a:lnTo>
                  <a:pt x="2386682" y="1850372"/>
                </a:lnTo>
                <a:lnTo>
                  <a:pt x="2364858" y="1890333"/>
                </a:lnTo>
                <a:lnTo>
                  <a:pt x="2341654" y="1929406"/>
                </a:lnTo>
                <a:lnTo>
                  <a:pt x="2317104" y="1967558"/>
                </a:lnTo>
                <a:lnTo>
                  <a:pt x="2291241" y="2004757"/>
                </a:lnTo>
                <a:lnTo>
                  <a:pt x="2264096" y="2040970"/>
                </a:lnTo>
                <a:lnTo>
                  <a:pt x="2235703" y="2076164"/>
                </a:lnTo>
                <a:lnTo>
                  <a:pt x="2206095" y="2110306"/>
                </a:lnTo>
                <a:lnTo>
                  <a:pt x="2175304" y="2143364"/>
                </a:lnTo>
                <a:lnTo>
                  <a:pt x="2143363" y="2175305"/>
                </a:lnTo>
                <a:lnTo>
                  <a:pt x="2110306" y="2206096"/>
                </a:lnTo>
                <a:lnTo>
                  <a:pt x="2076163" y="2235704"/>
                </a:lnTo>
                <a:lnTo>
                  <a:pt x="2040969" y="2264096"/>
                </a:lnTo>
                <a:lnTo>
                  <a:pt x="2004756" y="2291241"/>
                </a:lnTo>
                <a:lnTo>
                  <a:pt x="1967557" y="2317105"/>
                </a:lnTo>
                <a:lnTo>
                  <a:pt x="1929405" y="2341655"/>
                </a:lnTo>
                <a:lnTo>
                  <a:pt x="1890332" y="2364858"/>
                </a:lnTo>
                <a:lnTo>
                  <a:pt x="1850371" y="2386682"/>
                </a:lnTo>
                <a:lnTo>
                  <a:pt x="1809555" y="2407094"/>
                </a:lnTo>
                <a:lnTo>
                  <a:pt x="1767917" y="2426062"/>
                </a:lnTo>
                <a:lnTo>
                  <a:pt x="1725489" y="2443552"/>
                </a:lnTo>
                <a:lnTo>
                  <a:pt x="1682304" y="2459532"/>
                </a:lnTo>
                <a:lnTo>
                  <a:pt x="1638396" y="2473968"/>
                </a:lnTo>
                <a:lnTo>
                  <a:pt x="1593796" y="2486830"/>
                </a:lnTo>
                <a:lnTo>
                  <a:pt x="1548537" y="2498082"/>
                </a:lnTo>
                <a:lnTo>
                  <a:pt x="1502653" y="2507693"/>
                </a:lnTo>
                <a:lnTo>
                  <a:pt x="1456175" y="2515630"/>
                </a:lnTo>
                <a:lnTo>
                  <a:pt x="1409138" y="2521861"/>
                </a:lnTo>
                <a:lnTo>
                  <a:pt x="1361572" y="2526352"/>
                </a:lnTo>
                <a:lnTo>
                  <a:pt x="1313512" y="2529070"/>
                </a:lnTo>
                <a:lnTo>
                  <a:pt x="1265000" y="2529983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5733943"/>
            <a:ext cx="784161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6490" algn="l"/>
              </a:tabLst>
            </a:pPr>
            <a:r>
              <a:rPr sz="3200" b="1" spc="215" dirty="0">
                <a:solidFill>
                  <a:srgbClr val="244257"/>
                </a:solidFill>
                <a:latin typeface="Trebuchet MS"/>
                <a:cs typeface="Trebuchet MS"/>
              </a:rPr>
              <a:t>V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45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244257"/>
                </a:solidFill>
                <a:latin typeface="Trebuchet MS"/>
                <a:cs typeface="Trebuchet MS"/>
              </a:rPr>
              <a:t>Í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415" dirty="0">
                <a:solidFill>
                  <a:srgbClr val="244257"/>
                </a:solidFill>
                <a:latin typeface="Trebuchet MS"/>
                <a:cs typeface="Trebuchet MS"/>
              </a:rPr>
              <a:t>C</a:t>
            </a:r>
            <a:r>
              <a:rPr sz="3200" b="1" spc="-30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85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380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3200" b="1" dirty="0">
                <a:solidFill>
                  <a:srgbClr val="244257"/>
                </a:solidFill>
                <a:latin typeface="Trebuchet MS"/>
                <a:cs typeface="Trebuchet MS"/>
              </a:rPr>
              <a:t>	</a:t>
            </a:r>
            <a:r>
              <a:rPr sz="3200" b="1" spc="-254" dirty="0">
                <a:solidFill>
                  <a:srgbClr val="244257"/>
                </a:solidFill>
                <a:latin typeface="Trebuchet MS"/>
                <a:cs typeface="Trebuchet MS"/>
              </a:rPr>
              <a:t>F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17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19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45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-95" dirty="0">
                <a:solidFill>
                  <a:srgbClr val="244257"/>
                </a:solidFill>
                <a:latin typeface="Trebuchet MS"/>
                <a:cs typeface="Trebuchet MS"/>
              </a:rPr>
              <a:t>H</a:t>
            </a:r>
            <a:r>
              <a:rPr sz="3200" b="1" spc="-4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200" b="1" spc="17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sz="8000" b="1" spc="775" dirty="0">
                <a:solidFill>
                  <a:srgbClr val="42C2DD"/>
                </a:solidFill>
                <a:latin typeface="Trebuchet MS"/>
                <a:cs typeface="Trebuchet MS"/>
              </a:rPr>
              <a:t>Case</a:t>
            </a:r>
            <a:r>
              <a:rPr sz="8000" b="1" spc="-28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8000" b="1" spc="610" dirty="0">
                <a:solidFill>
                  <a:srgbClr val="42C2DD"/>
                </a:solidFill>
                <a:latin typeface="Trebuchet MS"/>
                <a:cs typeface="Trebuchet MS"/>
              </a:rPr>
              <a:t>EloGroup</a:t>
            </a:r>
            <a:endParaRPr sz="8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20"/>
              </a:spcBef>
            </a:pPr>
            <a:r>
              <a:rPr sz="2600" spc="100" dirty="0">
                <a:solidFill>
                  <a:srgbClr val="244257"/>
                </a:solidFill>
                <a:latin typeface="Trebuchet MS"/>
                <a:cs typeface="Trebuchet MS"/>
              </a:rPr>
              <a:t>EDA</a:t>
            </a:r>
            <a:r>
              <a:rPr sz="2600" spc="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244257"/>
                </a:solidFill>
                <a:latin typeface="Trebuchet MS"/>
                <a:cs typeface="Trebuchet MS"/>
              </a:rPr>
              <a:t>para</a:t>
            </a:r>
            <a:r>
              <a:rPr sz="2600" spc="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244257"/>
                </a:solidFill>
                <a:latin typeface="Trebuchet MS"/>
                <a:cs typeface="Trebuchet MS"/>
              </a:rPr>
              <a:t>uma</a:t>
            </a:r>
            <a:r>
              <a:rPr sz="2600" spc="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244257"/>
                </a:solidFill>
                <a:latin typeface="Trebuchet MS"/>
                <a:cs typeface="Trebuchet MS"/>
              </a:rPr>
              <a:t>rede</a:t>
            </a:r>
            <a:r>
              <a:rPr sz="2600" spc="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2600" spc="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244257"/>
                </a:solidFill>
                <a:latin typeface="Trebuchet MS"/>
                <a:cs typeface="Trebuchet MS"/>
              </a:rPr>
              <a:t>laboratórios</a:t>
            </a:r>
            <a:r>
              <a:rPr sz="2600" spc="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244257"/>
                </a:solidFill>
                <a:latin typeface="Trebuchet MS"/>
                <a:cs typeface="Trebuchet MS"/>
              </a:rPr>
              <a:t>dos</a:t>
            </a:r>
            <a:r>
              <a:rPr sz="2600" spc="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244257"/>
                </a:solidFill>
                <a:latin typeface="Trebuchet MS"/>
                <a:cs typeface="Trebuchet MS"/>
              </a:rPr>
              <a:t>EUA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71487" y="7893050"/>
            <a:ext cx="4397375" cy="2393950"/>
          </a:xfrm>
          <a:custGeom>
            <a:avLst/>
            <a:gdLst/>
            <a:ahLst/>
            <a:cxnLst/>
            <a:rect l="l" t="t" r="r" b="b"/>
            <a:pathLst>
              <a:path w="4397375" h="2393950">
                <a:moveTo>
                  <a:pt x="2400185" y="12699"/>
                </a:moveTo>
                <a:lnTo>
                  <a:pt x="2000364" y="12699"/>
                </a:lnTo>
                <a:lnTo>
                  <a:pt x="2050039" y="0"/>
                </a:lnTo>
                <a:lnTo>
                  <a:pt x="2350510" y="0"/>
                </a:lnTo>
                <a:lnTo>
                  <a:pt x="2400185" y="12699"/>
                </a:lnTo>
                <a:close/>
              </a:path>
              <a:path w="4397375" h="2393950">
                <a:moveTo>
                  <a:pt x="2498842" y="25399"/>
                </a:moveTo>
                <a:lnTo>
                  <a:pt x="1901708" y="25399"/>
                </a:lnTo>
                <a:lnTo>
                  <a:pt x="1950916" y="12699"/>
                </a:lnTo>
                <a:lnTo>
                  <a:pt x="2449634" y="12699"/>
                </a:lnTo>
                <a:lnTo>
                  <a:pt x="2498842" y="25399"/>
                </a:lnTo>
                <a:close/>
              </a:path>
              <a:path w="4397375" h="2393950">
                <a:moveTo>
                  <a:pt x="2644877" y="50799"/>
                </a:moveTo>
                <a:lnTo>
                  <a:pt x="1755672" y="50799"/>
                </a:lnTo>
                <a:lnTo>
                  <a:pt x="1852754" y="25399"/>
                </a:lnTo>
                <a:lnTo>
                  <a:pt x="2547795" y="25399"/>
                </a:lnTo>
                <a:lnTo>
                  <a:pt x="2644877" y="50799"/>
                </a:lnTo>
                <a:close/>
              </a:path>
              <a:path w="4397375" h="2393950">
                <a:moveTo>
                  <a:pt x="140821" y="2393949"/>
                </a:moveTo>
                <a:lnTo>
                  <a:pt x="8411" y="2393949"/>
                </a:lnTo>
                <a:lnTo>
                  <a:pt x="5013" y="2349499"/>
                </a:lnTo>
                <a:lnTo>
                  <a:pt x="2231" y="2298699"/>
                </a:lnTo>
                <a:lnTo>
                  <a:pt x="558" y="2247899"/>
                </a:lnTo>
                <a:lnTo>
                  <a:pt x="0" y="2197099"/>
                </a:lnTo>
                <a:lnTo>
                  <a:pt x="558" y="2146299"/>
                </a:lnTo>
                <a:lnTo>
                  <a:pt x="2231" y="2095499"/>
                </a:lnTo>
                <a:lnTo>
                  <a:pt x="5013" y="2044699"/>
                </a:lnTo>
                <a:lnTo>
                  <a:pt x="8897" y="2006599"/>
                </a:lnTo>
                <a:lnTo>
                  <a:pt x="13878" y="1955799"/>
                </a:lnTo>
                <a:lnTo>
                  <a:pt x="19949" y="1904999"/>
                </a:lnTo>
                <a:lnTo>
                  <a:pt x="27106" y="1854199"/>
                </a:lnTo>
                <a:lnTo>
                  <a:pt x="35343" y="1803399"/>
                </a:lnTo>
                <a:lnTo>
                  <a:pt x="44652" y="1752599"/>
                </a:lnTo>
                <a:lnTo>
                  <a:pt x="55030" y="1701799"/>
                </a:lnTo>
                <a:lnTo>
                  <a:pt x="66470" y="1663699"/>
                </a:lnTo>
                <a:lnTo>
                  <a:pt x="78966" y="1612899"/>
                </a:lnTo>
                <a:lnTo>
                  <a:pt x="92513" y="1562099"/>
                </a:lnTo>
                <a:lnTo>
                  <a:pt x="107104" y="1523999"/>
                </a:lnTo>
                <a:lnTo>
                  <a:pt x="122734" y="1473199"/>
                </a:lnTo>
                <a:lnTo>
                  <a:pt x="139398" y="1422399"/>
                </a:lnTo>
                <a:lnTo>
                  <a:pt x="157088" y="1384299"/>
                </a:lnTo>
                <a:lnTo>
                  <a:pt x="175801" y="1333499"/>
                </a:lnTo>
                <a:lnTo>
                  <a:pt x="195529" y="1295399"/>
                </a:lnTo>
                <a:lnTo>
                  <a:pt x="216267" y="1244599"/>
                </a:lnTo>
                <a:lnTo>
                  <a:pt x="238009" y="1206499"/>
                </a:lnTo>
                <a:lnTo>
                  <a:pt x="260750" y="1155699"/>
                </a:lnTo>
                <a:lnTo>
                  <a:pt x="284483" y="1117599"/>
                </a:lnTo>
                <a:lnTo>
                  <a:pt x="309203" y="1079499"/>
                </a:lnTo>
                <a:lnTo>
                  <a:pt x="334904" y="1028699"/>
                </a:lnTo>
                <a:lnTo>
                  <a:pt x="361581" y="990599"/>
                </a:lnTo>
                <a:lnTo>
                  <a:pt x="389227" y="952499"/>
                </a:lnTo>
                <a:lnTo>
                  <a:pt x="417837" y="914399"/>
                </a:lnTo>
                <a:lnTo>
                  <a:pt x="447405" y="863599"/>
                </a:lnTo>
                <a:lnTo>
                  <a:pt x="477925" y="825499"/>
                </a:lnTo>
                <a:lnTo>
                  <a:pt x="509391" y="787399"/>
                </a:lnTo>
                <a:lnTo>
                  <a:pt x="541798" y="749299"/>
                </a:lnTo>
                <a:lnTo>
                  <a:pt x="575140" y="711199"/>
                </a:lnTo>
                <a:lnTo>
                  <a:pt x="609410" y="685799"/>
                </a:lnTo>
                <a:lnTo>
                  <a:pt x="644604" y="647699"/>
                </a:lnTo>
                <a:lnTo>
                  <a:pt x="680518" y="609599"/>
                </a:lnTo>
                <a:lnTo>
                  <a:pt x="717094" y="571499"/>
                </a:lnTo>
                <a:lnTo>
                  <a:pt x="754317" y="546099"/>
                </a:lnTo>
                <a:lnTo>
                  <a:pt x="792173" y="507999"/>
                </a:lnTo>
                <a:lnTo>
                  <a:pt x="830646" y="482599"/>
                </a:lnTo>
                <a:lnTo>
                  <a:pt x="869724" y="444499"/>
                </a:lnTo>
                <a:lnTo>
                  <a:pt x="949631" y="393699"/>
                </a:lnTo>
                <a:lnTo>
                  <a:pt x="990433" y="355599"/>
                </a:lnTo>
                <a:lnTo>
                  <a:pt x="1073657" y="304799"/>
                </a:lnTo>
                <a:lnTo>
                  <a:pt x="1116051" y="279399"/>
                </a:lnTo>
                <a:lnTo>
                  <a:pt x="1158948" y="266699"/>
                </a:lnTo>
                <a:lnTo>
                  <a:pt x="1290503" y="190499"/>
                </a:lnTo>
                <a:lnTo>
                  <a:pt x="1335262" y="177799"/>
                </a:lnTo>
                <a:lnTo>
                  <a:pt x="1380450" y="152399"/>
                </a:lnTo>
                <a:lnTo>
                  <a:pt x="1472057" y="126999"/>
                </a:lnTo>
                <a:lnTo>
                  <a:pt x="1518446" y="101599"/>
                </a:lnTo>
                <a:lnTo>
                  <a:pt x="1707571" y="50799"/>
                </a:lnTo>
                <a:lnTo>
                  <a:pt x="2692978" y="50799"/>
                </a:lnTo>
                <a:lnTo>
                  <a:pt x="2882103" y="101599"/>
                </a:lnTo>
                <a:lnTo>
                  <a:pt x="2928492" y="126999"/>
                </a:lnTo>
                <a:lnTo>
                  <a:pt x="2150161" y="126999"/>
                </a:lnTo>
                <a:lnTo>
                  <a:pt x="2100243" y="139699"/>
                </a:lnTo>
                <a:lnTo>
                  <a:pt x="2001057" y="139699"/>
                </a:lnTo>
                <a:lnTo>
                  <a:pt x="1951821" y="152399"/>
                </a:lnTo>
                <a:lnTo>
                  <a:pt x="1902846" y="152399"/>
                </a:lnTo>
                <a:lnTo>
                  <a:pt x="1854147" y="165099"/>
                </a:lnTo>
                <a:lnTo>
                  <a:pt x="1805740" y="165099"/>
                </a:lnTo>
                <a:lnTo>
                  <a:pt x="1522344" y="241299"/>
                </a:lnTo>
                <a:lnTo>
                  <a:pt x="1476436" y="266699"/>
                </a:lnTo>
                <a:lnTo>
                  <a:pt x="1385900" y="292099"/>
                </a:lnTo>
                <a:lnTo>
                  <a:pt x="1297180" y="342899"/>
                </a:lnTo>
                <a:lnTo>
                  <a:pt x="1253541" y="355599"/>
                </a:lnTo>
                <a:lnTo>
                  <a:pt x="1167786" y="406399"/>
                </a:lnTo>
                <a:lnTo>
                  <a:pt x="1084169" y="457199"/>
                </a:lnTo>
                <a:lnTo>
                  <a:pt x="1002820" y="507999"/>
                </a:lnTo>
                <a:lnTo>
                  <a:pt x="963037" y="546099"/>
                </a:lnTo>
                <a:lnTo>
                  <a:pt x="923868" y="571499"/>
                </a:lnTo>
                <a:lnTo>
                  <a:pt x="885331" y="609599"/>
                </a:lnTo>
                <a:lnTo>
                  <a:pt x="847442" y="634999"/>
                </a:lnTo>
                <a:lnTo>
                  <a:pt x="810216" y="673099"/>
                </a:lnTo>
                <a:lnTo>
                  <a:pt x="773671" y="698499"/>
                </a:lnTo>
                <a:lnTo>
                  <a:pt x="737821" y="736599"/>
                </a:lnTo>
                <a:lnTo>
                  <a:pt x="702809" y="774699"/>
                </a:lnTo>
                <a:lnTo>
                  <a:pt x="668767" y="812799"/>
                </a:lnTo>
                <a:lnTo>
                  <a:pt x="635703" y="850899"/>
                </a:lnTo>
                <a:lnTo>
                  <a:pt x="603623" y="888999"/>
                </a:lnTo>
                <a:lnTo>
                  <a:pt x="572534" y="927099"/>
                </a:lnTo>
                <a:lnTo>
                  <a:pt x="542444" y="965199"/>
                </a:lnTo>
                <a:lnTo>
                  <a:pt x="513358" y="1003299"/>
                </a:lnTo>
                <a:lnTo>
                  <a:pt x="485284" y="1041399"/>
                </a:lnTo>
                <a:lnTo>
                  <a:pt x="458228" y="1079499"/>
                </a:lnTo>
                <a:lnTo>
                  <a:pt x="432197" y="1130299"/>
                </a:lnTo>
                <a:lnTo>
                  <a:pt x="407197" y="1168399"/>
                </a:lnTo>
                <a:lnTo>
                  <a:pt x="383236" y="1206499"/>
                </a:lnTo>
                <a:lnTo>
                  <a:pt x="360321" y="1257299"/>
                </a:lnTo>
                <a:lnTo>
                  <a:pt x="338457" y="1295399"/>
                </a:lnTo>
                <a:lnTo>
                  <a:pt x="317652" y="1346199"/>
                </a:lnTo>
                <a:lnTo>
                  <a:pt x="297913" y="1384299"/>
                </a:lnTo>
                <a:lnTo>
                  <a:pt x="279246" y="1435099"/>
                </a:lnTo>
                <a:lnTo>
                  <a:pt x="261657" y="1473199"/>
                </a:lnTo>
                <a:lnTo>
                  <a:pt x="245155" y="1523999"/>
                </a:lnTo>
                <a:lnTo>
                  <a:pt x="229745" y="1574799"/>
                </a:lnTo>
                <a:lnTo>
                  <a:pt x="215435" y="1612899"/>
                </a:lnTo>
                <a:lnTo>
                  <a:pt x="202230" y="1663699"/>
                </a:lnTo>
                <a:lnTo>
                  <a:pt x="190138" y="1714499"/>
                </a:lnTo>
                <a:lnTo>
                  <a:pt x="179166" y="1752599"/>
                </a:lnTo>
                <a:lnTo>
                  <a:pt x="169320" y="1803399"/>
                </a:lnTo>
                <a:lnTo>
                  <a:pt x="160607" y="1854199"/>
                </a:lnTo>
                <a:lnTo>
                  <a:pt x="153034" y="1904999"/>
                </a:lnTo>
                <a:lnTo>
                  <a:pt x="146608" y="1955799"/>
                </a:lnTo>
                <a:lnTo>
                  <a:pt x="141335" y="2006599"/>
                </a:lnTo>
                <a:lnTo>
                  <a:pt x="137222" y="2044699"/>
                </a:lnTo>
                <a:lnTo>
                  <a:pt x="134275" y="2095499"/>
                </a:lnTo>
                <a:lnTo>
                  <a:pt x="132503" y="2146299"/>
                </a:lnTo>
                <a:lnTo>
                  <a:pt x="131910" y="2197103"/>
                </a:lnTo>
                <a:lnTo>
                  <a:pt x="132503" y="2247899"/>
                </a:lnTo>
                <a:lnTo>
                  <a:pt x="134275" y="2298699"/>
                </a:lnTo>
                <a:lnTo>
                  <a:pt x="137222" y="2349499"/>
                </a:lnTo>
                <a:lnTo>
                  <a:pt x="140821" y="2393949"/>
                </a:lnTo>
                <a:close/>
              </a:path>
              <a:path w="4397375" h="2393950">
                <a:moveTo>
                  <a:pt x="4392138" y="2393949"/>
                </a:moveTo>
                <a:lnTo>
                  <a:pt x="4259727" y="2393949"/>
                </a:lnTo>
                <a:lnTo>
                  <a:pt x="4263326" y="2349499"/>
                </a:lnTo>
                <a:lnTo>
                  <a:pt x="4266272" y="2298699"/>
                </a:lnTo>
                <a:lnTo>
                  <a:pt x="4268045" y="2247899"/>
                </a:lnTo>
                <a:lnTo>
                  <a:pt x="4268638" y="2197099"/>
                </a:lnTo>
                <a:lnTo>
                  <a:pt x="4268045" y="2146299"/>
                </a:lnTo>
                <a:lnTo>
                  <a:pt x="4266272" y="2095499"/>
                </a:lnTo>
                <a:lnTo>
                  <a:pt x="4263326" y="2044699"/>
                </a:lnTo>
                <a:lnTo>
                  <a:pt x="4259213" y="2006599"/>
                </a:lnTo>
                <a:lnTo>
                  <a:pt x="4253940" y="1955799"/>
                </a:lnTo>
                <a:lnTo>
                  <a:pt x="4247513" y="1904999"/>
                </a:lnTo>
                <a:lnTo>
                  <a:pt x="4239940" y="1854199"/>
                </a:lnTo>
                <a:lnTo>
                  <a:pt x="4231228" y="1803399"/>
                </a:lnTo>
                <a:lnTo>
                  <a:pt x="4221382" y="1752599"/>
                </a:lnTo>
                <a:lnTo>
                  <a:pt x="4210410" y="1714499"/>
                </a:lnTo>
                <a:lnTo>
                  <a:pt x="4198318" y="1663699"/>
                </a:lnTo>
                <a:lnTo>
                  <a:pt x="4185113" y="1612899"/>
                </a:lnTo>
                <a:lnTo>
                  <a:pt x="4170803" y="1574799"/>
                </a:lnTo>
                <a:lnTo>
                  <a:pt x="4155393" y="1523999"/>
                </a:lnTo>
                <a:lnTo>
                  <a:pt x="4138891" y="1473199"/>
                </a:lnTo>
                <a:lnTo>
                  <a:pt x="4121303" y="1435099"/>
                </a:lnTo>
                <a:lnTo>
                  <a:pt x="4102636" y="1384299"/>
                </a:lnTo>
                <a:lnTo>
                  <a:pt x="4082896" y="1346199"/>
                </a:lnTo>
                <a:lnTo>
                  <a:pt x="4062091" y="1295399"/>
                </a:lnTo>
                <a:lnTo>
                  <a:pt x="4040228" y="1257299"/>
                </a:lnTo>
                <a:lnTo>
                  <a:pt x="4017312" y="1206499"/>
                </a:lnTo>
                <a:lnTo>
                  <a:pt x="3993351" y="1168399"/>
                </a:lnTo>
                <a:lnTo>
                  <a:pt x="3968352" y="1130299"/>
                </a:lnTo>
                <a:lnTo>
                  <a:pt x="3942321" y="1079499"/>
                </a:lnTo>
                <a:lnTo>
                  <a:pt x="3915265" y="1041399"/>
                </a:lnTo>
                <a:lnTo>
                  <a:pt x="3887190" y="1003299"/>
                </a:lnTo>
                <a:lnTo>
                  <a:pt x="3858105" y="965199"/>
                </a:lnTo>
                <a:lnTo>
                  <a:pt x="3828014" y="927099"/>
                </a:lnTo>
                <a:lnTo>
                  <a:pt x="3796926" y="888999"/>
                </a:lnTo>
                <a:lnTo>
                  <a:pt x="3764846" y="850899"/>
                </a:lnTo>
                <a:lnTo>
                  <a:pt x="3731782" y="812799"/>
                </a:lnTo>
                <a:lnTo>
                  <a:pt x="3697740" y="774699"/>
                </a:lnTo>
                <a:lnTo>
                  <a:pt x="3662727" y="736599"/>
                </a:lnTo>
                <a:lnTo>
                  <a:pt x="3626877" y="698499"/>
                </a:lnTo>
                <a:lnTo>
                  <a:pt x="3590332" y="673099"/>
                </a:lnTo>
                <a:lnTo>
                  <a:pt x="3553106" y="634999"/>
                </a:lnTo>
                <a:lnTo>
                  <a:pt x="3515217" y="609599"/>
                </a:lnTo>
                <a:lnTo>
                  <a:pt x="3476680" y="571499"/>
                </a:lnTo>
                <a:lnTo>
                  <a:pt x="3437512" y="546099"/>
                </a:lnTo>
                <a:lnTo>
                  <a:pt x="3397728" y="507999"/>
                </a:lnTo>
                <a:lnTo>
                  <a:pt x="3316379" y="457199"/>
                </a:lnTo>
                <a:lnTo>
                  <a:pt x="3232763" y="406399"/>
                </a:lnTo>
                <a:lnTo>
                  <a:pt x="3147008" y="355599"/>
                </a:lnTo>
                <a:lnTo>
                  <a:pt x="3103369" y="342899"/>
                </a:lnTo>
                <a:lnTo>
                  <a:pt x="3014649" y="292099"/>
                </a:lnTo>
                <a:lnTo>
                  <a:pt x="2924113" y="266699"/>
                </a:lnTo>
                <a:lnTo>
                  <a:pt x="2878205" y="241299"/>
                </a:lnTo>
                <a:lnTo>
                  <a:pt x="2594809" y="165099"/>
                </a:lnTo>
                <a:lnTo>
                  <a:pt x="2546402" y="165099"/>
                </a:lnTo>
                <a:lnTo>
                  <a:pt x="2497703" y="152399"/>
                </a:lnTo>
                <a:lnTo>
                  <a:pt x="2448728" y="152399"/>
                </a:lnTo>
                <a:lnTo>
                  <a:pt x="2399493" y="139699"/>
                </a:lnTo>
                <a:lnTo>
                  <a:pt x="2300307" y="139699"/>
                </a:lnTo>
                <a:lnTo>
                  <a:pt x="2250389" y="126999"/>
                </a:lnTo>
                <a:lnTo>
                  <a:pt x="2928492" y="126999"/>
                </a:lnTo>
                <a:lnTo>
                  <a:pt x="3020099" y="152399"/>
                </a:lnTo>
                <a:lnTo>
                  <a:pt x="3065287" y="177799"/>
                </a:lnTo>
                <a:lnTo>
                  <a:pt x="3110046" y="190499"/>
                </a:lnTo>
                <a:lnTo>
                  <a:pt x="3241601" y="266699"/>
                </a:lnTo>
                <a:lnTo>
                  <a:pt x="3284497" y="279399"/>
                </a:lnTo>
                <a:lnTo>
                  <a:pt x="3326892" y="304799"/>
                </a:lnTo>
                <a:lnTo>
                  <a:pt x="3410116" y="355599"/>
                </a:lnTo>
                <a:lnTo>
                  <a:pt x="3450917" y="393699"/>
                </a:lnTo>
                <a:lnTo>
                  <a:pt x="3530825" y="444499"/>
                </a:lnTo>
                <a:lnTo>
                  <a:pt x="3569902" y="482599"/>
                </a:lnTo>
                <a:lnTo>
                  <a:pt x="3608376" y="507999"/>
                </a:lnTo>
                <a:lnTo>
                  <a:pt x="3646232" y="546099"/>
                </a:lnTo>
                <a:lnTo>
                  <a:pt x="3683454" y="571499"/>
                </a:lnTo>
                <a:lnTo>
                  <a:pt x="3720030" y="609599"/>
                </a:lnTo>
                <a:lnTo>
                  <a:pt x="3755944" y="647699"/>
                </a:lnTo>
                <a:lnTo>
                  <a:pt x="3791138" y="685799"/>
                </a:lnTo>
                <a:lnTo>
                  <a:pt x="3825409" y="711199"/>
                </a:lnTo>
                <a:lnTo>
                  <a:pt x="3858751" y="749299"/>
                </a:lnTo>
                <a:lnTo>
                  <a:pt x="3891158" y="787399"/>
                </a:lnTo>
                <a:lnTo>
                  <a:pt x="3922624" y="825499"/>
                </a:lnTo>
                <a:lnTo>
                  <a:pt x="3953144" y="876299"/>
                </a:lnTo>
                <a:lnTo>
                  <a:pt x="3982712" y="914399"/>
                </a:lnTo>
                <a:lnTo>
                  <a:pt x="4011322" y="952499"/>
                </a:lnTo>
                <a:lnTo>
                  <a:pt x="4038968" y="990599"/>
                </a:lnTo>
                <a:lnTo>
                  <a:pt x="4065644" y="1028699"/>
                </a:lnTo>
                <a:lnTo>
                  <a:pt x="4091346" y="1079499"/>
                </a:lnTo>
                <a:lnTo>
                  <a:pt x="4116066" y="1117599"/>
                </a:lnTo>
                <a:lnTo>
                  <a:pt x="4139799" y="1155699"/>
                </a:lnTo>
                <a:lnTo>
                  <a:pt x="4162540" y="1206499"/>
                </a:lnTo>
                <a:lnTo>
                  <a:pt x="4184282" y="1244599"/>
                </a:lnTo>
                <a:lnTo>
                  <a:pt x="4205020" y="1295399"/>
                </a:lnTo>
                <a:lnTo>
                  <a:pt x="4224748" y="1333499"/>
                </a:lnTo>
                <a:lnTo>
                  <a:pt x="4243461" y="1384299"/>
                </a:lnTo>
                <a:lnTo>
                  <a:pt x="4261151" y="1422399"/>
                </a:lnTo>
                <a:lnTo>
                  <a:pt x="4277815" y="1473199"/>
                </a:lnTo>
                <a:lnTo>
                  <a:pt x="4293445" y="1523999"/>
                </a:lnTo>
                <a:lnTo>
                  <a:pt x="4308036" y="1562099"/>
                </a:lnTo>
                <a:lnTo>
                  <a:pt x="4321583" y="1612899"/>
                </a:lnTo>
                <a:lnTo>
                  <a:pt x="4334079" y="1663699"/>
                </a:lnTo>
                <a:lnTo>
                  <a:pt x="4345519" y="1701799"/>
                </a:lnTo>
                <a:lnTo>
                  <a:pt x="4355897" y="1752599"/>
                </a:lnTo>
                <a:lnTo>
                  <a:pt x="4365207" y="1803399"/>
                </a:lnTo>
                <a:lnTo>
                  <a:pt x="4373443" y="1854199"/>
                </a:lnTo>
                <a:lnTo>
                  <a:pt x="4380600" y="1904999"/>
                </a:lnTo>
                <a:lnTo>
                  <a:pt x="4386672" y="1955799"/>
                </a:lnTo>
                <a:lnTo>
                  <a:pt x="4391652" y="2006599"/>
                </a:lnTo>
                <a:lnTo>
                  <a:pt x="4395536" y="2044699"/>
                </a:lnTo>
                <a:lnTo>
                  <a:pt x="4397032" y="2072014"/>
                </a:lnTo>
                <a:lnTo>
                  <a:pt x="4397032" y="2322185"/>
                </a:lnTo>
                <a:lnTo>
                  <a:pt x="4395536" y="2349499"/>
                </a:lnTo>
                <a:lnTo>
                  <a:pt x="4392138" y="239394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228599" y="294411"/>
              <a:ext cx="17830800" cy="9867900"/>
            </a:xfrm>
            <a:custGeom>
              <a:avLst/>
              <a:gdLst/>
              <a:ahLst/>
              <a:cxnLst/>
              <a:rect l="l" t="t" r="r" b="b"/>
              <a:pathLst>
                <a:path w="17830800" h="9867900">
                  <a:moveTo>
                    <a:pt x="17830798" y="9867899"/>
                  </a:moveTo>
                  <a:lnTo>
                    <a:pt x="0" y="9867899"/>
                  </a:lnTo>
                  <a:lnTo>
                    <a:pt x="0" y="0"/>
                  </a:lnTo>
                  <a:lnTo>
                    <a:pt x="17830798" y="0"/>
                  </a:lnTo>
                  <a:lnTo>
                    <a:pt x="17830798" y="9867899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1077"/>
              <a:ext cx="18288000" cy="9364345"/>
            </a:xfrm>
            <a:custGeom>
              <a:avLst/>
              <a:gdLst/>
              <a:ahLst/>
              <a:cxnLst/>
              <a:rect l="l" t="t" r="r" b="b"/>
              <a:pathLst>
                <a:path w="18288000" h="9364345">
                  <a:moveTo>
                    <a:pt x="1120406" y="1911883"/>
                  </a:moveTo>
                  <a:lnTo>
                    <a:pt x="1119797" y="1863534"/>
                  </a:lnTo>
                  <a:lnTo>
                    <a:pt x="1117993" y="1815465"/>
                  </a:lnTo>
                  <a:lnTo>
                    <a:pt x="1115009" y="1767713"/>
                  </a:lnTo>
                  <a:lnTo>
                    <a:pt x="1110843" y="1720278"/>
                  </a:lnTo>
                  <a:lnTo>
                    <a:pt x="1105535" y="1673186"/>
                  </a:lnTo>
                  <a:lnTo>
                    <a:pt x="1099070" y="1626438"/>
                  </a:lnTo>
                  <a:lnTo>
                    <a:pt x="1091488" y="1580057"/>
                  </a:lnTo>
                  <a:lnTo>
                    <a:pt x="1082789" y="1534045"/>
                  </a:lnTo>
                  <a:lnTo>
                    <a:pt x="1072984" y="1488440"/>
                  </a:lnTo>
                  <a:lnTo>
                    <a:pt x="1062101" y="1443240"/>
                  </a:lnTo>
                  <a:lnTo>
                    <a:pt x="1050150" y="1398460"/>
                  </a:lnTo>
                  <a:lnTo>
                    <a:pt x="1037145" y="1354112"/>
                  </a:lnTo>
                  <a:lnTo>
                    <a:pt x="1023099" y="1310220"/>
                  </a:lnTo>
                  <a:lnTo>
                    <a:pt x="1008024" y="1266786"/>
                  </a:lnTo>
                  <a:lnTo>
                    <a:pt x="991933" y="1223848"/>
                  </a:lnTo>
                  <a:lnTo>
                    <a:pt x="974839" y="1181392"/>
                  </a:lnTo>
                  <a:lnTo>
                    <a:pt x="956779" y="1139444"/>
                  </a:lnTo>
                  <a:lnTo>
                    <a:pt x="937729" y="1098029"/>
                  </a:lnTo>
                  <a:lnTo>
                    <a:pt x="917740" y="1057135"/>
                  </a:lnTo>
                  <a:lnTo>
                    <a:pt x="896810" y="1016800"/>
                  </a:lnTo>
                  <a:lnTo>
                    <a:pt x="874941" y="977036"/>
                  </a:lnTo>
                  <a:lnTo>
                    <a:pt x="852170" y="937856"/>
                  </a:lnTo>
                  <a:lnTo>
                    <a:pt x="828509" y="899261"/>
                  </a:lnTo>
                  <a:lnTo>
                    <a:pt x="803948" y="861275"/>
                  </a:lnTo>
                  <a:lnTo>
                    <a:pt x="778535" y="823925"/>
                  </a:lnTo>
                  <a:lnTo>
                    <a:pt x="752259" y="787196"/>
                  </a:lnTo>
                  <a:lnTo>
                    <a:pt x="725144" y="751128"/>
                  </a:lnTo>
                  <a:lnTo>
                    <a:pt x="697204" y="715733"/>
                  </a:lnTo>
                  <a:lnTo>
                    <a:pt x="668451" y="681012"/>
                  </a:lnTo>
                  <a:lnTo>
                    <a:pt x="638898" y="646988"/>
                  </a:lnTo>
                  <a:lnTo>
                    <a:pt x="608571" y="613676"/>
                  </a:lnTo>
                  <a:lnTo>
                    <a:pt x="577481" y="581088"/>
                  </a:lnTo>
                  <a:lnTo>
                    <a:pt x="545630" y="549236"/>
                  </a:lnTo>
                  <a:lnTo>
                    <a:pt x="513041" y="518134"/>
                  </a:lnTo>
                  <a:lnTo>
                    <a:pt x="479729" y="487807"/>
                  </a:lnTo>
                  <a:lnTo>
                    <a:pt x="445693" y="458266"/>
                  </a:lnTo>
                  <a:lnTo>
                    <a:pt x="410984" y="429514"/>
                  </a:lnTo>
                  <a:lnTo>
                    <a:pt x="375577" y="401574"/>
                  </a:lnTo>
                  <a:lnTo>
                    <a:pt x="339509" y="374459"/>
                  </a:lnTo>
                  <a:lnTo>
                    <a:pt x="302793" y="348183"/>
                  </a:lnTo>
                  <a:lnTo>
                    <a:pt x="265430" y="322757"/>
                  </a:lnTo>
                  <a:lnTo>
                    <a:pt x="227457" y="298208"/>
                  </a:lnTo>
                  <a:lnTo>
                    <a:pt x="188861" y="274535"/>
                  </a:lnTo>
                  <a:lnTo>
                    <a:pt x="149669" y="251764"/>
                  </a:lnTo>
                  <a:lnTo>
                    <a:pt x="109905" y="229908"/>
                  </a:lnTo>
                  <a:lnTo>
                    <a:pt x="69570" y="208965"/>
                  </a:lnTo>
                  <a:lnTo>
                    <a:pt x="28689" y="188976"/>
                  </a:lnTo>
                  <a:lnTo>
                    <a:pt x="0" y="175780"/>
                  </a:lnTo>
                  <a:lnTo>
                    <a:pt x="0" y="3647973"/>
                  </a:lnTo>
                  <a:lnTo>
                    <a:pt x="69583" y="3614788"/>
                  </a:lnTo>
                  <a:lnTo>
                    <a:pt x="109918" y="3593846"/>
                  </a:lnTo>
                  <a:lnTo>
                    <a:pt x="149682" y="3571989"/>
                  </a:lnTo>
                  <a:lnTo>
                    <a:pt x="188861" y="3549218"/>
                  </a:lnTo>
                  <a:lnTo>
                    <a:pt x="227457" y="3525545"/>
                  </a:lnTo>
                  <a:lnTo>
                    <a:pt x="265442" y="3500996"/>
                  </a:lnTo>
                  <a:lnTo>
                    <a:pt x="302793" y="3475571"/>
                  </a:lnTo>
                  <a:lnTo>
                    <a:pt x="339521" y="3449294"/>
                  </a:lnTo>
                  <a:lnTo>
                    <a:pt x="375589" y="3422180"/>
                  </a:lnTo>
                  <a:lnTo>
                    <a:pt x="410984" y="3394240"/>
                  </a:lnTo>
                  <a:lnTo>
                    <a:pt x="445706" y="3365487"/>
                  </a:lnTo>
                  <a:lnTo>
                    <a:pt x="479729" y="3335947"/>
                  </a:lnTo>
                  <a:lnTo>
                    <a:pt x="513041" y="3305619"/>
                  </a:lnTo>
                  <a:lnTo>
                    <a:pt x="545630" y="3274517"/>
                  </a:lnTo>
                  <a:lnTo>
                    <a:pt x="577481" y="3242665"/>
                  </a:lnTo>
                  <a:lnTo>
                    <a:pt x="608584" y="3210077"/>
                  </a:lnTo>
                  <a:lnTo>
                    <a:pt x="638911" y="3176765"/>
                  </a:lnTo>
                  <a:lnTo>
                    <a:pt x="668451" y="3142742"/>
                  </a:lnTo>
                  <a:lnTo>
                    <a:pt x="697204" y="3108020"/>
                  </a:lnTo>
                  <a:lnTo>
                    <a:pt x="725144" y="3072625"/>
                  </a:lnTo>
                  <a:lnTo>
                    <a:pt x="752259" y="3036557"/>
                  </a:lnTo>
                  <a:lnTo>
                    <a:pt x="778535" y="2999829"/>
                  </a:lnTo>
                  <a:lnTo>
                    <a:pt x="803960" y="2962478"/>
                  </a:lnTo>
                  <a:lnTo>
                    <a:pt x="828509" y="2924492"/>
                  </a:lnTo>
                  <a:lnTo>
                    <a:pt x="852182" y="2885897"/>
                  </a:lnTo>
                  <a:lnTo>
                    <a:pt x="874953" y="2846717"/>
                  </a:lnTo>
                  <a:lnTo>
                    <a:pt x="896810" y="2806954"/>
                  </a:lnTo>
                  <a:lnTo>
                    <a:pt x="917740" y="2766618"/>
                  </a:lnTo>
                  <a:lnTo>
                    <a:pt x="937742" y="2725737"/>
                  </a:lnTo>
                  <a:lnTo>
                    <a:pt x="956779" y="2684310"/>
                  </a:lnTo>
                  <a:lnTo>
                    <a:pt x="974852" y="2642362"/>
                  </a:lnTo>
                  <a:lnTo>
                    <a:pt x="991933" y="2599918"/>
                  </a:lnTo>
                  <a:lnTo>
                    <a:pt x="1008024" y="2556967"/>
                  </a:lnTo>
                  <a:lnTo>
                    <a:pt x="1023099" y="2513533"/>
                  </a:lnTo>
                  <a:lnTo>
                    <a:pt x="1037145" y="2469642"/>
                  </a:lnTo>
                  <a:lnTo>
                    <a:pt x="1050150" y="2425306"/>
                  </a:lnTo>
                  <a:lnTo>
                    <a:pt x="1062113" y="2380526"/>
                  </a:lnTo>
                  <a:lnTo>
                    <a:pt x="1072984" y="2335326"/>
                  </a:lnTo>
                  <a:lnTo>
                    <a:pt x="1082789" y="2289708"/>
                  </a:lnTo>
                  <a:lnTo>
                    <a:pt x="1091488" y="2243709"/>
                  </a:lnTo>
                  <a:lnTo>
                    <a:pt x="1099070" y="2197328"/>
                  </a:lnTo>
                  <a:lnTo>
                    <a:pt x="1105535" y="2150580"/>
                  </a:lnTo>
                  <a:lnTo>
                    <a:pt x="1110843" y="2103488"/>
                  </a:lnTo>
                  <a:lnTo>
                    <a:pt x="1115009" y="2056053"/>
                  </a:lnTo>
                  <a:lnTo>
                    <a:pt x="1117993" y="2008301"/>
                  </a:lnTo>
                  <a:lnTo>
                    <a:pt x="1119797" y="1960232"/>
                  </a:lnTo>
                  <a:lnTo>
                    <a:pt x="1120406" y="1911883"/>
                  </a:lnTo>
                  <a:close/>
                </a:path>
                <a:path w="18288000" h="9364345">
                  <a:moveTo>
                    <a:pt x="1281760" y="1911883"/>
                  </a:moveTo>
                  <a:lnTo>
                    <a:pt x="1281214" y="1863852"/>
                  </a:lnTo>
                  <a:lnTo>
                    <a:pt x="1279563" y="1816087"/>
                  </a:lnTo>
                  <a:lnTo>
                    <a:pt x="1276845" y="1768602"/>
                  </a:lnTo>
                  <a:lnTo>
                    <a:pt x="1273060" y="1721408"/>
                  </a:lnTo>
                  <a:lnTo>
                    <a:pt x="1268209" y="1674507"/>
                  </a:lnTo>
                  <a:lnTo>
                    <a:pt x="1262329" y="1627924"/>
                  </a:lnTo>
                  <a:lnTo>
                    <a:pt x="1255407" y="1581670"/>
                  </a:lnTo>
                  <a:lnTo>
                    <a:pt x="1247470" y="1535747"/>
                  </a:lnTo>
                  <a:lnTo>
                    <a:pt x="1238516" y="1490167"/>
                  </a:lnTo>
                  <a:lnTo>
                    <a:pt x="1228572" y="1444955"/>
                  </a:lnTo>
                  <a:lnTo>
                    <a:pt x="1217650" y="1400124"/>
                  </a:lnTo>
                  <a:lnTo>
                    <a:pt x="1205750" y="1355661"/>
                  </a:lnTo>
                  <a:lnTo>
                    <a:pt x="1192885" y="1311605"/>
                  </a:lnTo>
                  <a:lnTo>
                    <a:pt x="1179080" y="1267955"/>
                  </a:lnTo>
                  <a:lnTo>
                    <a:pt x="1164336" y="1224724"/>
                  </a:lnTo>
                  <a:lnTo>
                    <a:pt x="1148676" y="1181925"/>
                  </a:lnTo>
                  <a:lnTo>
                    <a:pt x="1132090" y="1139571"/>
                  </a:lnTo>
                  <a:lnTo>
                    <a:pt x="1114666" y="1097800"/>
                  </a:lnTo>
                  <a:lnTo>
                    <a:pt x="1096378" y="1056538"/>
                  </a:lnTo>
                  <a:lnTo>
                    <a:pt x="1077010" y="1015314"/>
                  </a:lnTo>
                  <a:lnTo>
                    <a:pt x="1056906" y="974852"/>
                  </a:lnTo>
                  <a:lnTo>
                    <a:pt x="1035939" y="934910"/>
                  </a:lnTo>
                  <a:lnTo>
                    <a:pt x="1014145" y="895477"/>
                  </a:lnTo>
                  <a:lnTo>
                    <a:pt x="991527" y="856564"/>
                  </a:lnTo>
                  <a:lnTo>
                    <a:pt x="968082" y="818210"/>
                  </a:lnTo>
                  <a:lnTo>
                    <a:pt x="943838" y="780389"/>
                  </a:lnTo>
                  <a:lnTo>
                    <a:pt x="918794" y="743153"/>
                  </a:lnTo>
                  <a:lnTo>
                    <a:pt x="892975" y="706475"/>
                  </a:lnTo>
                  <a:lnTo>
                    <a:pt x="866394" y="670394"/>
                  </a:lnTo>
                  <a:lnTo>
                    <a:pt x="839050" y="634911"/>
                  </a:lnTo>
                  <a:lnTo>
                    <a:pt x="810958" y="600049"/>
                  </a:lnTo>
                  <a:lnTo>
                    <a:pt x="782142" y="565797"/>
                  </a:lnTo>
                  <a:lnTo>
                    <a:pt x="752602" y="532193"/>
                  </a:lnTo>
                  <a:lnTo>
                    <a:pt x="722350" y="499237"/>
                  </a:lnTo>
                  <a:lnTo>
                    <a:pt x="691413" y="466940"/>
                  </a:lnTo>
                  <a:lnTo>
                    <a:pt x="659777" y="435305"/>
                  </a:lnTo>
                  <a:lnTo>
                    <a:pt x="627481" y="404368"/>
                  </a:lnTo>
                  <a:lnTo>
                    <a:pt x="594525" y="374116"/>
                  </a:lnTo>
                  <a:lnTo>
                    <a:pt x="560908" y="344576"/>
                  </a:lnTo>
                  <a:lnTo>
                    <a:pt x="526669" y="315760"/>
                  </a:lnTo>
                  <a:lnTo>
                    <a:pt x="491794" y="287680"/>
                  </a:lnTo>
                  <a:lnTo>
                    <a:pt x="456311" y="260337"/>
                  </a:lnTo>
                  <a:lnTo>
                    <a:pt x="420230" y="233743"/>
                  </a:lnTo>
                  <a:lnTo>
                    <a:pt x="383565" y="207924"/>
                  </a:lnTo>
                  <a:lnTo>
                    <a:pt x="346316" y="182892"/>
                  </a:lnTo>
                  <a:lnTo>
                    <a:pt x="308508" y="158648"/>
                  </a:lnTo>
                  <a:lnTo>
                    <a:pt x="270141" y="135204"/>
                  </a:lnTo>
                  <a:lnTo>
                    <a:pt x="231241" y="112572"/>
                  </a:lnTo>
                  <a:lnTo>
                    <a:pt x="191808" y="90779"/>
                  </a:lnTo>
                  <a:lnTo>
                    <a:pt x="151853" y="69824"/>
                  </a:lnTo>
                  <a:lnTo>
                    <a:pt x="111404" y="49720"/>
                  </a:lnTo>
                  <a:lnTo>
                    <a:pt x="70459" y="30480"/>
                  </a:lnTo>
                  <a:lnTo>
                    <a:pt x="29032" y="12115"/>
                  </a:lnTo>
                  <a:lnTo>
                    <a:pt x="0" y="0"/>
                  </a:lnTo>
                  <a:lnTo>
                    <a:pt x="0" y="58407"/>
                  </a:lnTo>
                  <a:lnTo>
                    <a:pt x="28905" y="70853"/>
                  </a:lnTo>
                  <a:lnTo>
                    <a:pt x="70167" y="89725"/>
                  </a:lnTo>
                  <a:lnTo>
                    <a:pt x="110921" y="109499"/>
                  </a:lnTo>
                  <a:lnTo>
                    <a:pt x="151168" y="130162"/>
                  </a:lnTo>
                  <a:lnTo>
                    <a:pt x="190881" y="151688"/>
                  </a:lnTo>
                  <a:lnTo>
                    <a:pt x="230047" y="174078"/>
                  </a:lnTo>
                  <a:lnTo>
                    <a:pt x="268668" y="197307"/>
                  </a:lnTo>
                  <a:lnTo>
                    <a:pt x="306730" y="221373"/>
                  </a:lnTo>
                  <a:lnTo>
                    <a:pt x="344208" y="246265"/>
                  </a:lnTo>
                  <a:lnTo>
                    <a:pt x="381088" y="271957"/>
                  </a:lnTo>
                  <a:lnTo>
                    <a:pt x="417372" y="298450"/>
                  </a:lnTo>
                  <a:lnTo>
                    <a:pt x="453034" y="325716"/>
                  </a:lnTo>
                  <a:lnTo>
                    <a:pt x="488061" y="353758"/>
                  </a:lnTo>
                  <a:lnTo>
                    <a:pt x="522465" y="382549"/>
                  </a:lnTo>
                  <a:lnTo>
                    <a:pt x="556196" y="412089"/>
                  </a:lnTo>
                  <a:lnTo>
                    <a:pt x="589267" y="442366"/>
                  </a:lnTo>
                  <a:lnTo>
                    <a:pt x="621652" y="473354"/>
                  </a:lnTo>
                  <a:lnTo>
                    <a:pt x="653351" y="505053"/>
                  </a:lnTo>
                  <a:lnTo>
                    <a:pt x="684339" y="537438"/>
                  </a:lnTo>
                  <a:lnTo>
                    <a:pt x="714616" y="570509"/>
                  </a:lnTo>
                  <a:lnTo>
                    <a:pt x="744156" y="604253"/>
                  </a:lnTo>
                  <a:lnTo>
                    <a:pt x="772947" y="638644"/>
                  </a:lnTo>
                  <a:lnTo>
                    <a:pt x="800989" y="673671"/>
                  </a:lnTo>
                  <a:lnTo>
                    <a:pt x="828255" y="709333"/>
                  </a:lnTo>
                  <a:lnTo>
                    <a:pt x="854748" y="745617"/>
                  </a:lnTo>
                  <a:lnTo>
                    <a:pt x="880440" y="782497"/>
                  </a:lnTo>
                  <a:lnTo>
                    <a:pt x="905332" y="819975"/>
                  </a:lnTo>
                  <a:lnTo>
                    <a:pt x="929398" y="858024"/>
                  </a:lnTo>
                  <a:lnTo>
                    <a:pt x="952627" y="896645"/>
                  </a:lnTo>
                  <a:lnTo>
                    <a:pt x="975017" y="935824"/>
                  </a:lnTo>
                  <a:lnTo>
                    <a:pt x="996543" y="975537"/>
                  </a:lnTo>
                  <a:lnTo>
                    <a:pt x="1017206" y="1015784"/>
                  </a:lnTo>
                  <a:lnTo>
                    <a:pt x="1036980" y="1056538"/>
                  </a:lnTo>
                  <a:lnTo>
                    <a:pt x="1055801" y="1097686"/>
                  </a:lnTo>
                  <a:lnTo>
                    <a:pt x="1073823" y="1139545"/>
                  </a:lnTo>
                  <a:lnTo>
                    <a:pt x="1090866" y="1181773"/>
                  </a:lnTo>
                  <a:lnTo>
                    <a:pt x="1106982" y="1224457"/>
                  </a:lnTo>
                  <a:lnTo>
                    <a:pt x="1122146" y="1267599"/>
                  </a:lnTo>
                  <a:lnTo>
                    <a:pt x="1136345" y="1311173"/>
                  </a:lnTo>
                  <a:lnTo>
                    <a:pt x="1149578" y="1355178"/>
                  </a:lnTo>
                  <a:lnTo>
                    <a:pt x="1161834" y="1399603"/>
                  </a:lnTo>
                  <a:lnTo>
                    <a:pt x="1173073" y="1444421"/>
                  </a:lnTo>
                  <a:lnTo>
                    <a:pt x="1183309" y="1489633"/>
                  </a:lnTo>
                  <a:lnTo>
                    <a:pt x="1192530" y="1535214"/>
                  </a:lnTo>
                  <a:lnTo>
                    <a:pt x="1200708" y="1581162"/>
                  </a:lnTo>
                  <a:lnTo>
                    <a:pt x="1207833" y="1627454"/>
                  </a:lnTo>
                  <a:lnTo>
                    <a:pt x="1213904" y="1674088"/>
                  </a:lnTo>
                  <a:lnTo>
                    <a:pt x="1218895" y="1721040"/>
                  </a:lnTo>
                  <a:lnTo>
                    <a:pt x="1222794" y="1768309"/>
                  </a:lnTo>
                  <a:lnTo>
                    <a:pt x="1225600" y="1815871"/>
                  </a:lnTo>
                  <a:lnTo>
                    <a:pt x="1227289" y="1863725"/>
                  </a:lnTo>
                  <a:lnTo>
                    <a:pt x="1227861" y="1911858"/>
                  </a:lnTo>
                  <a:lnTo>
                    <a:pt x="1227289" y="1959914"/>
                  </a:lnTo>
                  <a:lnTo>
                    <a:pt x="1225613" y="2007679"/>
                  </a:lnTo>
                  <a:lnTo>
                    <a:pt x="1222806" y="2055164"/>
                  </a:lnTo>
                  <a:lnTo>
                    <a:pt x="1218920" y="2102358"/>
                  </a:lnTo>
                  <a:lnTo>
                    <a:pt x="1213942" y="2149246"/>
                  </a:lnTo>
                  <a:lnTo>
                    <a:pt x="1207884" y="2195830"/>
                  </a:lnTo>
                  <a:lnTo>
                    <a:pt x="1200772" y="2242096"/>
                  </a:lnTo>
                  <a:lnTo>
                    <a:pt x="1192618" y="2288019"/>
                  </a:lnTo>
                  <a:lnTo>
                    <a:pt x="1183411" y="2333587"/>
                  </a:lnTo>
                  <a:lnTo>
                    <a:pt x="1173187" y="2378799"/>
                  </a:lnTo>
                  <a:lnTo>
                    <a:pt x="1161948" y="2423642"/>
                  </a:lnTo>
                  <a:lnTo>
                    <a:pt x="1149705" y="2468092"/>
                  </a:lnTo>
                  <a:lnTo>
                    <a:pt x="1136472" y="2512149"/>
                  </a:lnTo>
                  <a:lnTo>
                    <a:pt x="1122260" y="2555798"/>
                  </a:lnTo>
                  <a:lnTo>
                    <a:pt x="1107071" y="2599029"/>
                  </a:lnTo>
                  <a:lnTo>
                    <a:pt x="1090917" y="2641828"/>
                  </a:lnTo>
                  <a:lnTo>
                    <a:pt x="1073823" y="2684183"/>
                  </a:lnTo>
                  <a:lnTo>
                    <a:pt x="1055852" y="2725940"/>
                  </a:lnTo>
                  <a:lnTo>
                    <a:pt x="1036980" y="2767203"/>
                  </a:lnTo>
                  <a:lnTo>
                    <a:pt x="1017206" y="2807957"/>
                  </a:lnTo>
                  <a:lnTo>
                    <a:pt x="996543" y="2848203"/>
                  </a:lnTo>
                  <a:lnTo>
                    <a:pt x="975017" y="2887916"/>
                  </a:lnTo>
                  <a:lnTo>
                    <a:pt x="952627" y="2927096"/>
                  </a:lnTo>
                  <a:lnTo>
                    <a:pt x="929398" y="2965716"/>
                  </a:lnTo>
                  <a:lnTo>
                    <a:pt x="905332" y="3003766"/>
                  </a:lnTo>
                  <a:lnTo>
                    <a:pt x="880440" y="3041243"/>
                  </a:lnTo>
                  <a:lnTo>
                    <a:pt x="854748" y="3078124"/>
                  </a:lnTo>
                  <a:lnTo>
                    <a:pt x="828255" y="3114408"/>
                  </a:lnTo>
                  <a:lnTo>
                    <a:pt x="800989" y="3150070"/>
                  </a:lnTo>
                  <a:lnTo>
                    <a:pt x="772947" y="3185109"/>
                  </a:lnTo>
                  <a:lnTo>
                    <a:pt x="744156" y="3219500"/>
                  </a:lnTo>
                  <a:lnTo>
                    <a:pt x="714616" y="3253244"/>
                  </a:lnTo>
                  <a:lnTo>
                    <a:pt x="684339" y="3286302"/>
                  </a:lnTo>
                  <a:lnTo>
                    <a:pt x="653351" y="3318700"/>
                  </a:lnTo>
                  <a:lnTo>
                    <a:pt x="621652" y="3350399"/>
                  </a:lnTo>
                  <a:lnTo>
                    <a:pt x="589267" y="3381387"/>
                  </a:lnTo>
                  <a:lnTo>
                    <a:pt x="556196" y="3411651"/>
                  </a:lnTo>
                  <a:lnTo>
                    <a:pt x="522465" y="3441192"/>
                  </a:lnTo>
                  <a:lnTo>
                    <a:pt x="488061" y="3469995"/>
                  </a:lnTo>
                  <a:lnTo>
                    <a:pt x="453034" y="3498037"/>
                  </a:lnTo>
                  <a:lnTo>
                    <a:pt x="417372" y="3525304"/>
                  </a:lnTo>
                  <a:lnTo>
                    <a:pt x="381088" y="3551796"/>
                  </a:lnTo>
                  <a:lnTo>
                    <a:pt x="344208" y="3577488"/>
                  </a:lnTo>
                  <a:lnTo>
                    <a:pt x="306730" y="3602367"/>
                  </a:lnTo>
                  <a:lnTo>
                    <a:pt x="268668" y="3626434"/>
                  </a:lnTo>
                  <a:lnTo>
                    <a:pt x="230047" y="3649675"/>
                  </a:lnTo>
                  <a:lnTo>
                    <a:pt x="190881" y="3672065"/>
                  </a:lnTo>
                  <a:lnTo>
                    <a:pt x="151168" y="3693591"/>
                  </a:lnTo>
                  <a:lnTo>
                    <a:pt x="110921" y="3714242"/>
                  </a:lnTo>
                  <a:lnTo>
                    <a:pt x="70167" y="3734016"/>
                  </a:lnTo>
                  <a:lnTo>
                    <a:pt x="28905" y="3752900"/>
                  </a:lnTo>
                  <a:lnTo>
                    <a:pt x="0" y="3765346"/>
                  </a:lnTo>
                  <a:lnTo>
                    <a:pt x="0" y="3823792"/>
                  </a:lnTo>
                  <a:lnTo>
                    <a:pt x="70459" y="3793312"/>
                  </a:lnTo>
                  <a:lnTo>
                    <a:pt x="111404" y="3774071"/>
                  </a:lnTo>
                  <a:lnTo>
                    <a:pt x="151853" y="3753967"/>
                  </a:lnTo>
                  <a:lnTo>
                    <a:pt x="191808" y="3733012"/>
                  </a:lnTo>
                  <a:lnTo>
                    <a:pt x="231241" y="3711206"/>
                  </a:lnTo>
                  <a:lnTo>
                    <a:pt x="270141" y="3688575"/>
                  </a:lnTo>
                  <a:lnTo>
                    <a:pt x="308508" y="3665143"/>
                  </a:lnTo>
                  <a:lnTo>
                    <a:pt x="346316" y="3640886"/>
                  </a:lnTo>
                  <a:lnTo>
                    <a:pt x="383565" y="3615855"/>
                  </a:lnTo>
                  <a:lnTo>
                    <a:pt x="420230" y="3590036"/>
                  </a:lnTo>
                  <a:lnTo>
                    <a:pt x="456311" y="3563442"/>
                  </a:lnTo>
                  <a:lnTo>
                    <a:pt x="491794" y="3536099"/>
                  </a:lnTo>
                  <a:lnTo>
                    <a:pt x="526669" y="3508019"/>
                  </a:lnTo>
                  <a:lnTo>
                    <a:pt x="560908" y="3479190"/>
                  </a:lnTo>
                  <a:lnTo>
                    <a:pt x="594525" y="3449663"/>
                  </a:lnTo>
                  <a:lnTo>
                    <a:pt x="627481" y="3419411"/>
                  </a:lnTo>
                  <a:lnTo>
                    <a:pt x="659777" y="3388461"/>
                  </a:lnTo>
                  <a:lnTo>
                    <a:pt x="691413" y="3356838"/>
                  </a:lnTo>
                  <a:lnTo>
                    <a:pt x="722350" y="3324529"/>
                  </a:lnTo>
                  <a:lnTo>
                    <a:pt x="752602" y="3291573"/>
                  </a:lnTo>
                  <a:lnTo>
                    <a:pt x="782142" y="3257969"/>
                  </a:lnTo>
                  <a:lnTo>
                    <a:pt x="810958" y="3223717"/>
                  </a:lnTo>
                  <a:lnTo>
                    <a:pt x="839050" y="3188855"/>
                  </a:lnTo>
                  <a:lnTo>
                    <a:pt x="866394" y="3153372"/>
                  </a:lnTo>
                  <a:lnTo>
                    <a:pt x="892975" y="3117291"/>
                  </a:lnTo>
                  <a:lnTo>
                    <a:pt x="918794" y="3080613"/>
                  </a:lnTo>
                  <a:lnTo>
                    <a:pt x="943838" y="3043364"/>
                  </a:lnTo>
                  <a:lnTo>
                    <a:pt x="968082" y="3005556"/>
                  </a:lnTo>
                  <a:lnTo>
                    <a:pt x="991527" y="2967190"/>
                  </a:lnTo>
                  <a:lnTo>
                    <a:pt x="1014145" y="2928289"/>
                  </a:lnTo>
                  <a:lnTo>
                    <a:pt x="1035939" y="2888856"/>
                  </a:lnTo>
                  <a:lnTo>
                    <a:pt x="1056906" y="2848902"/>
                  </a:lnTo>
                  <a:lnTo>
                    <a:pt x="1077010" y="2808452"/>
                  </a:lnTo>
                  <a:lnTo>
                    <a:pt x="1096251" y="2767507"/>
                  </a:lnTo>
                  <a:lnTo>
                    <a:pt x="1114615" y="2726080"/>
                  </a:lnTo>
                  <a:lnTo>
                    <a:pt x="1132090" y="2684195"/>
                  </a:lnTo>
                  <a:lnTo>
                    <a:pt x="1148613" y="2641968"/>
                  </a:lnTo>
                  <a:lnTo>
                    <a:pt x="1164247" y="2599283"/>
                  </a:lnTo>
                  <a:lnTo>
                    <a:pt x="1178966" y="2556141"/>
                  </a:lnTo>
                  <a:lnTo>
                    <a:pt x="1192758" y="2512555"/>
                  </a:lnTo>
                  <a:lnTo>
                    <a:pt x="1205750" y="2468092"/>
                  </a:lnTo>
                  <a:lnTo>
                    <a:pt x="1217650" y="2423642"/>
                  </a:lnTo>
                  <a:lnTo>
                    <a:pt x="1228445" y="2379307"/>
                  </a:lnTo>
                  <a:lnTo>
                    <a:pt x="1238402" y="2334095"/>
                  </a:lnTo>
                  <a:lnTo>
                    <a:pt x="1247368" y="2288514"/>
                  </a:lnTo>
                  <a:lnTo>
                    <a:pt x="1255318" y="2242566"/>
                  </a:lnTo>
                  <a:lnTo>
                    <a:pt x="1262265" y="2196274"/>
                  </a:lnTo>
                  <a:lnTo>
                    <a:pt x="1268158" y="2149640"/>
                  </a:lnTo>
                  <a:lnTo>
                    <a:pt x="1273022" y="2102675"/>
                  </a:lnTo>
                  <a:lnTo>
                    <a:pt x="1276819" y="2055406"/>
                  </a:lnTo>
                  <a:lnTo>
                    <a:pt x="1279563" y="2007831"/>
                  </a:lnTo>
                  <a:lnTo>
                    <a:pt x="1281201" y="1959978"/>
                  </a:lnTo>
                  <a:lnTo>
                    <a:pt x="1281760" y="1911883"/>
                  </a:lnTo>
                  <a:close/>
                </a:path>
                <a:path w="18288000" h="9364345">
                  <a:moveTo>
                    <a:pt x="18287988" y="5483530"/>
                  </a:moveTo>
                  <a:lnTo>
                    <a:pt x="18244503" y="5493994"/>
                  </a:lnTo>
                  <a:lnTo>
                    <a:pt x="18199723" y="5505945"/>
                  </a:lnTo>
                  <a:lnTo>
                    <a:pt x="18155374" y="5518963"/>
                  </a:lnTo>
                  <a:lnTo>
                    <a:pt x="18111483" y="5533009"/>
                  </a:lnTo>
                  <a:lnTo>
                    <a:pt x="18068062" y="5548084"/>
                  </a:lnTo>
                  <a:lnTo>
                    <a:pt x="18025110" y="5564175"/>
                  </a:lnTo>
                  <a:lnTo>
                    <a:pt x="17982654" y="5581256"/>
                  </a:lnTo>
                  <a:lnTo>
                    <a:pt x="17940719" y="5599328"/>
                  </a:lnTo>
                  <a:lnTo>
                    <a:pt x="17899291" y="5618365"/>
                  </a:lnTo>
                  <a:lnTo>
                    <a:pt x="17858410" y="5638368"/>
                  </a:lnTo>
                  <a:lnTo>
                    <a:pt x="17818075" y="5659298"/>
                  </a:lnTo>
                  <a:lnTo>
                    <a:pt x="17778311" y="5681154"/>
                  </a:lnTo>
                  <a:lnTo>
                    <a:pt x="17739119" y="5703938"/>
                  </a:lnTo>
                  <a:lnTo>
                    <a:pt x="17700524" y="5727598"/>
                  </a:lnTo>
                  <a:lnTo>
                    <a:pt x="17662551" y="5752160"/>
                  </a:lnTo>
                  <a:lnTo>
                    <a:pt x="17625187" y="5777573"/>
                  </a:lnTo>
                  <a:lnTo>
                    <a:pt x="17588472" y="5803849"/>
                  </a:lnTo>
                  <a:lnTo>
                    <a:pt x="17552404" y="5830963"/>
                  </a:lnTo>
                  <a:lnTo>
                    <a:pt x="17516996" y="5858903"/>
                  </a:lnTo>
                  <a:lnTo>
                    <a:pt x="17482287" y="5887656"/>
                  </a:lnTo>
                  <a:lnTo>
                    <a:pt x="17448264" y="5917209"/>
                  </a:lnTo>
                  <a:lnTo>
                    <a:pt x="17414939" y="5947537"/>
                  </a:lnTo>
                  <a:lnTo>
                    <a:pt x="17382351" y="5978626"/>
                  </a:lnTo>
                  <a:lnTo>
                    <a:pt x="17350512" y="6010478"/>
                  </a:lnTo>
                  <a:lnTo>
                    <a:pt x="17319409" y="6043066"/>
                  </a:lnTo>
                  <a:lnTo>
                    <a:pt x="17289082" y="6076378"/>
                  </a:lnTo>
                  <a:lnTo>
                    <a:pt x="17259529" y="6110402"/>
                  </a:lnTo>
                  <a:lnTo>
                    <a:pt x="17230776" y="6145123"/>
                  </a:lnTo>
                  <a:lnTo>
                    <a:pt x="17202836" y="6180531"/>
                  </a:lnTo>
                  <a:lnTo>
                    <a:pt x="17175734" y="6216599"/>
                  </a:lnTo>
                  <a:lnTo>
                    <a:pt x="17149458" y="6253315"/>
                  </a:lnTo>
                  <a:lnTo>
                    <a:pt x="17124033" y="6290678"/>
                  </a:lnTo>
                  <a:lnTo>
                    <a:pt x="17099484" y="6328651"/>
                  </a:lnTo>
                  <a:lnTo>
                    <a:pt x="17075811" y="6367246"/>
                  </a:lnTo>
                  <a:lnTo>
                    <a:pt x="17053040" y="6406426"/>
                  </a:lnTo>
                  <a:lnTo>
                    <a:pt x="17031183" y="6446202"/>
                  </a:lnTo>
                  <a:lnTo>
                    <a:pt x="17010241" y="6486538"/>
                  </a:lnTo>
                  <a:lnTo>
                    <a:pt x="16990251" y="6527419"/>
                  </a:lnTo>
                  <a:lnTo>
                    <a:pt x="16971214" y="6568834"/>
                  </a:lnTo>
                  <a:lnTo>
                    <a:pt x="16953141" y="6610782"/>
                  </a:lnTo>
                  <a:lnTo>
                    <a:pt x="16936060" y="6653238"/>
                  </a:lnTo>
                  <a:lnTo>
                    <a:pt x="16919969" y="6696176"/>
                  </a:lnTo>
                  <a:lnTo>
                    <a:pt x="16904894" y="6739610"/>
                  </a:lnTo>
                  <a:lnTo>
                    <a:pt x="16890835" y="6783502"/>
                  </a:lnTo>
                  <a:lnTo>
                    <a:pt x="16877830" y="6827850"/>
                  </a:lnTo>
                  <a:lnTo>
                    <a:pt x="16865880" y="6872630"/>
                  </a:lnTo>
                  <a:lnTo>
                    <a:pt x="16854996" y="6917830"/>
                  </a:lnTo>
                  <a:lnTo>
                    <a:pt x="16845204" y="6963435"/>
                  </a:lnTo>
                  <a:lnTo>
                    <a:pt x="16836505" y="7009435"/>
                  </a:lnTo>
                  <a:lnTo>
                    <a:pt x="16828910" y="7055815"/>
                  </a:lnTo>
                  <a:lnTo>
                    <a:pt x="16822458" y="7102564"/>
                  </a:lnTo>
                  <a:lnTo>
                    <a:pt x="16817137" y="7149668"/>
                  </a:lnTo>
                  <a:lnTo>
                    <a:pt x="16812984" y="7197090"/>
                  </a:lnTo>
                  <a:lnTo>
                    <a:pt x="16809987" y="7244855"/>
                  </a:lnTo>
                  <a:lnTo>
                    <a:pt x="16808184" y="7292911"/>
                  </a:lnTo>
                  <a:lnTo>
                    <a:pt x="16807587" y="7341260"/>
                  </a:lnTo>
                  <a:lnTo>
                    <a:pt x="16808184" y="7389622"/>
                  </a:lnTo>
                  <a:lnTo>
                    <a:pt x="16809987" y="7437679"/>
                  </a:lnTo>
                  <a:lnTo>
                    <a:pt x="16812984" y="7485431"/>
                  </a:lnTo>
                  <a:lnTo>
                    <a:pt x="16817137" y="7532865"/>
                  </a:lnTo>
                  <a:lnTo>
                    <a:pt x="16822458" y="7579969"/>
                  </a:lnTo>
                  <a:lnTo>
                    <a:pt x="16828910" y="7626718"/>
                  </a:lnTo>
                  <a:lnTo>
                    <a:pt x="16836505" y="7673099"/>
                  </a:lnTo>
                  <a:lnTo>
                    <a:pt x="16845204" y="7719098"/>
                  </a:lnTo>
                  <a:lnTo>
                    <a:pt x="16854996" y="7764704"/>
                  </a:lnTo>
                  <a:lnTo>
                    <a:pt x="16865880" y="7809916"/>
                  </a:lnTo>
                  <a:lnTo>
                    <a:pt x="16877830" y="7854696"/>
                  </a:lnTo>
                  <a:lnTo>
                    <a:pt x="16890848" y="7899032"/>
                  </a:lnTo>
                  <a:lnTo>
                    <a:pt x="16904894" y="7942923"/>
                  </a:lnTo>
                  <a:lnTo>
                    <a:pt x="16919969" y="7986357"/>
                  </a:lnTo>
                  <a:lnTo>
                    <a:pt x="16936060" y="8029308"/>
                  </a:lnTo>
                  <a:lnTo>
                    <a:pt x="16953141" y="8071752"/>
                  </a:lnTo>
                  <a:lnTo>
                    <a:pt x="16971214" y="8113700"/>
                  </a:lnTo>
                  <a:lnTo>
                    <a:pt x="16990251" y="8155127"/>
                  </a:lnTo>
                  <a:lnTo>
                    <a:pt x="17010241" y="8196008"/>
                  </a:lnTo>
                  <a:lnTo>
                    <a:pt x="17031183" y="8236344"/>
                  </a:lnTo>
                  <a:lnTo>
                    <a:pt x="17053040" y="8276107"/>
                  </a:lnTo>
                  <a:lnTo>
                    <a:pt x="17075811" y="8315299"/>
                  </a:lnTo>
                  <a:lnTo>
                    <a:pt x="17099484" y="8353882"/>
                  </a:lnTo>
                  <a:lnTo>
                    <a:pt x="17124033" y="8391868"/>
                  </a:lnTo>
                  <a:lnTo>
                    <a:pt x="17149458" y="8429231"/>
                  </a:lnTo>
                  <a:lnTo>
                    <a:pt x="17175734" y="8465947"/>
                  </a:lnTo>
                  <a:lnTo>
                    <a:pt x="17202849" y="8502015"/>
                  </a:lnTo>
                  <a:lnTo>
                    <a:pt x="17230789" y="8537423"/>
                  </a:lnTo>
                  <a:lnTo>
                    <a:pt x="17259542" y="8572132"/>
                  </a:lnTo>
                  <a:lnTo>
                    <a:pt x="17289082" y="8606155"/>
                  </a:lnTo>
                  <a:lnTo>
                    <a:pt x="17319409" y="8639480"/>
                  </a:lnTo>
                  <a:lnTo>
                    <a:pt x="17350512" y="8672068"/>
                  </a:lnTo>
                  <a:lnTo>
                    <a:pt x="17382363" y="8703920"/>
                  </a:lnTo>
                  <a:lnTo>
                    <a:pt x="17414952" y="8735009"/>
                  </a:lnTo>
                  <a:lnTo>
                    <a:pt x="17448264" y="8765337"/>
                  </a:lnTo>
                  <a:lnTo>
                    <a:pt x="17482287" y="8794890"/>
                  </a:lnTo>
                  <a:lnTo>
                    <a:pt x="17517009" y="8823642"/>
                  </a:lnTo>
                  <a:lnTo>
                    <a:pt x="17552404" y="8851582"/>
                  </a:lnTo>
                  <a:lnTo>
                    <a:pt x="17588472" y="8878697"/>
                  </a:lnTo>
                  <a:lnTo>
                    <a:pt x="17625200" y="8904973"/>
                  </a:lnTo>
                  <a:lnTo>
                    <a:pt x="17662551" y="8930386"/>
                  </a:lnTo>
                  <a:lnTo>
                    <a:pt x="17700536" y="8954948"/>
                  </a:lnTo>
                  <a:lnTo>
                    <a:pt x="17739132" y="8978608"/>
                  </a:lnTo>
                  <a:lnTo>
                    <a:pt x="17778311" y="9001379"/>
                  </a:lnTo>
                  <a:lnTo>
                    <a:pt x="17818075" y="9023248"/>
                  </a:lnTo>
                  <a:lnTo>
                    <a:pt x="17858410" y="9044178"/>
                  </a:lnTo>
                  <a:lnTo>
                    <a:pt x="17899304" y="9064168"/>
                  </a:lnTo>
                  <a:lnTo>
                    <a:pt x="17940719" y="9083218"/>
                  </a:lnTo>
                  <a:lnTo>
                    <a:pt x="17982667" y="9101277"/>
                  </a:lnTo>
                  <a:lnTo>
                    <a:pt x="18025123" y="9118371"/>
                  </a:lnTo>
                  <a:lnTo>
                    <a:pt x="18068062" y="9134462"/>
                  </a:lnTo>
                  <a:lnTo>
                    <a:pt x="18111496" y="9149537"/>
                  </a:lnTo>
                  <a:lnTo>
                    <a:pt x="18155387" y="9163583"/>
                  </a:lnTo>
                  <a:lnTo>
                    <a:pt x="18199735" y="9176588"/>
                  </a:lnTo>
                  <a:lnTo>
                    <a:pt x="18244516" y="9188539"/>
                  </a:lnTo>
                  <a:lnTo>
                    <a:pt x="18287988" y="9199016"/>
                  </a:lnTo>
                  <a:lnTo>
                    <a:pt x="18287988" y="5483530"/>
                  </a:lnTo>
                  <a:close/>
                </a:path>
                <a:path w="18288000" h="9364345">
                  <a:moveTo>
                    <a:pt x="18287988" y="5318328"/>
                  </a:moveTo>
                  <a:lnTo>
                    <a:pt x="18246230" y="5327510"/>
                  </a:lnTo>
                  <a:lnTo>
                    <a:pt x="18201399" y="5338432"/>
                  </a:lnTo>
                  <a:lnTo>
                    <a:pt x="18156936" y="5350332"/>
                  </a:lnTo>
                  <a:lnTo>
                    <a:pt x="18112880" y="5363197"/>
                  </a:lnTo>
                  <a:lnTo>
                    <a:pt x="18069230" y="5377002"/>
                  </a:lnTo>
                  <a:lnTo>
                    <a:pt x="18025999" y="5391747"/>
                  </a:lnTo>
                  <a:lnTo>
                    <a:pt x="17983200" y="5407406"/>
                  </a:lnTo>
                  <a:lnTo>
                    <a:pt x="17940859" y="5423992"/>
                  </a:lnTo>
                  <a:lnTo>
                    <a:pt x="17898961" y="5441467"/>
                  </a:lnTo>
                  <a:lnTo>
                    <a:pt x="17857534" y="5459831"/>
                  </a:lnTo>
                  <a:lnTo>
                    <a:pt x="17816589" y="5479072"/>
                  </a:lnTo>
                  <a:lnTo>
                    <a:pt x="17776127" y="5499189"/>
                  </a:lnTo>
                  <a:lnTo>
                    <a:pt x="17736185" y="5520144"/>
                  </a:lnTo>
                  <a:lnTo>
                    <a:pt x="17696752" y="5541937"/>
                  </a:lnTo>
                  <a:lnTo>
                    <a:pt x="17657852" y="5564568"/>
                  </a:lnTo>
                  <a:lnTo>
                    <a:pt x="17619485" y="5588012"/>
                  </a:lnTo>
                  <a:lnTo>
                    <a:pt x="17581677" y="5612257"/>
                  </a:lnTo>
                  <a:lnTo>
                    <a:pt x="17544428" y="5637301"/>
                  </a:lnTo>
                  <a:lnTo>
                    <a:pt x="17507750" y="5663120"/>
                  </a:lnTo>
                  <a:lnTo>
                    <a:pt x="17471670" y="5689701"/>
                  </a:lnTo>
                  <a:lnTo>
                    <a:pt x="17436186" y="5717044"/>
                  </a:lnTo>
                  <a:lnTo>
                    <a:pt x="17401324" y="5745137"/>
                  </a:lnTo>
                  <a:lnTo>
                    <a:pt x="17367073" y="5773953"/>
                  </a:lnTo>
                  <a:lnTo>
                    <a:pt x="17333468" y="5803493"/>
                  </a:lnTo>
                  <a:lnTo>
                    <a:pt x="17300512" y="5833745"/>
                  </a:lnTo>
                  <a:lnTo>
                    <a:pt x="17268203" y="5864682"/>
                  </a:lnTo>
                  <a:lnTo>
                    <a:pt x="17236580" y="5896318"/>
                  </a:lnTo>
                  <a:lnTo>
                    <a:pt x="17205630" y="5928614"/>
                  </a:lnTo>
                  <a:lnTo>
                    <a:pt x="17175391" y="5961570"/>
                  </a:lnTo>
                  <a:lnTo>
                    <a:pt x="17145851" y="5995187"/>
                  </a:lnTo>
                  <a:lnTo>
                    <a:pt x="17117035" y="6029426"/>
                  </a:lnTo>
                  <a:lnTo>
                    <a:pt x="17088943" y="6064301"/>
                  </a:lnTo>
                  <a:lnTo>
                    <a:pt x="17061599" y="6099784"/>
                  </a:lnTo>
                  <a:lnTo>
                    <a:pt x="17035018" y="6135865"/>
                  </a:lnTo>
                  <a:lnTo>
                    <a:pt x="17009199" y="6172530"/>
                  </a:lnTo>
                  <a:lnTo>
                    <a:pt x="16984155" y="6209779"/>
                  </a:lnTo>
                  <a:lnTo>
                    <a:pt x="16959911" y="6247587"/>
                  </a:lnTo>
                  <a:lnTo>
                    <a:pt x="16936466" y="6285954"/>
                  </a:lnTo>
                  <a:lnTo>
                    <a:pt x="16913848" y="6324867"/>
                  </a:lnTo>
                  <a:lnTo>
                    <a:pt x="16892042" y="6364300"/>
                  </a:lnTo>
                  <a:lnTo>
                    <a:pt x="16871087" y="6404242"/>
                  </a:lnTo>
                  <a:lnTo>
                    <a:pt x="16850983" y="6444704"/>
                  </a:lnTo>
                  <a:lnTo>
                    <a:pt x="16831742" y="6485649"/>
                  </a:lnTo>
                  <a:lnTo>
                    <a:pt x="16813365" y="6527076"/>
                  </a:lnTo>
                  <a:lnTo>
                    <a:pt x="16795903" y="6568948"/>
                  </a:lnTo>
                  <a:lnTo>
                    <a:pt x="16779367" y="6611175"/>
                  </a:lnTo>
                  <a:lnTo>
                    <a:pt x="16763734" y="6653873"/>
                  </a:lnTo>
                  <a:lnTo>
                    <a:pt x="16749014" y="6697015"/>
                  </a:lnTo>
                  <a:lnTo>
                    <a:pt x="16735222" y="6740588"/>
                  </a:lnTo>
                  <a:lnTo>
                    <a:pt x="16722243" y="6785051"/>
                  </a:lnTo>
                  <a:lnTo>
                    <a:pt x="16710343" y="6829514"/>
                  </a:lnTo>
                  <a:lnTo>
                    <a:pt x="16699535" y="6873837"/>
                  </a:lnTo>
                  <a:lnTo>
                    <a:pt x="16689578" y="6919049"/>
                  </a:lnTo>
                  <a:lnTo>
                    <a:pt x="16680625" y="6964642"/>
                  </a:lnTo>
                  <a:lnTo>
                    <a:pt x="16672662" y="7010578"/>
                  </a:lnTo>
                  <a:lnTo>
                    <a:pt x="16665728" y="7056882"/>
                  </a:lnTo>
                  <a:lnTo>
                    <a:pt x="16659822" y="7103516"/>
                  </a:lnTo>
                  <a:lnTo>
                    <a:pt x="16654958" y="7150468"/>
                  </a:lnTo>
                  <a:lnTo>
                    <a:pt x="16651161" y="7197738"/>
                  </a:lnTo>
                  <a:lnTo>
                    <a:pt x="16648430" y="7245312"/>
                  </a:lnTo>
                  <a:lnTo>
                    <a:pt x="16646779" y="7293165"/>
                  </a:lnTo>
                  <a:lnTo>
                    <a:pt x="16646233" y="7341260"/>
                  </a:lnTo>
                  <a:lnTo>
                    <a:pt x="16646779" y="7389292"/>
                  </a:lnTo>
                  <a:lnTo>
                    <a:pt x="16648418" y="7437056"/>
                  </a:lnTo>
                  <a:lnTo>
                    <a:pt x="16651148" y="7484542"/>
                  </a:lnTo>
                  <a:lnTo>
                    <a:pt x="16654933" y="7531735"/>
                  </a:lnTo>
                  <a:lnTo>
                    <a:pt x="16659771" y="7578636"/>
                  </a:lnTo>
                  <a:lnTo>
                    <a:pt x="16665664" y="7625220"/>
                  </a:lnTo>
                  <a:lnTo>
                    <a:pt x="16672586" y="7671486"/>
                  </a:lnTo>
                  <a:lnTo>
                    <a:pt x="16680523" y="7717409"/>
                  </a:lnTo>
                  <a:lnTo>
                    <a:pt x="16689477" y="7762976"/>
                  </a:lnTo>
                  <a:lnTo>
                    <a:pt x="16699408" y="7808188"/>
                  </a:lnTo>
                  <a:lnTo>
                    <a:pt x="16710343" y="7853032"/>
                  </a:lnTo>
                  <a:lnTo>
                    <a:pt x="16722243" y="7897482"/>
                  </a:lnTo>
                  <a:lnTo>
                    <a:pt x="16735095" y="7941538"/>
                  </a:lnTo>
                  <a:lnTo>
                    <a:pt x="16748900" y="7985188"/>
                  </a:lnTo>
                  <a:lnTo>
                    <a:pt x="16763645" y="8028419"/>
                  </a:lnTo>
                  <a:lnTo>
                    <a:pt x="16779316" y="8071218"/>
                  </a:lnTo>
                  <a:lnTo>
                    <a:pt x="16795890" y="8113573"/>
                  </a:lnTo>
                  <a:lnTo>
                    <a:pt x="16813327" y="8155356"/>
                  </a:lnTo>
                  <a:lnTo>
                    <a:pt x="16831615" y="8196618"/>
                  </a:lnTo>
                  <a:lnTo>
                    <a:pt x="16850983" y="8237842"/>
                  </a:lnTo>
                  <a:lnTo>
                    <a:pt x="16871087" y="8278292"/>
                  </a:lnTo>
                  <a:lnTo>
                    <a:pt x="16892042" y="8318246"/>
                  </a:lnTo>
                  <a:lnTo>
                    <a:pt x="16913848" y="8357679"/>
                  </a:lnTo>
                  <a:lnTo>
                    <a:pt x="16936466" y="8396579"/>
                  </a:lnTo>
                  <a:lnTo>
                    <a:pt x="16959911" y="8434946"/>
                  </a:lnTo>
                  <a:lnTo>
                    <a:pt x="16984155" y="8472754"/>
                  </a:lnTo>
                  <a:lnTo>
                    <a:pt x="17009199" y="8510003"/>
                  </a:lnTo>
                  <a:lnTo>
                    <a:pt x="17035018" y="8546668"/>
                  </a:lnTo>
                  <a:lnTo>
                    <a:pt x="17061599" y="8582749"/>
                  </a:lnTo>
                  <a:lnTo>
                    <a:pt x="17088943" y="8618233"/>
                  </a:lnTo>
                  <a:lnTo>
                    <a:pt x="17117035" y="8653107"/>
                  </a:lnTo>
                  <a:lnTo>
                    <a:pt x="17145851" y="8687346"/>
                  </a:lnTo>
                  <a:lnTo>
                    <a:pt x="17175391" y="8720950"/>
                  </a:lnTo>
                  <a:lnTo>
                    <a:pt x="17205630" y="8753919"/>
                  </a:lnTo>
                  <a:lnTo>
                    <a:pt x="17236580" y="8786216"/>
                  </a:lnTo>
                  <a:lnTo>
                    <a:pt x="17268203" y="8817839"/>
                  </a:lnTo>
                  <a:lnTo>
                    <a:pt x="17300512" y="8848788"/>
                  </a:lnTo>
                  <a:lnTo>
                    <a:pt x="17333468" y="8879027"/>
                  </a:lnTo>
                  <a:lnTo>
                    <a:pt x="17367073" y="8908567"/>
                  </a:lnTo>
                  <a:lnTo>
                    <a:pt x="17401324" y="8937384"/>
                  </a:lnTo>
                  <a:lnTo>
                    <a:pt x="17436186" y="8965476"/>
                  </a:lnTo>
                  <a:lnTo>
                    <a:pt x="17471670" y="8992819"/>
                  </a:lnTo>
                  <a:lnTo>
                    <a:pt x="17507750" y="9019400"/>
                  </a:lnTo>
                  <a:lnTo>
                    <a:pt x="17544428" y="9045219"/>
                  </a:lnTo>
                  <a:lnTo>
                    <a:pt x="17581677" y="9070251"/>
                  </a:lnTo>
                  <a:lnTo>
                    <a:pt x="17619485" y="9094508"/>
                  </a:lnTo>
                  <a:lnTo>
                    <a:pt x="17657852" y="9117940"/>
                  </a:lnTo>
                  <a:lnTo>
                    <a:pt x="17696752" y="9140571"/>
                  </a:lnTo>
                  <a:lnTo>
                    <a:pt x="17736185" y="9162364"/>
                  </a:lnTo>
                  <a:lnTo>
                    <a:pt x="17776127" y="9183319"/>
                  </a:lnTo>
                  <a:lnTo>
                    <a:pt x="17816589" y="9203436"/>
                  </a:lnTo>
                  <a:lnTo>
                    <a:pt x="17857534" y="9222676"/>
                  </a:lnTo>
                  <a:lnTo>
                    <a:pt x="17898961" y="9241041"/>
                  </a:lnTo>
                  <a:lnTo>
                    <a:pt x="17940859" y="9258516"/>
                  </a:lnTo>
                  <a:lnTo>
                    <a:pt x="17983200" y="9275089"/>
                  </a:lnTo>
                  <a:lnTo>
                    <a:pt x="18025999" y="9290761"/>
                  </a:lnTo>
                  <a:lnTo>
                    <a:pt x="18069230" y="9305506"/>
                  </a:lnTo>
                  <a:lnTo>
                    <a:pt x="18112880" y="9319311"/>
                  </a:lnTo>
                  <a:lnTo>
                    <a:pt x="18156936" y="9332163"/>
                  </a:lnTo>
                  <a:lnTo>
                    <a:pt x="18201399" y="9344063"/>
                  </a:lnTo>
                  <a:lnTo>
                    <a:pt x="18246230" y="9354985"/>
                  </a:lnTo>
                  <a:lnTo>
                    <a:pt x="18287988" y="9364167"/>
                  </a:lnTo>
                  <a:lnTo>
                    <a:pt x="18287988" y="9309100"/>
                  </a:lnTo>
                  <a:lnTo>
                    <a:pt x="18245709" y="9299524"/>
                  </a:lnTo>
                  <a:lnTo>
                    <a:pt x="18200891" y="9288272"/>
                  </a:lnTo>
                  <a:lnTo>
                    <a:pt x="18156479" y="9276029"/>
                  </a:lnTo>
                  <a:lnTo>
                    <a:pt x="18112461" y="9262796"/>
                  </a:lnTo>
                  <a:lnTo>
                    <a:pt x="18068887" y="9248597"/>
                  </a:lnTo>
                  <a:lnTo>
                    <a:pt x="18025745" y="9233421"/>
                  </a:lnTo>
                  <a:lnTo>
                    <a:pt x="17983061" y="9217317"/>
                  </a:lnTo>
                  <a:lnTo>
                    <a:pt x="17940833" y="9200261"/>
                  </a:lnTo>
                  <a:lnTo>
                    <a:pt x="17899076" y="9182303"/>
                  </a:lnTo>
                  <a:lnTo>
                    <a:pt x="17857826" y="9163418"/>
                  </a:lnTo>
                  <a:lnTo>
                    <a:pt x="17817059" y="9143644"/>
                  </a:lnTo>
                  <a:lnTo>
                    <a:pt x="17776825" y="9122981"/>
                  </a:lnTo>
                  <a:lnTo>
                    <a:pt x="17737112" y="9101455"/>
                  </a:lnTo>
                  <a:lnTo>
                    <a:pt x="17697933" y="9079065"/>
                  </a:lnTo>
                  <a:lnTo>
                    <a:pt x="17659312" y="9055837"/>
                  </a:lnTo>
                  <a:lnTo>
                    <a:pt x="17621263" y="9031770"/>
                  </a:lnTo>
                  <a:lnTo>
                    <a:pt x="17583785" y="9006891"/>
                  </a:lnTo>
                  <a:lnTo>
                    <a:pt x="17546905" y="8981186"/>
                  </a:lnTo>
                  <a:lnTo>
                    <a:pt x="17510621" y="8954706"/>
                  </a:lnTo>
                  <a:lnTo>
                    <a:pt x="17474959" y="8927427"/>
                  </a:lnTo>
                  <a:lnTo>
                    <a:pt x="17439920" y="8899385"/>
                  </a:lnTo>
                  <a:lnTo>
                    <a:pt x="17405528" y="8870594"/>
                  </a:lnTo>
                  <a:lnTo>
                    <a:pt x="17371797" y="8841054"/>
                  </a:lnTo>
                  <a:lnTo>
                    <a:pt x="17338726" y="8810777"/>
                  </a:lnTo>
                  <a:lnTo>
                    <a:pt x="17306328" y="8779789"/>
                  </a:lnTo>
                  <a:lnTo>
                    <a:pt x="17274642" y="8748090"/>
                  </a:lnTo>
                  <a:lnTo>
                    <a:pt x="17243654" y="8715705"/>
                  </a:lnTo>
                  <a:lnTo>
                    <a:pt x="17213377" y="8682634"/>
                  </a:lnTo>
                  <a:lnTo>
                    <a:pt x="17183837" y="8648903"/>
                  </a:lnTo>
                  <a:lnTo>
                    <a:pt x="17155033" y="8614512"/>
                  </a:lnTo>
                  <a:lnTo>
                    <a:pt x="17127004" y="8579472"/>
                  </a:lnTo>
                  <a:lnTo>
                    <a:pt x="17099725" y="8543811"/>
                  </a:lnTo>
                  <a:lnTo>
                    <a:pt x="17073245" y="8507527"/>
                  </a:lnTo>
                  <a:lnTo>
                    <a:pt x="17047541" y="8470646"/>
                  </a:lnTo>
                  <a:lnTo>
                    <a:pt x="17022661" y="8433168"/>
                  </a:lnTo>
                  <a:lnTo>
                    <a:pt x="16998595" y="8395119"/>
                  </a:lnTo>
                  <a:lnTo>
                    <a:pt x="16975366" y="8356498"/>
                  </a:lnTo>
                  <a:lnTo>
                    <a:pt x="16952976" y="8317319"/>
                  </a:lnTo>
                  <a:lnTo>
                    <a:pt x="16931450" y="8277606"/>
                  </a:lnTo>
                  <a:lnTo>
                    <a:pt x="16910787" y="8237372"/>
                  </a:lnTo>
                  <a:lnTo>
                    <a:pt x="16891013" y="8196618"/>
                  </a:lnTo>
                  <a:lnTo>
                    <a:pt x="16872192" y="8155470"/>
                  </a:lnTo>
                  <a:lnTo>
                    <a:pt x="16854170" y="8113611"/>
                  </a:lnTo>
                  <a:lnTo>
                    <a:pt x="16837114" y="8071383"/>
                  </a:lnTo>
                  <a:lnTo>
                    <a:pt x="16821011" y="8028686"/>
                  </a:lnTo>
                  <a:lnTo>
                    <a:pt x="16805847" y="7985544"/>
                  </a:lnTo>
                  <a:lnTo>
                    <a:pt x="16791635" y="7941970"/>
                  </a:lnTo>
                  <a:lnTo>
                    <a:pt x="16778402" y="7897965"/>
                  </a:lnTo>
                  <a:lnTo>
                    <a:pt x="16766159" y="7853540"/>
                  </a:lnTo>
                  <a:lnTo>
                    <a:pt x="16754907" y="7808722"/>
                  </a:lnTo>
                  <a:lnTo>
                    <a:pt x="16744671" y="7763523"/>
                  </a:lnTo>
                  <a:lnTo>
                    <a:pt x="16735463" y="7717942"/>
                  </a:lnTo>
                  <a:lnTo>
                    <a:pt x="16727285" y="7671994"/>
                  </a:lnTo>
                  <a:lnTo>
                    <a:pt x="16720160" y="7625702"/>
                  </a:lnTo>
                  <a:lnTo>
                    <a:pt x="16714089" y="7579068"/>
                  </a:lnTo>
                  <a:lnTo>
                    <a:pt x="16709098" y="7532103"/>
                  </a:lnTo>
                  <a:lnTo>
                    <a:pt x="16705187" y="7484846"/>
                  </a:lnTo>
                  <a:lnTo>
                    <a:pt x="16702393" y="7437272"/>
                  </a:lnTo>
                  <a:lnTo>
                    <a:pt x="16700691" y="7389419"/>
                  </a:lnTo>
                  <a:lnTo>
                    <a:pt x="16700132" y="7341298"/>
                  </a:lnTo>
                  <a:lnTo>
                    <a:pt x="16700691" y="7293242"/>
                  </a:lnTo>
                  <a:lnTo>
                    <a:pt x="16702380" y="7245477"/>
                  </a:lnTo>
                  <a:lnTo>
                    <a:pt x="16705174" y="7197992"/>
                  </a:lnTo>
                  <a:lnTo>
                    <a:pt x="16709073" y="7150798"/>
                  </a:lnTo>
                  <a:lnTo>
                    <a:pt x="16714051" y="7103897"/>
                  </a:lnTo>
                  <a:lnTo>
                    <a:pt x="16720096" y="7057314"/>
                  </a:lnTo>
                  <a:lnTo>
                    <a:pt x="16727208" y="7011060"/>
                  </a:lnTo>
                  <a:lnTo>
                    <a:pt x="16735374" y="6965137"/>
                  </a:lnTo>
                  <a:lnTo>
                    <a:pt x="16744569" y="6919557"/>
                  </a:lnTo>
                  <a:lnTo>
                    <a:pt x="16754793" y="6874345"/>
                  </a:lnTo>
                  <a:lnTo>
                    <a:pt x="16766032" y="6829514"/>
                  </a:lnTo>
                  <a:lnTo>
                    <a:pt x="16778275" y="6785051"/>
                  </a:lnTo>
                  <a:lnTo>
                    <a:pt x="16791521" y="6740995"/>
                  </a:lnTo>
                  <a:lnTo>
                    <a:pt x="16805732" y="6697345"/>
                  </a:lnTo>
                  <a:lnTo>
                    <a:pt x="16820922" y="6654114"/>
                  </a:lnTo>
                  <a:lnTo>
                    <a:pt x="16837063" y="6611315"/>
                  </a:lnTo>
                  <a:lnTo>
                    <a:pt x="16854158" y="6568973"/>
                  </a:lnTo>
                  <a:lnTo>
                    <a:pt x="16872128" y="6527203"/>
                  </a:lnTo>
                  <a:lnTo>
                    <a:pt x="16891013" y="6485941"/>
                  </a:lnTo>
                  <a:lnTo>
                    <a:pt x="16910787" y="6445186"/>
                  </a:lnTo>
                  <a:lnTo>
                    <a:pt x="16931450" y="6404940"/>
                  </a:lnTo>
                  <a:lnTo>
                    <a:pt x="16952976" y="6365227"/>
                  </a:lnTo>
                  <a:lnTo>
                    <a:pt x="16975366" y="6326060"/>
                  </a:lnTo>
                  <a:lnTo>
                    <a:pt x="16998595" y="6287440"/>
                  </a:lnTo>
                  <a:lnTo>
                    <a:pt x="17022661" y="6249378"/>
                  </a:lnTo>
                  <a:lnTo>
                    <a:pt x="17047541" y="6211900"/>
                  </a:lnTo>
                  <a:lnTo>
                    <a:pt x="17073245" y="6175019"/>
                  </a:lnTo>
                  <a:lnTo>
                    <a:pt x="17099725" y="6138735"/>
                  </a:lnTo>
                  <a:lnTo>
                    <a:pt x="17127004" y="6103074"/>
                  </a:lnTo>
                  <a:lnTo>
                    <a:pt x="17155033" y="6068034"/>
                  </a:lnTo>
                  <a:lnTo>
                    <a:pt x="17183837" y="6033643"/>
                  </a:lnTo>
                  <a:lnTo>
                    <a:pt x="17213377" y="5999912"/>
                  </a:lnTo>
                  <a:lnTo>
                    <a:pt x="17243654" y="5966841"/>
                  </a:lnTo>
                  <a:lnTo>
                    <a:pt x="17274642" y="5934456"/>
                  </a:lnTo>
                  <a:lnTo>
                    <a:pt x="17306328" y="5902757"/>
                  </a:lnTo>
                  <a:lnTo>
                    <a:pt x="17338726" y="5871769"/>
                  </a:lnTo>
                  <a:lnTo>
                    <a:pt x="17371797" y="5841492"/>
                  </a:lnTo>
                  <a:lnTo>
                    <a:pt x="17405528" y="5811952"/>
                  </a:lnTo>
                  <a:lnTo>
                    <a:pt x="17439920" y="5783161"/>
                  </a:lnTo>
                  <a:lnTo>
                    <a:pt x="17474959" y="5755119"/>
                  </a:lnTo>
                  <a:lnTo>
                    <a:pt x="17510621" y="5727839"/>
                  </a:lnTo>
                  <a:lnTo>
                    <a:pt x="17546905" y="5701360"/>
                  </a:lnTo>
                  <a:lnTo>
                    <a:pt x="17583785" y="5675668"/>
                  </a:lnTo>
                  <a:lnTo>
                    <a:pt x="17621263" y="5650776"/>
                  </a:lnTo>
                  <a:lnTo>
                    <a:pt x="17659312" y="5626709"/>
                  </a:lnTo>
                  <a:lnTo>
                    <a:pt x="17697933" y="5603481"/>
                  </a:lnTo>
                  <a:lnTo>
                    <a:pt x="17737112" y="5581091"/>
                  </a:lnTo>
                  <a:lnTo>
                    <a:pt x="17776825" y="5559564"/>
                  </a:lnTo>
                  <a:lnTo>
                    <a:pt x="17817059" y="5538902"/>
                  </a:lnTo>
                  <a:lnTo>
                    <a:pt x="17857826" y="5519128"/>
                  </a:lnTo>
                  <a:lnTo>
                    <a:pt x="17899076" y="5500255"/>
                  </a:lnTo>
                  <a:lnTo>
                    <a:pt x="17940833" y="5482285"/>
                  </a:lnTo>
                  <a:lnTo>
                    <a:pt x="17983061" y="5465229"/>
                  </a:lnTo>
                  <a:lnTo>
                    <a:pt x="18025745" y="5449125"/>
                  </a:lnTo>
                  <a:lnTo>
                    <a:pt x="18068887" y="5433961"/>
                  </a:lnTo>
                  <a:lnTo>
                    <a:pt x="18112461" y="5419750"/>
                  </a:lnTo>
                  <a:lnTo>
                    <a:pt x="18156479" y="5406517"/>
                  </a:lnTo>
                  <a:lnTo>
                    <a:pt x="18200891" y="5394274"/>
                  </a:lnTo>
                  <a:lnTo>
                    <a:pt x="18245709" y="5383022"/>
                  </a:lnTo>
                  <a:lnTo>
                    <a:pt x="18287988" y="5373459"/>
                  </a:lnTo>
                  <a:lnTo>
                    <a:pt x="18287988" y="5318328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25457" y="0"/>
                  </a:moveTo>
                  <a:lnTo>
                    <a:pt x="3093872" y="0"/>
                  </a:lnTo>
                  <a:lnTo>
                    <a:pt x="3091751" y="36753"/>
                  </a:lnTo>
                  <a:lnTo>
                    <a:pt x="3087636" y="87553"/>
                  </a:lnTo>
                  <a:lnTo>
                    <a:pt x="3082353" y="138353"/>
                  </a:lnTo>
                  <a:lnTo>
                    <a:pt x="3075927" y="189153"/>
                  </a:lnTo>
                  <a:lnTo>
                    <a:pt x="3068358" y="239953"/>
                  </a:lnTo>
                  <a:lnTo>
                    <a:pt x="3059646" y="278053"/>
                  </a:lnTo>
                  <a:lnTo>
                    <a:pt x="3049803" y="328853"/>
                  </a:lnTo>
                  <a:lnTo>
                    <a:pt x="3038830" y="379653"/>
                  </a:lnTo>
                  <a:lnTo>
                    <a:pt x="3026740" y="430453"/>
                  </a:lnTo>
                  <a:lnTo>
                    <a:pt x="3013532" y="468553"/>
                  </a:lnTo>
                  <a:lnTo>
                    <a:pt x="2999219" y="519353"/>
                  </a:lnTo>
                  <a:lnTo>
                    <a:pt x="2983814" y="570153"/>
                  </a:lnTo>
                  <a:lnTo>
                    <a:pt x="2967304" y="608253"/>
                  </a:lnTo>
                  <a:lnTo>
                    <a:pt x="2949727" y="659053"/>
                  </a:lnTo>
                  <a:lnTo>
                    <a:pt x="2931058" y="697153"/>
                  </a:lnTo>
                  <a:lnTo>
                    <a:pt x="2911310" y="747953"/>
                  </a:lnTo>
                  <a:lnTo>
                    <a:pt x="2890507" y="786053"/>
                  </a:lnTo>
                  <a:lnTo>
                    <a:pt x="2868650" y="836853"/>
                  </a:lnTo>
                  <a:lnTo>
                    <a:pt x="2845727" y="874953"/>
                  </a:lnTo>
                  <a:lnTo>
                    <a:pt x="2821775" y="925753"/>
                  </a:lnTo>
                  <a:lnTo>
                    <a:pt x="2796768" y="963853"/>
                  </a:lnTo>
                  <a:lnTo>
                    <a:pt x="2770746" y="1001953"/>
                  </a:lnTo>
                  <a:lnTo>
                    <a:pt x="2743682" y="1040053"/>
                  </a:lnTo>
                  <a:lnTo>
                    <a:pt x="2715615" y="1090853"/>
                  </a:lnTo>
                  <a:lnTo>
                    <a:pt x="2686520" y="1128953"/>
                  </a:lnTo>
                  <a:lnTo>
                    <a:pt x="2656433" y="1167053"/>
                  </a:lnTo>
                  <a:lnTo>
                    <a:pt x="2625344" y="1205153"/>
                  </a:lnTo>
                  <a:lnTo>
                    <a:pt x="2593263" y="1243253"/>
                  </a:lnTo>
                  <a:lnTo>
                    <a:pt x="2560205" y="1281353"/>
                  </a:lnTo>
                  <a:lnTo>
                    <a:pt x="2526157" y="1319453"/>
                  </a:lnTo>
                  <a:lnTo>
                    <a:pt x="2491143" y="1344853"/>
                  </a:lnTo>
                  <a:lnTo>
                    <a:pt x="2455291" y="1382953"/>
                  </a:lnTo>
                  <a:lnTo>
                    <a:pt x="2418753" y="1421053"/>
                  </a:lnTo>
                  <a:lnTo>
                    <a:pt x="2381529" y="1446453"/>
                  </a:lnTo>
                  <a:lnTo>
                    <a:pt x="2343632" y="1484553"/>
                  </a:lnTo>
                  <a:lnTo>
                    <a:pt x="2305100" y="1509953"/>
                  </a:lnTo>
                  <a:lnTo>
                    <a:pt x="2265934" y="1548053"/>
                  </a:lnTo>
                  <a:lnTo>
                    <a:pt x="2185759" y="1598853"/>
                  </a:lnTo>
                  <a:lnTo>
                    <a:pt x="2103259" y="1649653"/>
                  </a:lnTo>
                  <a:lnTo>
                    <a:pt x="2018563" y="1700453"/>
                  </a:lnTo>
                  <a:lnTo>
                    <a:pt x="1931784" y="1751253"/>
                  </a:lnTo>
                  <a:lnTo>
                    <a:pt x="1887664" y="1763953"/>
                  </a:lnTo>
                  <a:lnTo>
                    <a:pt x="1798015" y="1814753"/>
                  </a:lnTo>
                  <a:lnTo>
                    <a:pt x="1660309" y="1852853"/>
                  </a:lnTo>
                  <a:lnTo>
                    <a:pt x="1613611" y="1878253"/>
                  </a:lnTo>
                  <a:lnTo>
                    <a:pt x="1519097" y="1903653"/>
                  </a:lnTo>
                  <a:lnTo>
                    <a:pt x="1471320" y="1903653"/>
                  </a:lnTo>
                  <a:lnTo>
                    <a:pt x="1374825" y="1929053"/>
                  </a:lnTo>
                  <a:lnTo>
                    <a:pt x="1326121" y="1929053"/>
                  </a:lnTo>
                  <a:lnTo>
                    <a:pt x="1277150" y="1941753"/>
                  </a:lnTo>
                  <a:lnTo>
                    <a:pt x="1227912" y="1941753"/>
                  </a:lnTo>
                  <a:lnTo>
                    <a:pt x="1178433" y="1954453"/>
                  </a:lnTo>
                  <a:lnTo>
                    <a:pt x="878954" y="1954453"/>
                  </a:lnTo>
                  <a:lnTo>
                    <a:pt x="829475" y="1941753"/>
                  </a:lnTo>
                  <a:lnTo>
                    <a:pt x="780237" y="1941753"/>
                  </a:lnTo>
                  <a:lnTo>
                    <a:pt x="731266" y="1929053"/>
                  </a:lnTo>
                  <a:lnTo>
                    <a:pt x="682561" y="1929053"/>
                  </a:lnTo>
                  <a:lnTo>
                    <a:pt x="586066" y="1903653"/>
                  </a:lnTo>
                  <a:lnTo>
                    <a:pt x="538289" y="1903653"/>
                  </a:lnTo>
                  <a:lnTo>
                    <a:pt x="443776" y="1878253"/>
                  </a:lnTo>
                  <a:lnTo>
                    <a:pt x="397078" y="1852853"/>
                  </a:lnTo>
                  <a:lnTo>
                    <a:pt x="259372" y="1814753"/>
                  </a:lnTo>
                  <a:lnTo>
                    <a:pt x="169722" y="1763953"/>
                  </a:lnTo>
                  <a:lnTo>
                    <a:pt x="125603" y="1751253"/>
                  </a:lnTo>
                  <a:lnTo>
                    <a:pt x="38823" y="1700453"/>
                  </a:lnTo>
                  <a:lnTo>
                    <a:pt x="0" y="1677162"/>
                  </a:lnTo>
                  <a:lnTo>
                    <a:pt x="0" y="1834743"/>
                  </a:lnTo>
                  <a:lnTo>
                    <a:pt x="30746" y="1852853"/>
                  </a:lnTo>
                  <a:lnTo>
                    <a:pt x="74612" y="1865553"/>
                  </a:lnTo>
                  <a:lnTo>
                    <a:pt x="163677" y="1916353"/>
                  </a:lnTo>
                  <a:lnTo>
                    <a:pt x="208864" y="1929053"/>
                  </a:lnTo>
                  <a:lnTo>
                    <a:pt x="254469" y="1954453"/>
                  </a:lnTo>
                  <a:lnTo>
                    <a:pt x="632485" y="2056053"/>
                  </a:lnTo>
                  <a:lnTo>
                    <a:pt x="681177" y="2056053"/>
                  </a:lnTo>
                  <a:lnTo>
                    <a:pt x="730123" y="2068753"/>
                  </a:lnTo>
                  <a:lnTo>
                    <a:pt x="779335" y="2068753"/>
                  </a:lnTo>
                  <a:lnTo>
                    <a:pt x="815086" y="2077935"/>
                  </a:lnTo>
                  <a:lnTo>
                    <a:pt x="1242301" y="2077935"/>
                  </a:lnTo>
                  <a:lnTo>
                    <a:pt x="1278051" y="2068753"/>
                  </a:lnTo>
                  <a:lnTo>
                    <a:pt x="1327264" y="2068753"/>
                  </a:lnTo>
                  <a:lnTo>
                    <a:pt x="1376210" y="2056053"/>
                  </a:lnTo>
                  <a:lnTo>
                    <a:pt x="1424901" y="2056053"/>
                  </a:lnTo>
                  <a:lnTo>
                    <a:pt x="1802917" y="1954453"/>
                  </a:lnTo>
                  <a:lnTo>
                    <a:pt x="1848523" y="1929053"/>
                  </a:lnTo>
                  <a:lnTo>
                    <a:pt x="1893709" y="1916353"/>
                  </a:lnTo>
                  <a:lnTo>
                    <a:pt x="1982774" y="1865553"/>
                  </a:lnTo>
                  <a:lnTo>
                    <a:pt x="2026640" y="1852853"/>
                  </a:lnTo>
                  <a:lnTo>
                    <a:pt x="2112911" y="1802053"/>
                  </a:lnTo>
                  <a:lnTo>
                    <a:pt x="2197189" y="1751253"/>
                  </a:lnTo>
                  <a:lnTo>
                    <a:pt x="2279332" y="1700453"/>
                  </a:lnTo>
                  <a:lnTo>
                    <a:pt x="2319578" y="1675053"/>
                  </a:lnTo>
                  <a:lnTo>
                    <a:pt x="2359241" y="1636953"/>
                  </a:lnTo>
                  <a:lnTo>
                    <a:pt x="2398318" y="1611553"/>
                  </a:lnTo>
                  <a:lnTo>
                    <a:pt x="2436799" y="1573453"/>
                  </a:lnTo>
                  <a:lnTo>
                    <a:pt x="2474645" y="1548053"/>
                  </a:lnTo>
                  <a:lnTo>
                    <a:pt x="2511869" y="1509953"/>
                  </a:lnTo>
                  <a:lnTo>
                    <a:pt x="2548445" y="1484553"/>
                  </a:lnTo>
                  <a:lnTo>
                    <a:pt x="2584361" y="1446453"/>
                  </a:lnTo>
                  <a:lnTo>
                    <a:pt x="2619552" y="1408353"/>
                  </a:lnTo>
                  <a:lnTo>
                    <a:pt x="2653830" y="1370253"/>
                  </a:lnTo>
                  <a:lnTo>
                    <a:pt x="2687167" y="1332153"/>
                  </a:lnTo>
                  <a:lnTo>
                    <a:pt x="2719578" y="1294053"/>
                  </a:lnTo>
                  <a:lnTo>
                    <a:pt x="2751048" y="1255953"/>
                  </a:lnTo>
                  <a:lnTo>
                    <a:pt x="2781566" y="1217853"/>
                  </a:lnTo>
                  <a:lnTo>
                    <a:pt x="2811132" y="1179753"/>
                  </a:lnTo>
                  <a:lnTo>
                    <a:pt x="2839745" y="1141653"/>
                  </a:lnTo>
                  <a:lnTo>
                    <a:pt x="2867380" y="1103553"/>
                  </a:lnTo>
                  <a:lnTo>
                    <a:pt x="2894063" y="1052753"/>
                  </a:lnTo>
                  <a:lnTo>
                    <a:pt x="2919768" y="1014653"/>
                  </a:lnTo>
                  <a:lnTo>
                    <a:pt x="2944482" y="976553"/>
                  </a:lnTo>
                  <a:lnTo>
                    <a:pt x="2968218" y="925753"/>
                  </a:lnTo>
                  <a:lnTo>
                    <a:pt x="2990964" y="887653"/>
                  </a:lnTo>
                  <a:lnTo>
                    <a:pt x="3012706" y="836853"/>
                  </a:lnTo>
                  <a:lnTo>
                    <a:pt x="3033433" y="798753"/>
                  </a:lnTo>
                  <a:lnTo>
                    <a:pt x="3053169" y="747953"/>
                  </a:lnTo>
                  <a:lnTo>
                    <a:pt x="3071876" y="709853"/>
                  </a:lnTo>
                  <a:lnTo>
                    <a:pt x="3089567" y="659053"/>
                  </a:lnTo>
                  <a:lnTo>
                    <a:pt x="3106229" y="620953"/>
                  </a:lnTo>
                  <a:lnTo>
                    <a:pt x="3121863" y="570153"/>
                  </a:lnTo>
                  <a:lnTo>
                    <a:pt x="3136455" y="519353"/>
                  </a:lnTo>
                  <a:lnTo>
                    <a:pt x="3150006" y="481253"/>
                  </a:lnTo>
                  <a:lnTo>
                    <a:pt x="3162503" y="430453"/>
                  </a:lnTo>
                  <a:lnTo>
                    <a:pt x="3173933" y="379653"/>
                  </a:lnTo>
                  <a:lnTo>
                    <a:pt x="3184309" y="328853"/>
                  </a:lnTo>
                  <a:lnTo>
                    <a:pt x="3193631" y="278053"/>
                  </a:lnTo>
                  <a:lnTo>
                    <a:pt x="3201860" y="239953"/>
                  </a:lnTo>
                  <a:lnTo>
                    <a:pt x="3209023" y="189153"/>
                  </a:lnTo>
                  <a:lnTo>
                    <a:pt x="3215094" y="138353"/>
                  </a:lnTo>
                  <a:lnTo>
                    <a:pt x="3220072" y="87553"/>
                  </a:lnTo>
                  <a:lnTo>
                    <a:pt x="3223958" y="36753"/>
                  </a:lnTo>
                  <a:lnTo>
                    <a:pt x="3225457" y="9423"/>
                  </a:lnTo>
                  <a:lnTo>
                    <a:pt x="3225457" y="0"/>
                  </a:lnTo>
                  <a:close/>
                </a:path>
                <a:path w="18288000" h="10287000">
                  <a:moveTo>
                    <a:pt x="18287988" y="8515248"/>
                  </a:moveTo>
                  <a:lnTo>
                    <a:pt x="18169065" y="8446364"/>
                  </a:lnTo>
                  <a:lnTo>
                    <a:pt x="18124310" y="8433664"/>
                  </a:lnTo>
                  <a:lnTo>
                    <a:pt x="18079123" y="8408263"/>
                  </a:lnTo>
                  <a:lnTo>
                    <a:pt x="17987506" y="8382863"/>
                  </a:lnTo>
                  <a:lnTo>
                    <a:pt x="17941125" y="8357463"/>
                  </a:lnTo>
                  <a:lnTo>
                    <a:pt x="17751997" y="8306663"/>
                  </a:lnTo>
                  <a:lnTo>
                    <a:pt x="17703902" y="8306663"/>
                  </a:lnTo>
                  <a:lnTo>
                    <a:pt x="17606810" y="8281263"/>
                  </a:lnTo>
                  <a:lnTo>
                    <a:pt x="17557865" y="8281263"/>
                  </a:lnTo>
                  <a:lnTo>
                    <a:pt x="17508652" y="8268563"/>
                  </a:lnTo>
                  <a:lnTo>
                    <a:pt x="17459198" y="8268563"/>
                  </a:lnTo>
                  <a:lnTo>
                    <a:pt x="17409529" y="8255863"/>
                  </a:lnTo>
                  <a:lnTo>
                    <a:pt x="17109059" y="8255863"/>
                  </a:lnTo>
                  <a:lnTo>
                    <a:pt x="17059377" y="8268563"/>
                  </a:lnTo>
                  <a:lnTo>
                    <a:pt x="17009936" y="8268563"/>
                  </a:lnTo>
                  <a:lnTo>
                    <a:pt x="16960723" y="8281263"/>
                  </a:lnTo>
                  <a:lnTo>
                    <a:pt x="16911778" y="8281263"/>
                  </a:lnTo>
                  <a:lnTo>
                    <a:pt x="16814686" y="8306663"/>
                  </a:lnTo>
                  <a:lnTo>
                    <a:pt x="16766591" y="8306663"/>
                  </a:lnTo>
                  <a:lnTo>
                    <a:pt x="16577463" y="8357463"/>
                  </a:lnTo>
                  <a:lnTo>
                    <a:pt x="16531070" y="8382863"/>
                  </a:lnTo>
                  <a:lnTo>
                    <a:pt x="16439464" y="8408263"/>
                  </a:lnTo>
                  <a:lnTo>
                    <a:pt x="16394278" y="8433664"/>
                  </a:lnTo>
                  <a:lnTo>
                    <a:pt x="16349523" y="8446364"/>
                  </a:lnTo>
                  <a:lnTo>
                    <a:pt x="16217964" y="8522564"/>
                  </a:lnTo>
                  <a:lnTo>
                    <a:pt x="16175063" y="8535264"/>
                  </a:lnTo>
                  <a:lnTo>
                    <a:pt x="16132671" y="8560664"/>
                  </a:lnTo>
                  <a:lnTo>
                    <a:pt x="16049447" y="8611464"/>
                  </a:lnTo>
                  <a:lnTo>
                    <a:pt x="16008655" y="8649564"/>
                  </a:lnTo>
                  <a:lnTo>
                    <a:pt x="15928747" y="8700364"/>
                  </a:lnTo>
                  <a:lnTo>
                    <a:pt x="15889669" y="8738464"/>
                  </a:lnTo>
                  <a:lnTo>
                    <a:pt x="15851188" y="8763864"/>
                  </a:lnTo>
                  <a:lnTo>
                    <a:pt x="15813329" y="8801964"/>
                  </a:lnTo>
                  <a:lnTo>
                    <a:pt x="15776118" y="8827364"/>
                  </a:lnTo>
                  <a:lnTo>
                    <a:pt x="15739542" y="8865464"/>
                  </a:lnTo>
                  <a:lnTo>
                    <a:pt x="15703626" y="8903564"/>
                  </a:lnTo>
                  <a:lnTo>
                    <a:pt x="15668422" y="8941664"/>
                  </a:lnTo>
                  <a:lnTo>
                    <a:pt x="15634157" y="8967064"/>
                  </a:lnTo>
                  <a:lnTo>
                    <a:pt x="15600820" y="9005164"/>
                  </a:lnTo>
                  <a:lnTo>
                    <a:pt x="15568410" y="9043264"/>
                  </a:lnTo>
                  <a:lnTo>
                    <a:pt x="15536939" y="9081364"/>
                  </a:lnTo>
                  <a:lnTo>
                    <a:pt x="15506421" y="9119464"/>
                  </a:lnTo>
                  <a:lnTo>
                    <a:pt x="15476855" y="9170264"/>
                  </a:lnTo>
                  <a:lnTo>
                    <a:pt x="15448242" y="9208364"/>
                  </a:lnTo>
                  <a:lnTo>
                    <a:pt x="15420594" y="9246464"/>
                  </a:lnTo>
                  <a:lnTo>
                    <a:pt x="15393924" y="9284564"/>
                  </a:lnTo>
                  <a:lnTo>
                    <a:pt x="15368219" y="9335364"/>
                  </a:lnTo>
                  <a:lnTo>
                    <a:pt x="15343505" y="9373464"/>
                  </a:lnTo>
                  <a:lnTo>
                    <a:pt x="15319769" y="9411564"/>
                  </a:lnTo>
                  <a:lnTo>
                    <a:pt x="15297023" y="9462364"/>
                  </a:lnTo>
                  <a:lnTo>
                    <a:pt x="15275281" y="9500464"/>
                  </a:lnTo>
                  <a:lnTo>
                    <a:pt x="15254542" y="9551264"/>
                  </a:lnTo>
                  <a:lnTo>
                    <a:pt x="15234819" y="9589364"/>
                  </a:lnTo>
                  <a:lnTo>
                    <a:pt x="15216112" y="9640164"/>
                  </a:lnTo>
                  <a:lnTo>
                    <a:pt x="15198420" y="9678264"/>
                  </a:lnTo>
                  <a:lnTo>
                    <a:pt x="15181758" y="9729064"/>
                  </a:lnTo>
                  <a:lnTo>
                    <a:pt x="15166124" y="9779864"/>
                  </a:lnTo>
                  <a:lnTo>
                    <a:pt x="15151532" y="9817964"/>
                  </a:lnTo>
                  <a:lnTo>
                    <a:pt x="15137981" y="9868764"/>
                  </a:lnTo>
                  <a:lnTo>
                    <a:pt x="15125484" y="9919564"/>
                  </a:lnTo>
                  <a:lnTo>
                    <a:pt x="15114054" y="9957664"/>
                  </a:lnTo>
                  <a:lnTo>
                    <a:pt x="15103666" y="10008464"/>
                  </a:lnTo>
                  <a:lnTo>
                    <a:pt x="15094357" y="10059264"/>
                  </a:lnTo>
                  <a:lnTo>
                    <a:pt x="15086127" y="10110064"/>
                  </a:lnTo>
                  <a:lnTo>
                    <a:pt x="15078964" y="10160864"/>
                  </a:lnTo>
                  <a:lnTo>
                    <a:pt x="15072894" y="10211664"/>
                  </a:lnTo>
                  <a:lnTo>
                    <a:pt x="15067915" y="10262464"/>
                  </a:lnTo>
                  <a:lnTo>
                    <a:pt x="15065413" y="10286987"/>
                  </a:lnTo>
                  <a:lnTo>
                    <a:pt x="15197709" y="10286987"/>
                  </a:lnTo>
                  <a:lnTo>
                    <a:pt x="15200351" y="10262464"/>
                  </a:lnTo>
                  <a:lnTo>
                    <a:pt x="15205621" y="10211664"/>
                  </a:lnTo>
                  <a:lnTo>
                    <a:pt x="15212048" y="10160864"/>
                  </a:lnTo>
                  <a:lnTo>
                    <a:pt x="15219629" y="10110064"/>
                  </a:lnTo>
                  <a:lnTo>
                    <a:pt x="15228342" y="10059264"/>
                  </a:lnTo>
                  <a:lnTo>
                    <a:pt x="15238184" y="10008464"/>
                  </a:lnTo>
                  <a:lnTo>
                    <a:pt x="15249157" y="9970364"/>
                  </a:lnTo>
                  <a:lnTo>
                    <a:pt x="15261247" y="9919564"/>
                  </a:lnTo>
                  <a:lnTo>
                    <a:pt x="15274455" y="9868764"/>
                  </a:lnTo>
                  <a:lnTo>
                    <a:pt x="15288768" y="9830664"/>
                  </a:lnTo>
                  <a:lnTo>
                    <a:pt x="15304173" y="9779864"/>
                  </a:lnTo>
                  <a:lnTo>
                    <a:pt x="15320671" y="9729064"/>
                  </a:lnTo>
                  <a:lnTo>
                    <a:pt x="15338260" y="9690964"/>
                  </a:lnTo>
                  <a:lnTo>
                    <a:pt x="15356929" y="9640164"/>
                  </a:lnTo>
                  <a:lnTo>
                    <a:pt x="15376665" y="9602064"/>
                  </a:lnTo>
                  <a:lnTo>
                    <a:pt x="15397480" y="9551264"/>
                  </a:lnTo>
                  <a:lnTo>
                    <a:pt x="15419337" y="9513164"/>
                  </a:lnTo>
                  <a:lnTo>
                    <a:pt x="15442248" y="9462364"/>
                  </a:lnTo>
                  <a:lnTo>
                    <a:pt x="15466213" y="9424264"/>
                  </a:lnTo>
                  <a:lnTo>
                    <a:pt x="15491219" y="9386164"/>
                  </a:lnTo>
                  <a:lnTo>
                    <a:pt x="15517241" y="9335364"/>
                  </a:lnTo>
                  <a:lnTo>
                    <a:pt x="15544305" y="9297264"/>
                  </a:lnTo>
                  <a:lnTo>
                    <a:pt x="15572372" y="9259164"/>
                  </a:lnTo>
                  <a:lnTo>
                    <a:pt x="15601468" y="9221064"/>
                  </a:lnTo>
                  <a:lnTo>
                    <a:pt x="15631554" y="9182964"/>
                  </a:lnTo>
                  <a:lnTo>
                    <a:pt x="15662644" y="9144864"/>
                  </a:lnTo>
                  <a:lnTo>
                    <a:pt x="15694724" y="9106764"/>
                  </a:lnTo>
                  <a:lnTo>
                    <a:pt x="15727782" y="9068664"/>
                  </a:lnTo>
                  <a:lnTo>
                    <a:pt x="15761831" y="9030564"/>
                  </a:lnTo>
                  <a:lnTo>
                    <a:pt x="15796844" y="8992464"/>
                  </a:lnTo>
                  <a:lnTo>
                    <a:pt x="15832684" y="8954364"/>
                  </a:lnTo>
                  <a:lnTo>
                    <a:pt x="15869234" y="8928964"/>
                  </a:lnTo>
                  <a:lnTo>
                    <a:pt x="15906458" y="8890864"/>
                  </a:lnTo>
                  <a:lnTo>
                    <a:pt x="15944355" y="8865464"/>
                  </a:lnTo>
                  <a:lnTo>
                    <a:pt x="15982887" y="8827364"/>
                  </a:lnTo>
                  <a:lnTo>
                    <a:pt x="16022054" y="8801964"/>
                  </a:lnTo>
                  <a:lnTo>
                    <a:pt x="16061843" y="8763864"/>
                  </a:lnTo>
                  <a:lnTo>
                    <a:pt x="16143186" y="8713064"/>
                  </a:lnTo>
                  <a:lnTo>
                    <a:pt x="16226803" y="8662264"/>
                  </a:lnTo>
                  <a:lnTo>
                    <a:pt x="16312553" y="8611464"/>
                  </a:lnTo>
                  <a:lnTo>
                    <a:pt x="16356203" y="8598764"/>
                  </a:lnTo>
                  <a:lnTo>
                    <a:pt x="16444913" y="8547964"/>
                  </a:lnTo>
                  <a:lnTo>
                    <a:pt x="16535451" y="8522564"/>
                  </a:lnTo>
                  <a:lnTo>
                    <a:pt x="16581362" y="8497164"/>
                  </a:lnTo>
                  <a:lnTo>
                    <a:pt x="16864762" y="8420963"/>
                  </a:lnTo>
                  <a:lnTo>
                    <a:pt x="16913162" y="8420963"/>
                  </a:lnTo>
                  <a:lnTo>
                    <a:pt x="16961866" y="8408263"/>
                  </a:lnTo>
                  <a:lnTo>
                    <a:pt x="17010838" y="8408263"/>
                  </a:lnTo>
                  <a:lnTo>
                    <a:pt x="17060075" y="8395563"/>
                  </a:lnTo>
                  <a:lnTo>
                    <a:pt x="17159262" y="8395563"/>
                  </a:lnTo>
                  <a:lnTo>
                    <a:pt x="17209173" y="8382863"/>
                  </a:lnTo>
                  <a:lnTo>
                    <a:pt x="17309402" y="8382863"/>
                  </a:lnTo>
                  <a:lnTo>
                    <a:pt x="17359326" y="8395563"/>
                  </a:lnTo>
                  <a:lnTo>
                    <a:pt x="17458513" y="8395563"/>
                  </a:lnTo>
                  <a:lnTo>
                    <a:pt x="17507750" y="8408263"/>
                  </a:lnTo>
                  <a:lnTo>
                    <a:pt x="17556722" y="8408263"/>
                  </a:lnTo>
                  <a:lnTo>
                    <a:pt x="17605426" y="8420963"/>
                  </a:lnTo>
                  <a:lnTo>
                    <a:pt x="17653826" y="8420963"/>
                  </a:lnTo>
                  <a:lnTo>
                    <a:pt x="17937226" y="8497164"/>
                  </a:lnTo>
                  <a:lnTo>
                    <a:pt x="17983137" y="8522564"/>
                  </a:lnTo>
                  <a:lnTo>
                    <a:pt x="18073662" y="8547964"/>
                  </a:lnTo>
                  <a:lnTo>
                    <a:pt x="18162385" y="8598764"/>
                  </a:lnTo>
                  <a:lnTo>
                    <a:pt x="18206022" y="8611464"/>
                  </a:lnTo>
                  <a:lnTo>
                    <a:pt x="18287988" y="8660016"/>
                  </a:lnTo>
                  <a:lnTo>
                    <a:pt x="18287988" y="8515248"/>
                  </a:lnTo>
                  <a:close/>
                </a:path>
              </a:pathLst>
            </a:custGeom>
            <a:solidFill>
              <a:srgbClr val="244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330" y="2787065"/>
              <a:ext cx="8943974" cy="6667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894"/>
              </a:spcBef>
            </a:pPr>
            <a:r>
              <a:rPr spc="390" dirty="0"/>
              <a:t>Quais</a:t>
            </a:r>
            <a:r>
              <a:rPr spc="-55" dirty="0"/>
              <a:t> </a:t>
            </a:r>
            <a:r>
              <a:rPr spc="340" dirty="0"/>
              <a:t>laboratórios</a:t>
            </a:r>
            <a:r>
              <a:rPr spc="-55" dirty="0"/>
              <a:t> </a:t>
            </a:r>
            <a:r>
              <a:rPr spc="375" dirty="0"/>
              <a:t>mais</a:t>
            </a:r>
            <a:r>
              <a:rPr spc="-55" dirty="0"/>
              <a:t> </a:t>
            </a:r>
            <a:r>
              <a:rPr spc="260" dirty="0"/>
              <a:t>convertem</a:t>
            </a:r>
          </a:p>
          <a:p>
            <a:pPr marL="109855" marR="140970" algn="ctr">
              <a:lnSpc>
                <a:spcPct val="100000"/>
              </a:lnSpc>
              <a:spcBef>
                <a:spcPts val="795"/>
              </a:spcBef>
            </a:pPr>
            <a:r>
              <a:rPr spc="180" dirty="0"/>
              <a:t>clientes?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59216" y="9491419"/>
            <a:ext cx="1029335" cy="795655"/>
          </a:xfrm>
          <a:custGeom>
            <a:avLst/>
            <a:gdLst/>
            <a:ahLst/>
            <a:cxnLst/>
            <a:rect l="l" t="t" r="r" b="b"/>
            <a:pathLst>
              <a:path w="1029334" h="795654">
                <a:moveTo>
                  <a:pt x="713895" y="0"/>
                </a:moveTo>
                <a:lnTo>
                  <a:pt x="762773" y="1646"/>
                </a:lnTo>
                <a:lnTo>
                  <a:pt x="810767" y="6517"/>
                </a:lnTo>
                <a:lnTo>
                  <a:pt x="857771" y="14503"/>
                </a:lnTo>
                <a:lnTo>
                  <a:pt x="903678" y="25501"/>
                </a:lnTo>
                <a:lnTo>
                  <a:pt x="948382" y="39402"/>
                </a:lnTo>
                <a:lnTo>
                  <a:pt x="991777" y="56101"/>
                </a:lnTo>
                <a:lnTo>
                  <a:pt x="1028784" y="73195"/>
                </a:lnTo>
                <a:lnTo>
                  <a:pt x="1028784" y="795580"/>
                </a:lnTo>
                <a:lnTo>
                  <a:pt x="4975" y="795580"/>
                </a:lnTo>
                <a:lnTo>
                  <a:pt x="1646" y="762774"/>
                </a:lnTo>
                <a:lnTo>
                  <a:pt x="0" y="713897"/>
                </a:lnTo>
                <a:lnTo>
                  <a:pt x="1646" y="665019"/>
                </a:lnTo>
                <a:lnTo>
                  <a:pt x="6517" y="617025"/>
                </a:lnTo>
                <a:lnTo>
                  <a:pt x="14503" y="570021"/>
                </a:lnTo>
                <a:lnTo>
                  <a:pt x="25501" y="524114"/>
                </a:lnTo>
                <a:lnTo>
                  <a:pt x="39402" y="479410"/>
                </a:lnTo>
                <a:lnTo>
                  <a:pt x="56101" y="436016"/>
                </a:lnTo>
                <a:lnTo>
                  <a:pt x="75491" y="394036"/>
                </a:lnTo>
                <a:lnTo>
                  <a:pt x="97467" y="353579"/>
                </a:lnTo>
                <a:lnTo>
                  <a:pt x="121922" y="314750"/>
                </a:lnTo>
                <a:lnTo>
                  <a:pt x="148749" y="277655"/>
                </a:lnTo>
                <a:lnTo>
                  <a:pt x="177842" y="242402"/>
                </a:lnTo>
                <a:lnTo>
                  <a:pt x="209095" y="209095"/>
                </a:lnTo>
                <a:lnTo>
                  <a:pt x="242401" y="177842"/>
                </a:lnTo>
                <a:lnTo>
                  <a:pt x="277655" y="148749"/>
                </a:lnTo>
                <a:lnTo>
                  <a:pt x="314749" y="121922"/>
                </a:lnTo>
                <a:lnTo>
                  <a:pt x="353578" y="97467"/>
                </a:lnTo>
                <a:lnTo>
                  <a:pt x="394035" y="75492"/>
                </a:lnTo>
                <a:lnTo>
                  <a:pt x="436015" y="56101"/>
                </a:lnTo>
                <a:lnTo>
                  <a:pt x="479409" y="39402"/>
                </a:lnTo>
                <a:lnTo>
                  <a:pt x="524113" y="25501"/>
                </a:lnTo>
                <a:lnTo>
                  <a:pt x="570020" y="14503"/>
                </a:lnTo>
                <a:lnTo>
                  <a:pt x="617024" y="6517"/>
                </a:lnTo>
                <a:lnTo>
                  <a:pt x="665017" y="1646"/>
                </a:lnTo>
                <a:lnTo>
                  <a:pt x="713895" y="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680335" cy="1274445"/>
          </a:xfrm>
          <a:custGeom>
            <a:avLst/>
            <a:gdLst/>
            <a:ahLst/>
            <a:cxnLst/>
            <a:rect l="l" t="t" r="r" b="b"/>
            <a:pathLst>
              <a:path w="2680335" h="1274445">
                <a:moveTo>
                  <a:pt x="430576" y="1261348"/>
                </a:moveTo>
                <a:lnTo>
                  <a:pt x="929294" y="1261348"/>
                </a:lnTo>
                <a:lnTo>
                  <a:pt x="879847" y="1274048"/>
                </a:lnTo>
                <a:lnTo>
                  <a:pt x="480024" y="1274048"/>
                </a:lnTo>
                <a:lnTo>
                  <a:pt x="430576" y="1261348"/>
                </a:lnTo>
                <a:close/>
              </a:path>
              <a:path w="2680335" h="1274445">
                <a:moveTo>
                  <a:pt x="332415" y="1248648"/>
                </a:moveTo>
                <a:lnTo>
                  <a:pt x="1027456" y="1248648"/>
                </a:lnTo>
                <a:lnTo>
                  <a:pt x="978503" y="1261348"/>
                </a:lnTo>
                <a:lnTo>
                  <a:pt x="381368" y="1261348"/>
                </a:lnTo>
                <a:lnTo>
                  <a:pt x="332415" y="1248648"/>
                </a:lnTo>
                <a:close/>
              </a:path>
              <a:path w="2680335" h="1274445">
                <a:moveTo>
                  <a:pt x="2532563" y="0"/>
                </a:moveTo>
                <a:lnTo>
                  <a:pt x="2679972" y="0"/>
                </a:lnTo>
                <a:lnTo>
                  <a:pt x="2663943" y="29448"/>
                </a:lnTo>
                <a:lnTo>
                  <a:pt x="2642201" y="80248"/>
                </a:lnTo>
                <a:lnTo>
                  <a:pt x="2619460" y="118348"/>
                </a:lnTo>
                <a:lnTo>
                  <a:pt x="2595727" y="169148"/>
                </a:lnTo>
                <a:lnTo>
                  <a:pt x="2571006" y="207248"/>
                </a:lnTo>
                <a:lnTo>
                  <a:pt x="2545305" y="245348"/>
                </a:lnTo>
                <a:lnTo>
                  <a:pt x="2518628" y="296148"/>
                </a:lnTo>
                <a:lnTo>
                  <a:pt x="2490982" y="334248"/>
                </a:lnTo>
                <a:lnTo>
                  <a:pt x="2462373" y="372348"/>
                </a:lnTo>
                <a:lnTo>
                  <a:pt x="2432805" y="410448"/>
                </a:lnTo>
                <a:lnTo>
                  <a:pt x="2402285" y="448548"/>
                </a:lnTo>
                <a:lnTo>
                  <a:pt x="2370819" y="486648"/>
                </a:lnTo>
                <a:lnTo>
                  <a:pt x="2338412" y="524748"/>
                </a:lnTo>
                <a:lnTo>
                  <a:pt x="2305070" y="562848"/>
                </a:lnTo>
                <a:lnTo>
                  <a:pt x="2270799" y="600948"/>
                </a:lnTo>
                <a:lnTo>
                  <a:pt x="2235605" y="639048"/>
                </a:lnTo>
                <a:lnTo>
                  <a:pt x="2199691" y="677148"/>
                </a:lnTo>
                <a:lnTo>
                  <a:pt x="2163116" y="702548"/>
                </a:lnTo>
                <a:lnTo>
                  <a:pt x="2125893" y="740648"/>
                </a:lnTo>
                <a:lnTo>
                  <a:pt x="2088037" y="766048"/>
                </a:lnTo>
                <a:lnTo>
                  <a:pt x="2049563" y="804148"/>
                </a:lnTo>
                <a:lnTo>
                  <a:pt x="2010486" y="829548"/>
                </a:lnTo>
                <a:lnTo>
                  <a:pt x="1970819" y="867648"/>
                </a:lnTo>
                <a:lnTo>
                  <a:pt x="1930578" y="893048"/>
                </a:lnTo>
                <a:lnTo>
                  <a:pt x="1848431" y="943848"/>
                </a:lnTo>
                <a:lnTo>
                  <a:pt x="1764159" y="994648"/>
                </a:lnTo>
                <a:lnTo>
                  <a:pt x="1677879" y="1045448"/>
                </a:lnTo>
                <a:lnTo>
                  <a:pt x="1634022" y="1058148"/>
                </a:lnTo>
                <a:lnTo>
                  <a:pt x="1544948" y="1108948"/>
                </a:lnTo>
                <a:lnTo>
                  <a:pt x="1499760" y="1121648"/>
                </a:lnTo>
                <a:lnTo>
                  <a:pt x="1454157" y="1147048"/>
                </a:lnTo>
                <a:lnTo>
                  <a:pt x="1076139" y="1248648"/>
                </a:lnTo>
                <a:lnTo>
                  <a:pt x="283732" y="1248648"/>
                </a:lnTo>
                <a:lnTo>
                  <a:pt x="0" y="1172390"/>
                </a:lnTo>
                <a:lnTo>
                  <a:pt x="0" y="1147048"/>
                </a:lnTo>
                <a:lnTo>
                  <a:pt x="829674" y="1147048"/>
                </a:lnTo>
                <a:lnTo>
                  <a:pt x="879153" y="1134348"/>
                </a:lnTo>
                <a:lnTo>
                  <a:pt x="928388" y="1134348"/>
                </a:lnTo>
                <a:lnTo>
                  <a:pt x="977364" y="1121648"/>
                </a:lnTo>
                <a:lnTo>
                  <a:pt x="1026063" y="1121648"/>
                </a:lnTo>
                <a:lnTo>
                  <a:pt x="1122567" y="1096248"/>
                </a:lnTo>
                <a:lnTo>
                  <a:pt x="1170341" y="1096248"/>
                </a:lnTo>
                <a:lnTo>
                  <a:pt x="1264850" y="1070848"/>
                </a:lnTo>
                <a:lnTo>
                  <a:pt x="1311552" y="1045448"/>
                </a:lnTo>
                <a:lnTo>
                  <a:pt x="1449261" y="1007348"/>
                </a:lnTo>
                <a:lnTo>
                  <a:pt x="1538905" y="956548"/>
                </a:lnTo>
                <a:lnTo>
                  <a:pt x="1583030" y="943848"/>
                </a:lnTo>
                <a:lnTo>
                  <a:pt x="1669805" y="893048"/>
                </a:lnTo>
                <a:lnTo>
                  <a:pt x="1754507" y="842248"/>
                </a:lnTo>
                <a:lnTo>
                  <a:pt x="1837006" y="791448"/>
                </a:lnTo>
                <a:lnTo>
                  <a:pt x="1917173" y="740648"/>
                </a:lnTo>
                <a:lnTo>
                  <a:pt x="1956341" y="702548"/>
                </a:lnTo>
                <a:lnTo>
                  <a:pt x="1994878" y="677148"/>
                </a:lnTo>
                <a:lnTo>
                  <a:pt x="2032768" y="639048"/>
                </a:lnTo>
                <a:lnTo>
                  <a:pt x="2069993" y="613648"/>
                </a:lnTo>
                <a:lnTo>
                  <a:pt x="2106539" y="575548"/>
                </a:lnTo>
                <a:lnTo>
                  <a:pt x="2142388" y="537448"/>
                </a:lnTo>
                <a:lnTo>
                  <a:pt x="2177401" y="512048"/>
                </a:lnTo>
                <a:lnTo>
                  <a:pt x="2211443" y="473948"/>
                </a:lnTo>
                <a:lnTo>
                  <a:pt x="2244507" y="435848"/>
                </a:lnTo>
                <a:lnTo>
                  <a:pt x="2276587" y="397748"/>
                </a:lnTo>
                <a:lnTo>
                  <a:pt x="2307675" y="359648"/>
                </a:lnTo>
                <a:lnTo>
                  <a:pt x="2337766" y="321548"/>
                </a:lnTo>
                <a:lnTo>
                  <a:pt x="2366851" y="283448"/>
                </a:lnTo>
                <a:lnTo>
                  <a:pt x="2394926" y="232648"/>
                </a:lnTo>
                <a:lnTo>
                  <a:pt x="2421982" y="194548"/>
                </a:lnTo>
                <a:lnTo>
                  <a:pt x="2448013" y="156448"/>
                </a:lnTo>
                <a:lnTo>
                  <a:pt x="2473012" y="118348"/>
                </a:lnTo>
                <a:lnTo>
                  <a:pt x="2496973" y="67548"/>
                </a:lnTo>
                <a:lnTo>
                  <a:pt x="2519889" y="29448"/>
                </a:lnTo>
                <a:lnTo>
                  <a:pt x="2532563" y="0"/>
                </a:lnTo>
                <a:close/>
              </a:path>
              <a:path w="2680335" h="1274445">
                <a:moveTo>
                  <a:pt x="0" y="1032080"/>
                </a:moveTo>
                <a:lnTo>
                  <a:pt x="48318" y="1045448"/>
                </a:lnTo>
                <a:lnTo>
                  <a:pt x="95021" y="1070848"/>
                </a:lnTo>
                <a:lnTo>
                  <a:pt x="189530" y="1096248"/>
                </a:lnTo>
                <a:lnTo>
                  <a:pt x="237303" y="1096248"/>
                </a:lnTo>
                <a:lnTo>
                  <a:pt x="333808" y="1121648"/>
                </a:lnTo>
                <a:lnTo>
                  <a:pt x="382507" y="1121648"/>
                </a:lnTo>
                <a:lnTo>
                  <a:pt x="431482" y="1134348"/>
                </a:lnTo>
                <a:lnTo>
                  <a:pt x="480717" y="1134348"/>
                </a:lnTo>
                <a:lnTo>
                  <a:pt x="530196" y="1147048"/>
                </a:lnTo>
                <a:lnTo>
                  <a:pt x="0" y="1147048"/>
                </a:lnTo>
                <a:lnTo>
                  <a:pt x="0" y="103208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7532" y="858519"/>
            <a:ext cx="2638424" cy="90868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3214" y="858519"/>
            <a:ext cx="3000374" cy="1695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802" y="4332936"/>
            <a:ext cx="14110758" cy="53501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778968"/>
            <a:ext cx="6784340" cy="2288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470"/>
              </a:spcBef>
            </a:pPr>
            <a:r>
              <a:rPr sz="5100" spc="250" dirty="0">
                <a:latin typeface="Arial"/>
                <a:cs typeface="Arial"/>
              </a:rPr>
              <a:t>QUAIS </a:t>
            </a:r>
            <a:r>
              <a:rPr sz="5100" spc="195" dirty="0">
                <a:latin typeface="Arial"/>
                <a:cs typeface="Arial"/>
              </a:rPr>
              <a:t>AS </a:t>
            </a:r>
            <a:r>
              <a:rPr sz="5100" spc="200" dirty="0">
                <a:latin typeface="Arial"/>
                <a:cs typeface="Arial"/>
              </a:rPr>
              <a:t> </a:t>
            </a:r>
            <a:r>
              <a:rPr sz="5100" spc="25" dirty="0">
                <a:latin typeface="Arial"/>
                <a:cs typeface="Arial"/>
              </a:rPr>
              <a:t>ESPECIALIDADES </a:t>
            </a:r>
            <a:r>
              <a:rPr sz="5100" spc="30" dirty="0">
                <a:latin typeface="Arial"/>
                <a:cs typeface="Arial"/>
              </a:rPr>
              <a:t> </a:t>
            </a:r>
            <a:r>
              <a:rPr sz="5100" spc="305" dirty="0">
                <a:latin typeface="Arial"/>
                <a:cs typeface="Arial"/>
              </a:rPr>
              <a:t>MAIS</a:t>
            </a:r>
            <a:r>
              <a:rPr sz="5100" spc="30" dirty="0">
                <a:latin typeface="Arial"/>
                <a:cs typeface="Arial"/>
              </a:rPr>
              <a:t> </a:t>
            </a:r>
            <a:r>
              <a:rPr sz="5100" spc="155" dirty="0">
                <a:latin typeface="Arial"/>
                <a:cs typeface="Arial"/>
              </a:rPr>
              <a:t>LUCRATIVAS?</a:t>
            </a:r>
            <a:endParaRPr sz="5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1300" y="2698600"/>
            <a:ext cx="3037205" cy="677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1" spc="225" dirty="0">
                <a:latin typeface="Arial"/>
                <a:cs typeface="Arial"/>
              </a:rPr>
              <a:t>Mais</a:t>
            </a:r>
            <a:r>
              <a:rPr sz="4250" b="1" spc="-100" dirty="0">
                <a:latin typeface="Arial"/>
                <a:cs typeface="Arial"/>
              </a:rPr>
              <a:t> </a:t>
            </a:r>
            <a:r>
              <a:rPr sz="4250" b="1" spc="210" dirty="0">
                <a:latin typeface="Arial"/>
                <a:cs typeface="Arial"/>
              </a:rPr>
              <a:t>caras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699324"/>
            <a:ext cx="1028700" cy="1507490"/>
          </a:xfrm>
          <a:custGeom>
            <a:avLst/>
            <a:gdLst/>
            <a:ahLst/>
            <a:cxnLst/>
            <a:rect l="l" t="t" r="r" b="b"/>
            <a:pathLst>
              <a:path w="1028700" h="1507490">
                <a:moveTo>
                  <a:pt x="275088" y="1507230"/>
                </a:moveTo>
                <a:lnTo>
                  <a:pt x="227424" y="1505748"/>
                </a:lnTo>
                <a:lnTo>
                  <a:pt x="180552" y="1501359"/>
                </a:lnTo>
                <a:lnTo>
                  <a:pt x="134556" y="1494151"/>
                </a:lnTo>
                <a:lnTo>
                  <a:pt x="89524" y="1484214"/>
                </a:lnTo>
                <a:lnTo>
                  <a:pt x="45545" y="1471635"/>
                </a:lnTo>
                <a:lnTo>
                  <a:pt x="2707" y="1456503"/>
                </a:lnTo>
                <a:lnTo>
                  <a:pt x="0" y="1455358"/>
                </a:lnTo>
                <a:lnTo>
                  <a:pt x="0" y="51871"/>
                </a:lnTo>
                <a:lnTo>
                  <a:pt x="45545" y="35594"/>
                </a:lnTo>
                <a:lnTo>
                  <a:pt x="89524" y="23016"/>
                </a:lnTo>
                <a:lnTo>
                  <a:pt x="134556" y="13078"/>
                </a:lnTo>
                <a:lnTo>
                  <a:pt x="180552" y="5871"/>
                </a:lnTo>
                <a:lnTo>
                  <a:pt x="227424" y="1482"/>
                </a:lnTo>
                <a:lnTo>
                  <a:pt x="275084" y="0"/>
                </a:lnTo>
                <a:lnTo>
                  <a:pt x="322744" y="1482"/>
                </a:lnTo>
                <a:lnTo>
                  <a:pt x="369616" y="5871"/>
                </a:lnTo>
                <a:lnTo>
                  <a:pt x="415612" y="13078"/>
                </a:lnTo>
                <a:lnTo>
                  <a:pt x="460644" y="23016"/>
                </a:lnTo>
                <a:lnTo>
                  <a:pt x="504623" y="35594"/>
                </a:lnTo>
                <a:lnTo>
                  <a:pt x="547461" y="50726"/>
                </a:lnTo>
                <a:lnTo>
                  <a:pt x="589071" y="68323"/>
                </a:lnTo>
                <a:lnTo>
                  <a:pt x="629363" y="88297"/>
                </a:lnTo>
                <a:lnTo>
                  <a:pt x="668249" y="110560"/>
                </a:lnTo>
                <a:lnTo>
                  <a:pt x="705641" y="135022"/>
                </a:lnTo>
                <a:lnTo>
                  <a:pt x="741451" y="161597"/>
                </a:lnTo>
                <a:lnTo>
                  <a:pt x="775590" y="190195"/>
                </a:lnTo>
                <a:lnTo>
                  <a:pt x="807971" y="220728"/>
                </a:lnTo>
                <a:lnTo>
                  <a:pt x="838504" y="253109"/>
                </a:lnTo>
                <a:lnTo>
                  <a:pt x="867102" y="287248"/>
                </a:lnTo>
                <a:lnTo>
                  <a:pt x="893677" y="323058"/>
                </a:lnTo>
                <a:lnTo>
                  <a:pt x="918139" y="360450"/>
                </a:lnTo>
                <a:lnTo>
                  <a:pt x="940402" y="399337"/>
                </a:lnTo>
                <a:lnTo>
                  <a:pt x="960376" y="439628"/>
                </a:lnTo>
                <a:lnTo>
                  <a:pt x="977973" y="481238"/>
                </a:lnTo>
                <a:lnTo>
                  <a:pt x="993105" y="524076"/>
                </a:lnTo>
                <a:lnTo>
                  <a:pt x="1005683" y="568055"/>
                </a:lnTo>
                <a:lnTo>
                  <a:pt x="1015621" y="613087"/>
                </a:lnTo>
                <a:lnTo>
                  <a:pt x="1022828" y="659083"/>
                </a:lnTo>
                <a:lnTo>
                  <a:pt x="1027217" y="705955"/>
                </a:lnTo>
                <a:lnTo>
                  <a:pt x="1028699" y="753612"/>
                </a:lnTo>
                <a:lnTo>
                  <a:pt x="1027217" y="801275"/>
                </a:lnTo>
                <a:lnTo>
                  <a:pt x="1022828" y="848147"/>
                </a:lnTo>
                <a:lnTo>
                  <a:pt x="1015621" y="894143"/>
                </a:lnTo>
                <a:lnTo>
                  <a:pt x="1005683" y="939175"/>
                </a:lnTo>
                <a:lnTo>
                  <a:pt x="993105" y="983154"/>
                </a:lnTo>
                <a:lnTo>
                  <a:pt x="977973" y="1025992"/>
                </a:lnTo>
                <a:lnTo>
                  <a:pt x="960376" y="1067601"/>
                </a:lnTo>
                <a:lnTo>
                  <a:pt x="940402" y="1107893"/>
                </a:lnTo>
                <a:lnTo>
                  <a:pt x="918139" y="1146779"/>
                </a:lnTo>
                <a:lnTo>
                  <a:pt x="893677" y="1184172"/>
                </a:lnTo>
                <a:lnTo>
                  <a:pt x="867102" y="1219981"/>
                </a:lnTo>
                <a:lnTo>
                  <a:pt x="838504" y="1254121"/>
                </a:lnTo>
                <a:lnTo>
                  <a:pt x="807971" y="1286501"/>
                </a:lnTo>
                <a:lnTo>
                  <a:pt x="775590" y="1317035"/>
                </a:lnTo>
                <a:lnTo>
                  <a:pt x="741451" y="1345633"/>
                </a:lnTo>
                <a:lnTo>
                  <a:pt x="705641" y="1372207"/>
                </a:lnTo>
                <a:lnTo>
                  <a:pt x="668249" y="1396670"/>
                </a:lnTo>
                <a:lnTo>
                  <a:pt x="629363" y="1418932"/>
                </a:lnTo>
                <a:lnTo>
                  <a:pt x="589071" y="1438906"/>
                </a:lnTo>
                <a:lnTo>
                  <a:pt x="547461" y="1456503"/>
                </a:lnTo>
                <a:lnTo>
                  <a:pt x="504623" y="1471635"/>
                </a:lnTo>
                <a:lnTo>
                  <a:pt x="460644" y="1484214"/>
                </a:lnTo>
                <a:lnTo>
                  <a:pt x="415612" y="1494151"/>
                </a:lnTo>
                <a:lnTo>
                  <a:pt x="369616" y="1501359"/>
                </a:lnTo>
                <a:lnTo>
                  <a:pt x="322744" y="1505748"/>
                </a:lnTo>
                <a:lnTo>
                  <a:pt x="275088" y="150723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384" y="96051"/>
            <a:ext cx="6477000" cy="23780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405"/>
              </a:spcBef>
            </a:pPr>
            <a:r>
              <a:rPr sz="4000" spc="245" dirty="0">
                <a:latin typeface="Arial"/>
                <a:cs typeface="Arial"/>
              </a:rPr>
              <a:t>A </a:t>
            </a:r>
            <a:r>
              <a:rPr sz="4000" spc="5" dirty="0">
                <a:latin typeface="Arial"/>
                <a:cs typeface="Arial"/>
              </a:rPr>
              <a:t>CLASSE </a:t>
            </a:r>
            <a:r>
              <a:rPr sz="4000" spc="245" dirty="0">
                <a:latin typeface="Arial"/>
                <a:cs typeface="Arial"/>
              </a:rPr>
              <a:t>ECONÔMICA </a:t>
            </a:r>
            <a:r>
              <a:rPr sz="4000" spc="250" dirty="0">
                <a:latin typeface="Arial"/>
                <a:cs typeface="Arial"/>
              </a:rPr>
              <a:t> </a:t>
            </a:r>
            <a:r>
              <a:rPr sz="4000" spc="130" dirty="0">
                <a:latin typeface="Arial"/>
                <a:cs typeface="Arial"/>
              </a:rPr>
              <a:t>DAS</a:t>
            </a:r>
            <a:r>
              <a:rPr sz="4000" spc="30" dirty="0">
                <a:latin typeface="Arial"/>
                <a:cs typeface="Arial"/>
              </a:rPr>
              <a:t> </a:t>
            </a:r>
            <a:r>
              <a:rPr sz="4000" spc="135" dirty="0">
                <a:latin typeface="Arial"/>
                <a:cs typeface="Arial"/>
              </a:rPr>
              <a:t>FAMÍLIAS</a:t>
            </a:r>
            <a:r>
              <a:rPr sz="4000" spc="35" dirty="0">
                <a:latin typeface="Arial"/>
                <a:cs typeface="Arial"/>
              </a:rPr>
              <a:t> </a:t>
            </a:r>
            <a:r>
              <a:rPr sz="4000" spc="190" dirty="0">
                <a:latin typeface="Arial"/>
                <a:cs typeface="Arial"/>
              </a:rPr>
              <a:t>IMPACTA </a:t>
            </a:r>
            <a:r>
              <a:rPr sz="4000" spc="-1095" dirty="0">
                <a:latin typeface="Arial"/>
                <a:cs typeface="Arial"/>
              </a:rPr>
              <a:t> </a:t>
            </a:r>
            <a:r>
              <a:rPr sz="4000" spc="300" dirty="0">
                <a:latin typeface="Arial"/>
                <a:cs typeface="Arial"/>
              </a:rPr>
              <a:t>NOS </a:t>
            </a:r>
            <a:r>
              <a:rPr sz="4000" spc="125" dirty="0">
                <a:latin typeface="Arial"/>
                <a:cs typeface="Arial"/>
              </a:rPr>
              <a:t>SERVIÇOS </a:t>
            </a:r>
            <a:r>
              <a:rPr sz="4000" spc="130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VENDIDOS?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384" y="2812485"/>
            <a:ext cx="400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14" dirty="0">
                <a:solidFill>
                  <a:srgbClr val="244257"/>
                </a:solidFill>
                <a:latin typeface="Arial"/>
                <a:cs typeface="Arial"/>
              </a:rPr>
              <a:t>QUAL</a:t>
            </a:r>
            <a:r>
              <a:rPr sz="1500" b="1" spc="150" dirty="0">
                <a:solidFill>
                  <a:srgbClr val="244257"/>
                </a:solidFill>
                <a:latin typeface="Arial"/>
                <a:cs typeface="Arial"/>
              </a:rPr>
              <a:t> </a:t>
            </a:r>
            <a:r>
              <a:rPr sz="1500" b="1" spc="90" dirty="0">
                <a:solidFill>
                  <a:srgbClr val="244257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244257"/>
                </a:solidFill>
                <a:latin typeface="Arial"/>
                <a:cs typeface="Arial"/>
              </a:rPr>
              <a:t> </a:t>
            </a:r>
            <a:r>
              <a:rPr sz="1500" b="1" spc="65" dirty="0">
                <a:solidFill>
                  <a:srgbClr val="244257"/>
                </a:solidFill>
                <a:latin typeface="Arial"/>
                <a:cs typeface="Arial"/>
              </a:rPr>
              <a:t>CLASSE</a:t>
            </a:r>
            <a:r>
              <a:rPr sz="1500" b="1" spc="150" dirty="0">
                <a:solidFill>
                  <a:srgbClr val="244257"/>
                </a:solidFill>
                <a:latin typeface="Arial"/>
                <a:cs typeface="Arial"/>
              </a:rPr>
              <a:t> </a:t>
            </a:r>
            <a:r>
              <a:rPr sz="1500" b="1" spc="160" dirty="0">
                <a:solidFill>
                  <a:srgbClr val="244257"/>
                </a:solidFill>
                <a:latin typeface="Arial"/>
                <a:cs typeface="Arial"/>
              </a:rPr>
              <a:t>ECONÔMICA</a:t>
            </a:r>
            <a:r>
              <a:rPr sz="1500" b="1" spc="150" dirty="0">
                <a:solidFill>
                  <a:srgbClr val="244257"/>
                </a:solidFill>
                <a:latin typeface="Arial"/>
                <a:cs typeface="Arial"/>
              </a:rPr>
              <a:t> </a:t>
            </a:r>
            <a:r>
              <a:rPr sz="1500" b="1" spc="65" dirty="0">
                <a:solidFill>
                  <a:srgbClr val="244257"/>
                </a:solidFill>
                <a:latin typeface="Arial"/>
                <a:cs typeface="Arial"/>
              </a:rPr>
              <a:t>IDEAL?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265" y="1046875"/>
            <a:ext cx="843978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105" dirty="0">
                <a:solidFill>
                  <a:srgbClr val="244257"/>
                </a:solidFill>
                <a:latin typeface="Trebuchet MS"/>
                <a:cs typeface="Trebuchet MS"/>
              </a:rPr>
              <a:t>Se </a:t>
            </a:r>
            <a:r>
              <a:rPr sz="2200" spc="15" dirty="0">
                <a:solidFill>
                  <a:srgbClr val="244257"/>
                </a:solidFill>
                <a:latin typeface="Trebuchet MS"/>
                <a:cs typeface="Trebuchet MS"/>
              </a:rPr>
              <a:t>os 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serviços </a:t>
            </a:r>
            <a:r>
              <a:rPr sz="2200" spc="-15" dirty="0">
                <a:solidFill>
                  <a:srgbClr val="244257"/>
                </a:solidFill>
                <a:latin typeface="Trebuchet MS"/>
                <a:cs typeface="Trebuchet MS"/>
              </a:rPr>
              <a:t>que 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2200" spc="-5" dirty="0">
                <a:solidFill>
                  <a:srgbClr val="244257"/>
                </a:solidFill>
                <a:latin typeface="Trebuchet MS"/>
                <a:cs typeface="Trebuchet MS"/>
              </a:rPr>
              <a:t>geram 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faturamento </a:t>
            </a:r>
            <a:r>
              <a:rPr sz="2200" spc="45" dirty="0">
                <a:solidFill>
                  <a:srgbClr val="244257"/>
                </a:solidFill>
                <a:latin typeface="Trebuchet MS"/>
                <a:cs typeface="Trebuchet MS"/>
              </a:rPr>
              <a:t>são </a:t>
            </a:r>
            <a:r>
              <a:rPr sz="2200" spc="15" dirty="0">
                <a:solidFill>
                  <a:srgbClr val="244257"/>
                </a:solidFill>
                <a:latin typeface="Trebuchet MS"/>
                <a:cs typeface="Trebuchet MS"/>
              </a:rPr>
              <a:t>os 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mais caros, </a:t>
            </a:r>
            <a:r>
              <a:rPr sz="2200" spc="1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sz="2200" spc="1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244257"/>
                </a:solidFill>
                <a:latin typeface="Trebuchet MS"/>
                <a:cs typeface="Trebuchet MS"/>
              </a:rPr>
              <a:t>natural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110" dirty="0">
                <a:solidFill>
                  <a:srgbClr val="244257"/>
                </a:solidFill>
                <a:latin typeface="Trebuchet MS"/>
                <a:cs typeface="Trebuchet MS"/>
              </a:rPr>
              <a:t>um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244257"/>
                </a:solidFill>
                <a:latin typeface="Trebuchet MS"/>
                <a:cs typeface="Trebuchet MS"/>
              </a:rPr>
              <a:t>local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244257"/>
                </a:solidFill>
                <a:latin typeface="Trebuchet MS"/>
                <a:cs typeface="Trebuchet MS"/>
              </a:rPr>
              <a:t>onde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244257"/>
                </a:solidFill>
                <a:latin typeface="Trebuchet MS"/>
                <a:cs typeface="Trebuchet MS"/>
              </a:rPr>
              <a:t>residem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famílias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 mais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244257"/>
                </a:solidFill>
                <a:latin typeface="Trebuchet MS"/>
                <a:cs typeface="Trebuchet MS"/>
              </a:rPr>
              <a:t>abastadas</a:t>
            </a:r>
            <a:r>
              <a:rPr sz="2200" spc="-45" dirty="0">
                <a:solidFill>
                  <a:srgbClr val="244257"/>
                </a:solidFill>
                <a:latin typeface="Trebuchet MS"/>
                <a:cs typeface="Trebuchet MS"/>
              </a:rPr>
              <a:t> seja </a:t>
            </a:r>
            <a:r>
              <a:rPr sz="2200" spc="-4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2200" spc="-6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244257"/>
                </a:solidFill>
                <a:latin typeface="Trebuchet MS"/>
                <a:cs typeface="Trebuchet MS"/>
              </a:rPr>
              <a:t>proveitoso. </a:t>
            </a:r>
            <a:r>
              <a:rPr sz="2200" spc="55" dirty="0">
                <a:solidFill>
                  <a:srgbClr val="244257"/>
                </a:solidFill>
                <a:latin typeface="Trebuchet MS"/>
                <a:cs typeface="Trebuchet MS"/>
              </a:rPr>
              <a:t>Do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5" dirty="0">
                <a:solidFill>
                  <a:srgbClr val="244257"/>
                </a:solidFill>
                <a:latin typeface="Trebuchet MS"/>
                <a:cs typeface="Trebuchet MS"/>
              </a:rPr>
              <a:t>gráfico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244257"/>
                </a:solidFill>
                <a:latin typeface="Trebuchet MS"/>
                <a:cs typeface="Trebuchet MS"/>
              </a:rPr>
              <a:t>abaixo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244257"/>
                </a:solidFill>
                <a:latin typeface="Trebuchet MS"/>
                <a:cs typeface="Trebuchet MS"/>
              </a:rPr>
              <a:t>podemos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244257"/>
                </a:solidFill>
                <a:latin typeface="Trebuchet MS"/>
                <a:cs typeface="Trebuchet MS"/>
              </a:rPr>
              <a:t>ver</a:t>
            </a:r>
            <a:r>
              <a:rPr sz="22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244257"/>
                </a:solidFill>
                <a:latin typeface="Trebuchet MS"/>
                <a:cs typeface="Trebuchet MS"/>
              </a:rPr>
              <a:t>que: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6448" y="524319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6448" y="6576694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6448" y="7576819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30562" y="5050148"/>
            <a:ext cx="26606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1900" b="1" spc="5" dirty="0">
                <a:solidFill>
                  <a:srgbClr val="535353"/>
                </a:solidFill>
                <a:latin typeface="Arial"/>
                <a:cs typeface="Arial"/>
              </a:rPr>
              <a:t>L133</a:t>
            </a:r>
            <a:r>
              <a:rPr sz="19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535353"/>
                </a:solidFill>
                <a:latin typeface="Arial"/>
                <a:cs typeface="Arial"/>
              </a:rPr>
              <a:t>possui</a:t>
            </a:r>
            <a:r>
              <a:rPr sz="19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24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19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10" dirty="0">
                <a:solidFill>
                  <a:srgbClr val="535353"/>
                </a:solidFill>
                <a:latin typeface="Arial"/>
                <a:cs typeface="Arial"/>
              </a:rPr>
              <a:t>melhor </a:t>
            </a:r>
            <a:r>
              <a:rPr sz="1900" b="1" spc="-509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14" dirty="0">
                <a:solidFill>
                  <a:srgbClr val="535353"/>
                </a:solidFill>
                <a:latin typeface="Arial"/>
                <a:cs typeface="Arial"/>
              </a:rPr>
              <a:t>proporção </a:t>
            </a:r>
            <a:r>
              <a:rPr sz="1900" b="1" spc="85" dirty="0">
                <a:solidFill>
                  <a:srgbClr val="535353"/>
                </a:solidFill>
                <a:latin typeface="Arial"/>
                <a:cs typeface="Arial"/>
              </a:rPr>
              <a:t>e </a:t>
            </a:r>
            <a:r>
              <a:rPr sz="1900" b="1" spc="9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25" dirty="0">
                <a:solidFill>
                  <a:srgbClr val="535353"/>
                </a:solidFill>
                <a:latin typeface="Arial"/>
                <a:cs typeface="Arial"/>
              </a:rPr>
              <a:t>quantidade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10" dirty="0">
                <a:solidFill>
                  <a:srgbClr val="535353"/>
                </a:solidFill>
                <a:latin typeface="Arial"/>
                <a:cs typeface="Arial"/>
              </a:rPr>
              <a:t>de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35353"/>
                </a:solidFill>
                <a:latin typeface="Arial"/>
                <a:cs typeface="Arial"/>
              </a:rPr>
              <a:t>classe </a:t>
            </a:r>
            <a:r>
              <a:rPr sz="1900" b="1" spc="-5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35" dirty="0">
                <a:solidFill>
                  <a:srgbClr val="535353"/>
                </a:solidFill>
                <a:latin typeface="Arial"/>
                <a:cs typeface="Arial"/>
              </a:rPr>
              <a:t>média</a:t>
            </a:r>
            <a:r>
              <a:rPr sz="19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8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19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55" dirty="0">
                <a:solidFill>
                  <a:srgbClr val="535353"/>
                </a:solidFill>
                <a:latin typeface="Arial"/>
                <a:cs typeface="Arial"/>
              </a:rPr>
              <a:t>alta</a:t>
            </a:r>
            <a:endParaRPr sz="1900">
              <a:latin typeface="Arial"/>
              <a:cs typeface="Arial"/>
            </a:endParaRPr>
          </a:p>
          <a:p>
            <a:pPr marL="96520" marR="88900" algn="ctr">
              <a:lnSpc>
                <a:spcPct val="115100"/>
              </a:lnSpc>
            </a:pPr>
            <a:r>
              <a:rPr sz="1900" b="1" spc="5" dirty="0">
                <a:solidFill>
                  <a:srgbClr val="535353"/>
                </a:solidFill>
                <a:latin typeface="Arial"/>
                <a:cs typeface="Arial"/>
              </a:rPr>
              <a:t>L156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535353"/>
                </a:solidFill>
                <a:latin typeface="Arial"/>
                <a:cs typeface="Arial"/>
              </a:rPr>
              <a:t>possui</a:t>
            </a:r>
            <a:r>
              <a:rPr sz="1900" b="1" spc="-3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24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1900" b="1" spc="-3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50" dirty="0">
                <a:solidFill>
                  <a:srgbClr val="535353"/>
                </a:solidFill>
                <a:latin typeface="Arial"/>
                <a:cs typeface="Arial"/>
              </a:rPr>
              <a:t>maior </a:t>
            </a:r>
            <a:r>
              <a:rPr sz="1900" b="1" spc="-5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10" dirty="0">
                <a:solidFill>
                  <a:srgbClr val="535353"/>
                </a:solidFill>
                <a:latin typeface="Arial"/>
                <a:cs typeface="Arial"/>
              </a:rPr>
              <a:t>parcela de </a:t>
            </a:r>
            <a:r>
              <a:rPr sz="1900" b="1" spc="90" dirty="0">
                <a:solidFill>
                  <a:srgbClr val="535353"/>
                </a:solidFill>
                <a:latin typeface="Arial"/>
                <a:cs typeface="Arial"/>
              </a:rPr>
              <a:t>famílias </a:t>
            </a:r>
            <a:r>
              <a:rPr sz="1900" b="1" spc="-5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45" dirty="0">
                <a:solidFill>
                  <a:srgbClr val="535353"/>
                </a:solidFill>
                <a:latin typeface="Arial"/>
                <a:cs typeface="Arial"/>
              </a:rPr>
              <a:t>ricas</a:t>
            </a:r>
            <a:endParaRPr sz="1900">
              <a:latin typeface="Arial"/>
              <a:cs typeface="Arial"/>
            </a:endParaRPr>
          </a:p>
          <a:p>
            <a:pPr marL="33655" marR="26034" algn="ctr">
              <a:lnSpc>
                <a:spcPct val="115100"/>
              </a:lnSpc>
            </a:pPr>
            <a:r>
              <a:rPr sz="1900" b="1" spc="30" dirty="0">
                <a:solidFill>
                  <a:srgbClr val="535353"/>
                </a:solidFill>
                <a:latin typeface="Arial"/>
                <a:cs typeface="Arial"/>
              </a:rPr>
              <a:t>L166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8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535353"/>
                </a:solidFill>
                <a:latin typeface="Arial"/>
                <a:cs typeface="Arial"/>
              </a:rPr>
              <a:t>L123</a:t>
            </a:r>
            <a:r>
              <a:rPr sz="19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45" dirty="0">
                <a:solidFill>
                  <a:srgbClr val="535353"/>
                </a:solidFill>
                <a:latin typeface="Arial"/>
                <a:cs typeface="Arial"/>
              </a:rPr>
              <a:t>possuem </a:t>
            </a:r>
            <a:r>
              <a:rPr sz="1900" b="1" spc="-5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240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1900" b="1" spc="150" dirty="0">
                <a:solidFill>
                  <a:srgbClr val="535353"/>
                </a:solidFill>
                <a:latin typeface="Arial"/>
                <a:cs typeface="Arial"/>
              </a:rPr>
              <a:t>maior </a:t>
            </a:r>
            <a:r>
              <a:rPr sz="1900" b="1" spc="125" dirty="0">
                <a:solidFill>
                  <a:srgbClr val="535353"/>
                </a:solidFill>
                <a:latin typeface="Arial"/>
                <a:cs typeface="Arial"/>
              </a:rPr>
              <a:t>quantidade </a:t>
            </a:r>
            <a:r>
              <a:rPr sz="1900" b="1" spc="-5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10" dirty="0">
                <a:solidFill>
                  <a:srgbClr val="535353"/>
                </a:solidFill>
                <a:latin typeface="Arial"/>
                <a:cs typeface="Arial"/>
              </a:rPr>
              <a:t>de </a:t>
            </a:r>
            <a:r>
              <a:rPr sz="1900" b="1" spc="90" dirty="0">
                <a:solidFill>
                  <a:srgbClr val="535353"/>
                </a:solidFill>
                <a:latin typeface="Arial"/>
                <a:cs typeface="Arial"/>
              </a:rPr>
              <a:t>familias </a:t>
            </a:r>
            <a:r>
              <a:rPr sz="1900" b="1" spc="60" dirty="0">
                <a:solidFill>
                  <a:srgbClr val="535353"/>
                </a:solidFill>
                <a:latin typeface="Arial"/>
                <a:cs typeface="Arial"/>
              </a:rPr>
              <a:t>menos </a:t>
            </a:r>
            <a:r>
              <a:rPr sz="1900" b="1" spc="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900" b="1" spc="120" dirty="0">
                <a:solidFill>
                  <a:srgbClr val="535353"/>
                </a:solidFill>
                <a:latin typeface="Arial"/>
                <a:cs typeface="Arial"/>
              </a:rPr>
              <a:t>abastadas.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2C6487E-98BE-2EAE-E559-A4CB9413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6" y="3404844"/>
            <a:ext cx="14221869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216" y="9491420"/>
            <a:ext cx="1029335" cy="795655"/>
          </a:xfrm>
          <a:custGeom>
            <a:avLst/>
            <a:gdLst/>
            <a:ahLst/>
            <a:cxnLst/>
            <a:rect l="l" t="t" r="r" b="b"/>
            <a:pathLst>
              <a:path w="1029334" h="795654">
                <a:moveTo>
                  <a:pt x="713895" y="0"/>
                </a:moveTo>
                <a:lnTo>
                  <a:pt x="762773" y="1646"/>
                </a:lnTo>
                <a:lnTo>
                  <a:pt x="810767" y="6517"/>
                </a:lnTo>
                <a:lnTo>
                  <a:pt x="857771" y="14503"/>
                </a:lnTo>
                <a:lnTo>
                  <a:pt x="903678" y="25501"/>
                </a:lnTo>
                <a:lnTo>
                  <a:pt x="948382" y="39402"/>
                </a:lnTo>
                <a:lnTo>
                  <a:pt x="991777" y="56101"/>
                </a:lnTo>
                <a:lnTo>
                  <a:pt x="1028784" y="73195"/>
                </a:lnTo>
                <a:lnTo>
                  <a:pt x="1028784" y="795579"/>
                </a:lnTo>
                <a:lnTo>
                  <a:pt x="4975" y="795579"/>
                </a:lnTo>
                <a:lnTo>
                  <a:pt x="1646" y="762774"/>
                </a:lnTo>
                <a:lnTo>
                  <a:pt x="0" y="713897"/>
                </a:lnTo>
                <a:lnTo>
                  <a:pt x="1646" y="665019"/>
                </a:lnTo>
                <a:lnTo>
                  <a:pt x="6517" y="617025"/>
                </a:lnTo>
                <a:lnTo>
                  <a:pt x="14503" y="570021"/>
                </a:lnTo>
                <a:lnTo>
                  <a:pt x="25501" y="524114"/>
                </a:lnTo>
                <a:lnTo>
                  <a:pt x="39402" y="479410"/>
                </a:lnTo>
                <a:lnTo>
                  <a:pt x="56101" y="436016"/>
                </a:lnTo>
                <a:lnTo>
                  <a:pt x="75491" y="394036"/>
                </a:lnTo>
                <a:lnTo>
                  <a:pt x="97467" y="353579"/>
                </a:lnTo>
                <a:lnTo>
                  <a:pt x="121922" y="314750"/>
                </a:lnTo>
                <a:lnTo>
                  <a:pt x="148749" y="277655"/>
                </a:lnTo>
                <a:lnTo>
                  <a:pt x="177842" y="242402"/>
                </a:lnTo>
                <a:lnTo>
                  <a:pt x="209095" y="209095"/>
                </a:lnTo>
                <a:lnTo>
                  <a:pt x="242401" y="177842"/>
                </a:lnTo>
                <a:lnTo>
                  <a:pt x="277655" y="148749"/>
                </a:lnTo>
                <a:lnTo>
                  <a:pt x="314749" y="121922"/>
                </a:lnTo>
                <a:lnTo>
                  <a:pt x="353578" y="97467"/>
                </a:lnTo>
                <a:lnTo>
                  <a:pt x="394035" y="75492"/>
                </a:lnTo>
                <a:lnTo>
                  <a:pt x="436015" y="56101"/>
                </a:lnTo>
                <a:lnTo>
                  <a:pt x="479409" y="39402"/>
                </a:lnTo>
                <a:lnTo>
                  <a:pt x="524113" y="25501"/>
                </a:lnTo>
                <a:lnTo>
                  <a:pt x="570020" y="14503"/>
                </a:lnTo>
                <a:lnTo>
                  <a:pt x="617024" y="6517"/>
                </a:lnTo>
                <a:lnTo>
                  <a:pt x="665017" y="1646"/>
                </a:lnTo>
                <a:lnTo>
                  <a:pt x="713895" y="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2680335" cy="1274445"/>
          </a:xfrm>
          <a:custGeom>
            <a:avLst/>
            <a:gdLst/>
            <a:ahLst/>
            <a:cxnLst/>
            <a:rect l="l" t="t" r="r" b="b"/>
            <a:pathLst>
              <a:path w="2680335" h="1274445">
                <a:moveTo>
                  <a:pt x="430576" y="1261347"/>
                </a:moveTo>
                <a:lnTo>
                  <a:pt x="929294" y="1261347"/>
                </a:lnTo>
                <a:lnTo>
                  <a:pt x="879846" y="1274047"/>
                </a:lnTo>
                <a:lnTo>
                  <a:pt x="480025" y="1274047"/>
                </a:lnTo>
                <a:lnTo>
                  <a:pt x="430576" y="1261347"/>
                </a:lnTo>
                <a:close/>
              </a:path>
              <a:path w="2680335" h="1274445">
                <a:moveTo>
                  <a:pt x="332415" y="1248647"/>
                </a:moveTo>
                <a:lnTo>
                  <a:pt x="1027456" y="1248647"/>
                </a:lnTo>
                <a:lnTo>
                  <a:pt x="978503" y="1261347"/>
                </a:lnTo>
                <a:lnTo>
                  <a:pt x="381368" y="1261347"/>
                </a:lnTo>
                <a:lnTo>
                  <a:pt x="332415" y="1248647"/>
                </a:lnTo>
                <a:close/>
              </a:path>
              <a:path w="2680335" h="1274445">
                <a:moveTo>
                  <a:pt x="2532563" y="0"/>
                </a:moveTo>
                <a:lnTo>
                  <a:pt x="2679971" y="0"/>
                </a:lnTo>
                <a:lnTo>
                  <a:pt x="2663943" y="29447"/>
                </a:lnTo>
                <a:lnTo>
                  <a:pt x="2642201" y="80247"/>
                </a:lnTo>
                <a:lnTo>
                  <a:pt x="2619460" y="118347"/>
                </a:lnTo>
                <a:lnTo>
                  <a:pt x="2595727" y="169147"/>
                </a:lnTo>
                <a:lnTo>
                  <a:pt x="2571006" y="207247"/>
                </a:lnTo>
                <a:lnTo>
                  <a:pt x="2545305" y="245347"/>
                </a:lnTo>
                <a:lnTo>
                  <a:pt x="2518628" y="296147"/>
                </a:lnTo>
                <a:lnTo>
                  <a:pt x="2490982" y="334247"/>
                </a:lnTo>
                <a:lnTo>
                  <a:pt x="2462373" y="372347"/>
                </a:lnTo>
                <a:lnTo>
                  <a:pt x="2432805" y="410447"/>
                </a:lnTo>
                <a:lnTo>
                  <a:pt x="2402285" y="448547"/>
                </a:lnTo>
                <a:lnTo>
                  <a:pt x="2370819" y="486647"/>
                </a:lnTo>
                <a:lnTo>
                  <a:pt x="2338412" y="524747"/>
                </a:lnTo>
                <a:lnTo>
                  <a:pt x="2305070" y="562847"/>
                </a:lnTo>
                <a:lnTo>
                  <a:pt x="2270799" y="600947"/>
                </a:lnTo>
                <a:lnTo>
                  <a:pt x="2235605" y="639047"/>
                </a:lnTo>
                <a:lnTo>
                  <a:pt x="2199691" y="677147"/>
                </a:lnTo>
                <a:lnTo>
                  <a:pt x="2163116" y="702547"/>
                </a:lnTo>
                <a:lnTo>
                  <a:pt x="2125893" y="740647"/>
                </a:lnTo>
                <a:lnTo>
                  <a:pt x="2088037" y="766047"/>
                </a:lnTo>
                <a:lnTo>
                  <a:pt x="2049563" y="804147"/>
                </a:lnTo>
                <a:lnTo>
                  <a:pt x="2010486" y="829547"/>
                </a:lnTo>
                <a:lnTo>
                  <a:pt x="1970819" y="867647"/>
                </a:lnTo>
                <a:lnTo>
                  <a:pt x="1930578" y="893047"/>
                </a:lnTo>
                <a:lnTo>
                  <a:pt x="1848431" y="943847"/>
                </a:lnTo>
                <a:lnTo>
                  <a:pt x="1764159" y="994647"/>
                </a:lnTo>
                <a:lnTo>
                  <a:pt x="1677879" y="1045447"/>
                </a:lnTo>
                <a:lnTo>
                  <a:pt x="1634022" y="1058147"/>
                </a:lnTo>
                <a:lnTo>
                  <a:pt x="1544948" y="1108947"/>
                </a:lnTo>
                <a:lnTo>
                  <a:pt x="1499760" y="1121647"/>
                </a:lnTo>
                <a:lnTo>
                  <a:pt x="1454157" y="1147047"/>
                </a:lnTo>
                <a:lnTo>
                  <a:pt x="1076139" y="1248647"/>
                </a:lnTo>
                <a:lnTo>
                  <a:pt x="283732" y="1248647"/>
                </a:lnTo>
                <a:lnTo>
                  <a:pt x="0" y="1172388"/>
                </a:lnTo>
                <a:lnTo>
                  <a:pt x="0" y="1147047"/>
                </a:lnTo>
                <a:lnTo>
                  <a:pt x="829674" y="1147047"/>
                </a:lnTo>
                <a:lnTo>
                  <a:pt x="879153" y="1134347"/>
                </a:lnTo>
                <a:lnTo>
                  <a:pt x="928388" y="1134347"/>
                </a:lnTo>
                <a:lnTo>
                  <a:pt x="977364" y="1121647"/>
                </a:lnTo>
                <a:lnTo>
                  <a:pt x="1026063" y="1121647"/>
                </a:lnTo>
                <a:lnTo>
                  <a:pt x="1122567" y="1096247"/>
                </a:lnTo>
                <a:lnTo>
                  <a:pt x="1170341" y="1096247"/>
                </a:lnTo>
                <a:lnTo>
                  <a:pt x="1264850" y="1070847"/>
                </a:lnTo>
                <a:lnTo>
                  <a:pt x="1311552" y="1045447"/>
                </a:lnTo>
                <a:lnTo>
                  <a:pt x="1449261" y="1007347"/>
                </a:lnTo>
                <a:lnTo>
                  <a:pt x="1538905" y="956547"/>
                </a:lnTo>
                <a:lnTo>
                  <a:pt x="1583030" y="943847"/>
                </a:lnTo>
                <a:lnTo>
                  <a:pt x="1669805" y="893047"/>
                </a:lnTo>
                <a:lnTo>
                  <a:pt x="1754507" y="842247"/>
                </a:lnTo>
                <a:lnTo>
                  <a:pt x="1837006" y="791447"/>
                </a:lnTo>
                <a:lnTo>
                  <a:pt x="1917173" y="740647"/>
                </a:lnTo>
                <a:lnTo>
                  <a:pt x="1956341" y="702547"/>
                </a:lnTo>
                <a:lnTo>
                  <a:pt x="1994878" y="677147"/>
                </a:lnTo>
                <a:lnTo>
                  <a:pt x="2032768" y="639047"/>
                </a:lnTo>
                <a:lnTo>
                  <a:pt x="2069993" y="613647"/>
                </a:lnTo>
                <a:lnTo>
                  <a:pt x="2106539" y="575547"/>
                </a:lnTo>
                <a:lnTo>
                  <a:pt x="2142388" y="537447"/>
                </a:lnTo>
                <a:lnTo>
                  <a:pt x="2177401" y="512047"/>
                </a:lnTo>
                <a:lnTo>
                  <a:pt x="2211443" y="473947"/>
                </a:lnTo>
                <a:lnTo>
                  <a:pt x="2244507" y="435847"/>
                </a:lnTo>
                <a:lnTo>
                  <a:pt x="2276587" y="397747"/>
                </a:lnTo>
                <a:lnTo>
                  <a:pt x="2307675" y="359647"/>
                </a:lnTo>
                <a:lnTo>
                  <a:pt x="2337766" y="321547"/>
                </a:lnTo>
                <a:lnTo>
                  <a:pt x="2366851" y="283447"/>
                </a:lnTo>
                <a:lnTo>
                  <a:pt x="2394926" y="232647"/>
                </a:lnTo>
                <a:lnTo>
                  <a:pt x="2421982" y="194547"/>
                </a:lnTo>
                <a:lnTo>
                  <a:pt x="2448013" y="156447"/>
                </a:lnTo>
                <a:lnTo>
                  <a:pt x="2473012" y="118347"/>
                </a:lnTo>
                <a:lnTo>
                  <a:pt x="2496973" y="67547"/>
                </a:lnTo>
                <a:lnTo>
                  <a:pt x="2519889" y="29447"/>
                </a:lnTo>
                <a:lnTo>
                  <a:pt x="2532563" y="0"/>
                </a:lnTo>
                <a:close/>
              </a:path>
              <a:path w="2680335" h="1274445">
                <a:moveTo>
                  <a:pt x="0" y="1032079"/>
                </a:moveTo>
                <a:lnTo>
                  <a:pt x="48318" y="1045447"/>
                </a:lnTo>
                <a:lnTo>
                  <a:pt x="95021" y="1070847"/>
                </a:lnTo>
                <a:lnTo>
                  <a:pt x="189530" y="1096247"/>
                </a:lnTo>
                <a:lnTo>
                  <a:pt x="237303" y="1096247"/>
                </a:lnTo>
                <a:lnTo>
                  <a:pt x="333808" y="1121647"/>
                </a:lnTo>
                <a:lnTo>
                  <a:pt x="382507" y="1121647"/>
                </a:lnTo>
                <a:lnTo>
                  <a:pt x="431482" y="1134347"/>
                </a:lnTo>
                <a:lnTo>
                  <a:pt x="480717" y="1134347"/>
                </a:lnTo>
                <a:lnTo>
                  <a:pt x="530196" y="1147047"/>
                </a:lnTo>
                <a:lnTo>
                  <a:pt x="0" y="1147047"/>
                </a:lnTo>
                <a:lnTo>
                  <a:pt x="0" y="103207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8400" y="8799270"/>
            <a:ext cx="1116457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483995" algn="l"/>
                <a:tab pos="3349625" algn="l"/>
              </a:tabLst>
            </a:pPr>
            <a:r>
              <a:rPr sz="1900" spc="-15" dirty="0">
                <a:solidFill>
                  <a:srgbClr val="244257"/>
                </a:solidFill>
                <a:latin typeface="Trebuchet MS"/>
                <a:cs typeface="Trebuchet MS"/>
              </a:rPr>
              <a:t>Laboratórios	</a:t>
            </a:r>
            <a:r>
              <a:rPr sz="1900" spc="-165" dirty="0">
                <a:solidFill>
                  <a:srgbClr val="244257"/>
                </a:solidFill>
                <a:latin typeface="Trebuchet MS"/>
                <a:cs typeface="Trebuchet MS"/>
              </a:rPr>
              <a:t>L133,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150" dirty="0">
                <a:solidFill>
                  <a:srgbClr val="244257"/>
                </a:solidFill>
                <a:latin typeface="Trebuchet MS"/>
                <a:cs typeface="Trebuchet MS"/>
              </a:rPr>
              <a:t>L139</a:t>
            </a:r>
            <a:r>
              <a:rPr sz="1900" spc="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244257"/>
                </a:solidFill>
                <a:latin typeface="Trebuchet MS"/>
                <a:cs typeface="Trebuchet MS"/>
              </a:rPr>
              <a:t>L152	</a:t>
            </a:r>
            <a:r>
              <a:rPr sz="1900" spc="50" dirty="0">
                <a:solidFill>
                  <a:srgbClr val="244257"/>
                </a:solidFill>
                <a:latin typeface="Trebuchet MS"/>
                <a:cs typeface="Trebuchet MS"/>
              </a:rPr>
              <a:t>são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os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244257"/>
                </a:solidFill>
                <a:latin typeface="Trebuchet MS"/>
                <a:cs typeface="Trebuchet MS"/>
              </a:rPr>
              <a:t>lucrativos,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os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244257"/>
                </a:solidFill>
                <a:latin typeface="Trebuchet MS"/>
                <a:cs typeface="Trebuchet MS"/>
              </a:rPr>
              <a:t>vendem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244257"/>
                </a:solidFill>
                <a:latin typeface="Trebuchet MS"/>
                <a:cs typeface="Trebuchet MS"/>
              </a:rPr>
              <a:t>serviços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os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244257"/>
                </a:solidFill>
                <a:latin typeface="Trebuchet MS"/>
                <a:cs typeface="Trebuchet MS"/>
              </a:rPr>
              <a:t>populosos, </a:t>
            </a:r>
            <a:r>
              <a:rPr sz="1900" spc="-5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244257"/>
                </a:solidFill>
                <a:latin typeface="Trebuchet MS"/>
                <a:cs typeface="Trebuchet MS"/>
              </a:rPr>
              <a:t>demonstrando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244257"/>
                </a:solidFill>
                <a:latin typeface="Trebuchet MS"/>
                <a:cs typeface="Trebuchet MS"/>
              </a:rPr>
              <a:t>forte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244257"/>
                </a:solidFill>
                <a:latin typeface="Trebuchet MS"/>
                <a:cs typeface="Trebuchet MS"/>
              </a:rPr>
              <a:t>indício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correlação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244257"/>
                </a:solidFill>
                <a:latin typeface="Trebuchet MS"/>
                <a:cs typeface="Trebuchet MS"/>
              </a:rPr>
              <a:t>entre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os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fatos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8155" y="134904"/>
            <a:ext cx="11214735" cy="9455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375"/>
              </a:spcBef>
            </a:pPr>
            <a:r>
              <a:rPr sz="3100" spc="10" dirty="0">
                <a:latin typeface="Arial"/>
                <a:cs typeface="Arial"/>
              </a:rPr>
              <a:t>EXISTE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160" dirty="0">
                <a:latin typeface="Arial"/>
                <a:cs typeface="Arial"/>
              </a:rPr>
              <a:t>ALGUMA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CORRELAÇÃO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35" dirty="0">
                <a:latin typeface="Arial"/>
                <a:cs typeface="Arial"/>
              </a:rPr>
              <a:t>ENTRE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190" dirty="0">
                <a:latin typeface="Arial"/>
                <a:cs typeface="Arial"/>
              </a:rPr>
              <a:t>A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114" dirty="0">
                <a:latin typeface="Arial"/>
                <a:cs typeface="Arial"/>
              </a:rPr>
              <a:t>QUANTIDADE </a:t>
            </a:r>
            <a:r>
              <a:rPr sz="3100" spc="-844" dirty="0">
                <a:latin typeface="Arial"/>
                <a:cs typeface="Arial"/>
              </a:rPr>
              <a:t> </a:t>
            </a:r>
            <a:r>
              <a:rPr sz="3100" spc="75" dirty="0">
                <a:latin typeface="Arial"/>
                <a:cs typeface="Arial"/>
              </a:rPr>
              <a:t>D</a:t>
            </a:r>
            <a:r>
              <a:rPr sz="3100" spc="-240" dirty="0">
                <a:latin typeface="Arial"/>
                <a:cs typeface="Arial"/>
              </a:rPr>
              <a:t>E</a:t>
            </a:r>
            <a:r>
              <a:rPr sz="3100" spc="380" dirty="0">
                <a:latin typeface="Arial"/>
                <a:cs typeface="Arial"/>
              </a:rPr>
              <a:t>M</a:t>
            </a:r>
            <a:r>
              <a:rPr sz="3100" spc="335" dirty="0">
                <a:latin typeface="Arial"/>
                <a:cs typeface="Arial"/>
              </a:rPr>
              <a:t>O</a:t>
            </a:r>
            <a:r>
              <a:rPr sz="3100" spc="185" dirty="0">
                <a:latin typeface="Arial"/>
                <a:cs typeface="Arial"/>
              </a:rPr>
              <a:t>G</a:t>
            </a:r>
            <a:r>
              <a:rPr sz="3100" spc="10" dirty="0">
                <a:latin typeface="Arial"/>
                <a:cs typeface="Arial"/>
              </a:rPr>
              <a:t>R</a:t>
            </a:r>
            <a:r>
              <a:rPr sz="3100" spc="220" dirty="0">
                <a:latin typeface="Arial"/>
                <a:cs typeface="Arial"/>
              </a:rPr>
              <a:t>Á</a:t>
            </a:r>
            <a:r>
              <a:rPr sz="3100" spc="-110" dirty="0">
                <a:latin typeface="Arial"/>
                <a:cs typeface="Arial"/>
              </a:rPr>
              <a:t>F</a:t>
            </a:r>
            <a:r>
              <a:rPr sz="3100" spc="120" dirty="0">
                <a:latin typeface="Arial"/>
                <a:cs typeface="Arial"/>
              </a:rPr>
              <a:t>I</a:t>
            </a:r>
            <a:r>
              <a:rPr sz="3100" spc="125" dirty="0">
                <a:latin typeface="Arial"/>
                <a:cs typeface="Arial"/>
              </a:rPr>
              <a:t>C</a:t>
            </a:r>
            <a:r>
              <a:rPr sz="3100" spc="190" dirty="0">
                <a:latin typeface="Arial"/>
                <a:cs typeface="Arial"/>
              </a:rPr>
              <a:t>A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270" dirty="0">
                <a:latin typeface="Arial"/>
                <a:cs typeface="Arial"/>
              </a:rPr>
              <a:t>E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305" dirty="0">
                <a:latin typeface="Arial"/>
                <a:cs typeface="Arial"/>
              </a:rPr>
              <a:t>O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125" dirty="0">
                <a:latin typeface="Arial"/>
                <a:cs typeface="Arial"/>
              </a:rPr>
              <a:t>C</a:t>
            </a:r>
            <a:r>
              <a:rPr sz="3100" spc="335" dirty="0">
                <a:latin typeface="Arial"/>
                <a:cs typeface="Arial"/>
              </a:rPr>
              <a:t>O</a:t>
            </a:r>
            <a:r>
              <a:rPr sz="3100" spc="350" dirty="0">
                <a:latin typeface="Arial"/>
                <a:cs typeface="Arial"/>
              </a:rPr>
              <a:t>N</a:t>
            </a:r>
            <a:r>
              <a:rPr sz="3100" spc="45" dirty="0">
                <a:latin typeface="Arial"/>
                <a:cs typeface="Arial"/>
              </a:rPr>
              <a:t>S</a:t>
            </a:r>
            <a:r>
              <a:rPr sz="3100" spc="95" dirty="0">
                <a:latin typeface="Arial"/>
                <a:cs typeface="Arial"/>
              </a:rPr>
              <a:t>U</a:t>
            </a:r>
            <a:r>
              <a:rPr sz="3100" spc="380" dirty="0">
                <a:latin typeface="Arial"/>
                <a:cs typeface="Arial"/>
              </a:rPr>
              <a:t>M</a:t>
            </a:r>
            <a:r>
              <a:rPr sz="3100" spc="305" dirty="0">
                <a:latin typeface="Arial"/>
                <a:cs typeface="Arial"/>
              </a:rPr>
              <a:t>O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75" dirty="0">
                <a:latin typeface="Arial"/>
                <a:cs typeface="Arial"/>
              </a:rPr>
              <a:t>D</a:t>
            </a:r>
            <a:r>
              <a:rPr sz="3100" spc="-270" dirty="0">
                <a:latin typeface="Arial"/>
                <a:cs typeface="Arial"/>
              </a:rPr>
              <a:t>E</a:t>
            </a:r>
            <a:r>
              <a:rPr sz="3100" spc="45" dirty="0">
                <a:latin typeface="Arial"/>
                <a:cs typeface="Arial"/>
              </a:rPr>
              <a:t> S</a:t>
            </a:r>
            <a:r>
              <a:rPr sz="3100" spc="-240" dirty="0">
                <a:latin typeface="Arial"/>
                <a:cs typeface="Arial"/>
              </a:rPr>
              <a:t>E</a:t>
            </a:r>
            <a:r>
              <a:rPr sz="3100" spc="10" dirty="0">
                <a:latin typeface="Arial"/>
                <a:cs typeface="Arial"/>
              </a:rPr>
              <a:t>R</a:t>
            </a:r>
            <a:r>
              <a:rPr sz="3100" spc="390" dirty="0">
                <a:latin typeface="Arial"/>
                <a:cs typeface="Arial"/>
              </a:rPr>
              <a:t>V</a:t>
            </a:r>
            <a:r>
              <a:rPr sz="3100" spc="120" dirty="0">
                <a:latin typeface="Arial"/>
                <a:cs typeface="Arial"/>
              </a:rPr>
              <a:t>I</a:t>
            </a:r>
            <a:r>
              <a:rPr sz="3100" spc="125" dirty="0">
                <a:latin typeface="Arial"/>
                <a:cs typeface="Arial"/>
              </a:rPr>
              <a:t>Ç</a:t>
            </a:r>
            <a:r>
              <a:rPr sz="3100" spc="335" dirty="0">
                <a:latin typeface="Arial"/>
                <a:cs typeface="Arial"/>
              </a:rPr>
              <a:t>O</a:t>
            </a:r>
            <a:r>
              <a:rPr sz="3100" spc="45" dirty="0">
                <a:latin typeface="Arial"/>
                <a:cs typeface="Arial"/>
              </a:rPr>
              <a:t>S</a:t>
            </a:r>
            <a:r>
              <a:rPr sz="3100" spc="-50" dirty="0">
                <a:latin typeface="Arial"/>
                <a:cs typeface="Arial"/>
              </a:rPr>
              <a:t>?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BAA5FD-AD05-3B63-EC4C-A7BF8BD2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3694"/>
            <a:ext cx="15900403" cy="7188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0"/>
            <a:ext cx="17926050" cy="10077450"/>
          </a:xfrm>
          <a:custGeom>
            <a:avLst/>
            <a:gdLst/>
            <a:ahLst/>
            <a:cxnLst/>
            <a:rect l="l" t="t" r="r" b="b"/>
            <a:pathLst>
              <a:path w="17926050" h="10077450">
                <a:moveTo>
                  <a:pt x="17926048" y="10077449"/>
                </a:moveTo>
                <a:lnTo>
                  <a:pt x="0" y="10077449"/>
                </a:lnTo>
                <a:lnTo>
                  <a:pt x="0" y="0"/>
                </a:lnTo>
                <a:lnTo>
                  <a:pt x="17926048" y="0"/>
                </a:lnTo>
                <a:lnTo>
                  <a:pt x="17926048" y="1007744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9191" y="1012936"/>
            <a:ext cx="9881235" cy="7766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246880" marR="5080" indent="-4234815">
              <a:lnSpc>
                <a:spcPts val="2880"/>
              </a:lnSpc>
              <a:spcBef>
                <a:spcPts val="325"/>
              </a:spcBef>
            </a:pPr>
            <a:r>
              <a:rPr sz="2500" spc="60" dirty="0">
                <a:solidFill>
                  <a:srgbClr val="F1FAFF"/>
                </a:solidFill>
                <a:latin typeface="Trebuchet MS"/>
                <a:cs typeface="Trebuchet MS"/>
              </a:rPr>
              <a:t>IDADE</a:t>
            </a:r>
            <a:r>
              <a:rPr sz="2500" spc="-2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F1FAFF"/>
                </a:solidFill>
                <a:latin typeface="Trebuchet MS"/>
                <a:cs typeface="Trebuchet MS"/>
              </a:rPr>
              <a:t>MÉDIA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235" dirty="0">
                <a:solidFill>
                  <a:srgbClr val="F1FAFF"/>
                </a:solidFill>
                <a:latin typeface="Trebuchet MS"/>
                <a:cs typeface="Trebuchet MS"/>
              </a:rPr>
              <a:t>DOS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10" dirty="0">
                <a:solidFill>
                  <a:srgbClr val="F1FAFF"/>
                </a:solidFill>
                <a:latin typeface="Trebuchet MS"/>
                <a:cs typeface="Trebuchet MS"/>
              </a:rPr>
              <a:t>CLIENTES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1FAFF"/>
                </a:solidFill>
                <a:latin typeface="Trebuchet MS"/>
                <a:cs typeface="Trebuchet MS"/>
              </a:rPr>
              <a:t>DE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1FAFF"/>
                </a:solidFill>
                <a:latin typeface="Trebuchet MS"/>
                <a:cs typeface="Trebuchet MS"/>
              </a:rPr>
              <a:t>TODA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1FAFF"/>
                </a:solidFill>
                <a:latin typeface="Trebuchet MS"/>
                <a:cs typeface="Trebuchet MS"/>
              </a:rPr>
              <a:t>REDE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1FAFF"/>
                </a:solidFill>
                <a:latin typeface="Trebuchet MS"/>
                <a:cs typeface="Trebuchet MS"/>
              </a:rPr>
              <a:t>DE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1FAFF"/>
                </a:solidFill>
                <a:latin typeface="Trebuchet MS"/>
                <a:cs typeface="Trebuchet MS"/>
              </a:rPr>
              <a:t>LABORATÓRIOS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F1FAFF"/>
                </a:solidFill>
                <a:latin typeface="Trebuchet MS"/>
                <a:cs typeface="Trebuchet MS"/>
              </a:rPr>
              <a:t>É</a:t>
            </a:r>
            <a:r>
              <a:rPr sz="2500" spc="-2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1FAFF"/>
                </a:solidFill>
                <a:latin typeface="Trebuchet MS"/>
                <a:cs typeface="Trebuchet MS"/>
              </a:rPr>
              <a:t>DE </a:t>
            </a:r>
            <a:r>
              <a:rPr sz="2500" spc="-74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F1FAFF"/>
                </a:solidFill>
                <a:latin typeface="Trebuchet MS"/>
                <a:cs typeface="Trebuchet MS"/>
              </a:rPr>
              <a:t>43</a:t>
            </a:r>
            <a:r>
              <a:rPr sz="2500" spc="-3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500" spc="160" dirty="0">
                <a:solidFill>
                  <a:srgbClr val="F1FAFF"/>
                </a:solidFill>
                <a:latin typeface="Trebuchet MS"/>
                <a:cs typeface="Trebuchet MS"/>
              </a:rPr>
              <a:t>ANOS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6772" y="279771"/>
            <a:ext cx="938593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225" dirty="0">
                <a:solidFill>
                  <a:srgbClr val="F1FAFF"/>
                </a:solidFill>
                <a:latin typeface="Arial"/>
                <a:cs typeface="Arial"/>
              </a:rPr>
              <a:t>FAIXA</a:t>
            </a:r>
            <a:r>
              <a:rPr sz="4100" spc="4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4100" spc="60" dirty="0">
                <a:solidFill>
                  <a:srgbClr val="F1FAFF"/>
                </a:solidFill>
                <a:latin typeface="Arial"/>
                <a:cs typeface="Arial"/>
              </a:rPr>
              <a:t>ETÁRIA</a:t>
            </a:r>
            <a:r>
              <a:rPr sz="4100" spc="5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4100" spc="240" dirty="0">
                <a:solidFill>
                  <a:srgbClr val="F1FAFF"/>
                </a:solidFill>
                <a:latin typeface="Arial"/>
                <a:cs typeface="Arial"/>
              </a:rPr>
              <a:t>MAIS</a:t>
            </a:r>
            <a:r>
              <a:rPr sz="4100" spc="5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4100" spc="220" dirty="0">
                <a:solidFill>
                  <a:srgbClr val="F1FAFF"/>
                </a:solidFill>
                <a:latin typeface="Arial"/>
                <a:cs typeface="Arial"/>
              </a:rPr>
              <a:t>CONSUMISTA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8049" y="2918983"/>
            <a:ext cx="9263380" cy="6438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92530" marR="5080" indent="-1180465">
              <a:lnSpc>
                <a:spcPts val="2350"/>
              </a:lnSpc>
              <a:spcBef>
                <a:spcPts val="310"/>
              </a:spcBef>
            </a:pPr>
            <a:r>
              <a:rPr sz="2100" b="1" spc="-105" dirty="0">
                <a:solidFill>
                  <a:srgbClr val="F1FAFF"/>
                </a:solidFill>
                <a:latin typeface="Arial"/>
                <a:cs typeface="Arial"/>
              </a:rPr>
              <a:t>L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85" dirty="0">
                <a:solidFill>
                  <a:srgbClr val="F1FAFF"/>
                </a:solidFill>
                <a:latin typeface="Arial"/>
                <a:cs typeface="Arial"/>
              </a:rPr>
              <a:t>133,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1FAFF"/>
                </a:solidFill>
                <a:latin typeface="Arial"/>
                <a:cs typeface="Arial"/>
              </a:rPr>
              <a:t>L</a:t>
            </a:r>
            <a:r>
              <a:rPr sz="2100" b="1" spc="3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05" dirty="0">
                <a:solidFill>
                  <a:srgbClr val="F1FAFF"/>
                </a:solidFill>
                <a:latin typeface="Arial"/>
                <a:cs typeface="Arial"/>
              </a:rPr>
              <a:t>152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-190" dirty="0">
                <a:solidFill>
                  <a:srgbClr val="F1FAFF"/>
                </a:solidFill>
                <a:latin typeface="Arial"/>
                <a:cs typeface="Arial"/>
              </a:rPr>
              <a:t>E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1FAFF"/>
                </a:solidFill>
                <a:latin typeface="Arial"/>
                <a:cs typeface="Arial"/>
              </a:rPr>
              <a:t>L</a:t>
            </a:r>
            <a:r>
              <a:rPr sz="2100" b="1" spc="3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90" dirty="0">
                <a:solidFill>
                  <a:srgbClr val="F1FAFF"/>
                </a:solidFill>
                <a:latin typeface="Arial"/>
                <a:cs typeface="Arial"/>
              </a:rPr>
              <a:t>166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20" dirty="0">
                <a:solidFill>
                  <a:srgbClr val="F1FAFF"/>
                </a:solidFill>
                <a:latin typeface="Arial"/>
                <a:cs typeface="Arial"/>
              </a:rPr>
              <a:t>SÃO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75" dirty="0">
                <a:solidFill>
                  <a:srgbClr val="F1FAFF"/>
                </a:solidFill>
                <a:latin typeface="Arial"/>
                <a:cs typeface="Arial"/>
              </a:rPr>
              <a:t>LOCAIS</a:t>
            </a:r>
            <a:r>
              <a:rPr sz="2100" b="1" spc="3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05" dirty="0">
                <a:solidFill>
                  <a:srgbClr val="F1FAFF"/>
                </a:solidFill>
                <a:latin typeface="Arial"/>
                <a:cs typeface="Arial"/>
              </a:rPr>
              <a:t>PROVIDOS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85" dirty="0">
                <a:solidFill>
                  <a:srgbClr val="F1FAFF"/>
                </a:solidFill>
                <a:latin typeface="Arial"/>
                <a:cs typeface="Arial"/>
              </a:rPr>
              <a:t>DA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10" dirty="0">
                <a:solidFill>
                  <a:srgbClr val="F1FAFF"/>
                </a:solidFill>
                <a:latin typeface="Arial"/>
                <a:cs typeface="Arial"/>
              </a:rPr>
              <a:t>FAIXA</a:t>
            </a:r>
            <a:r>
              <a:rPr sz="2100" b="1" spc="3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ETÁRIA </a:t>
            </a:r>
            <a:r>
              <a:rPr sz="2100" b="1" spc="20" dirty="0">
                <a:solidFill>
                  <a:srgbClr val="F1FAFF"/>
                </a:solidFill>
                <a:latin typeface="Arial"/>
                <a:cs typeface="Arial"/>
              </a:rPr>
              <a:t>QUE </a:t>
            </a:r>
            <a:r>
              <a:rPr sz="2100" b="1" spc="-57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20" dirty="0">
                <a:solidFill>
                  <a:srgbClr val="F1FAFF"/>
                </a:solidFill>
                <a:latin typeface="Arial"/>
                <a:cs typeface="Arial"/>
              </a:rPr>
              <a:t>MAIS</a:t>
            </a:r>
            <a:r>
              <a:rPr sz="2100" b="1" spc="20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25" dirty="0">
                <a:solidFill>
                  <a:srgbClr val="F1FAFF"/>
                </a:solidFill>
                <a:latin typeface="Arial"/>
                <a:cs typeface="Arial"/>
              </a:rPr>
              <a:t>CONSOME,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70" dirty="0">
                <a:solidFill>
                  <a:srgbClr val="F1FAFF"/>
                </a:solidFill>
                <a:latin typeface="Arial"/>
                <a:cs typeface="Arial"/>
              </a:rPr>
              <a:t>SEGUNDO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200" dirty="0">
                <a:solidFill>
                  <a:srgbClr val="F1FAFF"/>
                </a:solidFill>
                <a:latin typeface="Arial"/>
                <a:cs typeface="Arial"/>
              </a:rPr>
              <a:t>O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75" dirty="0">
                <a:solidFill>
                  <a:srgbClr val="F1FAFF"/>
                </a:solidFill>
                <a:latin typeface="Arial"/>
                <a:cs typeface="Arial"/>
              </a:rPr>
              <a:t>GRÁFICO</a:t>
            </a:r>
            <a:r>
              <a:rPr sz="2100" b="1" spc="25" dirty="0">
                <a:solidFill>
                  <a:srgbClr val="F1FAFF"/>
                </a:solidFill>
                <a:latin typeface="Arial"/>
                <a:cs typeface="Arial"/>
              </a:rPr>
              <a:t> </a:t>
            </a:r>
            <a:r>
              <a:rPr sz="2100" b="1" spc="114" dirty="0">
                <a:solidFill>
                  <a:srgbClr val="F1FAFF"/>
                </a:solidFill>
                <a:latin typeface="Arial"/>
                <a:cs typeface="Arial"/>
              </a:rPr>
              <a:t>ABAIXO: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402" cy="10287241"/>
            <a:chOff x="0" y="0"/>
            <a:chExt cx="18288402" cy="10287241"/>
          </a:xfrm>
        </p:grpSpPr>
        <p:sp>
          <p:nvSpPr>
            <p:cNvPr id="7" name="object 7"/>
            <p:cNvSpPr/>
            <p:nvPr/>
          </p:nvSpPr>
          <p:spPr>
            <a:xfrm>
              <a:off x="0" y="2469273"/>
              <a:ext cx="12933045" cy="1813560"/>
            </a:xfrm>
            <a:custGeom>
              <a:avLst/>
              <a:gdLst/>
              <a:ahLst/>
              <a:cxnLst/>
              <a:rect l="l" t="t" r="r" b="b"/>
              <a:pathLst>
                <a:path w="12933045" h="1813560">
                  <a:moveTo>
                    <a:pt x="1056678" y="1099350"/>
                  </a:moveTo>
                  <a:lnTo>
                    <a:pt x="1055039" y="1050467"/>
                  </a:lnTo>
                  <a:lnTo>
                    <a:pt x="1050163" y="1002474"/>
                  </a:lnTo>
                  <a:lnTo>
                    <a:pt x="1042174" y="955471"/>
                  </a:lnTo>
                  <a:lnTo>
                    <a:pt x="1031176" y="909574"/>
                  </a:lnTo>
                  <a:lnTo>
                    <a:pt x="1017282" y="864870"/>
                  </a:lnTo>
                  <a:lnTo>
                    <a:pt x="1000582" y="821474"/>
                  </a:lnTo>
                  <a:lnTo>
                    <a:pt x="981189" y="779487"/>
                  </a:lnTo>
                  <a:lnTo>
                    <a:pt x="959218" y="739038"/>
                  </a:lnTo>
                  <a:lnTo>
                    <a:pt x="934758" y="700201"/>
                  </a:lnTo>
                  <a:lnTo>
                    <a:pt x="907935" y="663105"/>
                  </a:lnTo>
                  <a:lnTo>
                    <a:pt x="878840" y="627849"/>
                  </a:lnTo>
                  <a:lnTo>
                    <a:pt x="847585" y="594550"/>
                  </a:lnTo>
                  <a:lnTo>
                    <a:pt x="814273" y="563295"/>
                  </a:lnTo>
                  <a:lnTo>
                    <a:pt x="779030" y="534200"/>
                  </a:lnTo>
                  <a:lnTo>
                    <a:pt x="741934" y="507377"/>
                  </a:lnTo>
                  <a:lnTo>
                    <a:pt x="703097" y="482917"/>
                  </a:lnTo>
                  <a:lnTo>
                    <a:pt x="662647" y="460946"/>
                  </a:lnTo>
                  <a:lnTo>
                    <a:pt x="620661" y="441553"/>
                  </a:lnTo>
                  <a:lnTo>
                    <a:pt x="577265" y="424853"/>
                  </a:lnTo>
                  <a:lnTo>
                    <a:pt x="532561" y="410959"/>
                  </a:lnTo>
                  <a:lnTo>
                    <a:pt x="486664" y="399961"/>
                  </a:lnTo>
                  <a:lnTo>
                    <a:pt x="439661" y="391972"/>
                  </a:lnTo>
                  <a:lnTo>
                    <a:pt x="391668" y="387096"/>
                  </a:lnTo>
                  <a:lnTo>
                    <a:pt x="342785" y="385457"/>
                  </a:lnTo>
                  <a:lnTo>
                    <a:pt x="293903" y="387096"/>
                  </a:lnTo>
                  <a:lnTo>
                    <a:pt x="245910" y="391972"/>
                  </a:lnTo>
                  <a:lnTo>
                    <a:pt x="198907" y="399961"/>
                  </a:lnTo>
                  <a:lnTo>
                    <a:pt x="152996" y="410959"/>
                  </a:lnTo>
                  <a:lnTo>
                    <a:pt x="108292" y="424853"/>
                  </a:lnTo>
                  <a:lnTo>
                    <a:pt x="64909" y="441553"/>
                  </a:lnTo>
                  <a:lnTo>
                    <a:pt x="22923" y="460946"/>
                  </a:lnTo>
                  <a:lnTo>
                    <a:pt x="0" y="473405"/>
                  </a:lnTo>
                  <a:lnTo>
                    <a:pt x="0" y="1725295"/>
                  </a:lnTo>
                  <a:lnTo>
                    <a:pt x="64909" y="1757146"/>
                  </a:lnTo>
                  <a:lnTo>
                    <a:pt x="108292" y="1773847"/>
                  </a:lnTo>
                  <a:lnTo>
                    <a:pt x="152996" y="1787740"/>
                  </a:lnTo>
                  <a:lnTo>
                    <a:pt x="198907" y="1798739"/>
                  </a:lnTo>
                  <a:lnTo>
                    <a:pt x="245910" y="1806727"/>
                  </a:lnTo>
                  <a:lnTo>
                    <a:pt x="293903" y="1811604"/>
                  </a:lnTo>
                  <a:lnTo>
                    <a:pt x="342798" y="1813242"/>
                  </a:lnTo>
                  <a:lnTo>
                    <a:pt x="391668" y="1811604"/>
                  </a:lnTo>
                  <a:lnTo>
                    <a:pt x="439661" y="1806727"/>
                  </a:lnTo>
                  <a:lnTo>
                    <a:pt x="486664" y="1798739"/>
                  </a:lnTo>
                  <a:lnTo>
                    <a:pt x="532561" y="1787740"/>
                  </a:lnTo>
                  <a:lnTo>
                    <a:pt x="577265" y="1773847"/>
                  </a:lnTo>
                  <a:lnTo>
                    <a:pt x="620661" y="1757146"/>
                  </a:lnTo>
                  <a:lnTo>
                    <a:pt x="662647" y="1737753"/>
                  </a:lnTo>
                  <a:lnTo>
                    <a:pt x="703097" y="1715782"/>
                  </a:lnTo>
                  <a:lnTo>
                    <a:pt x="741934" y="1691322"/>
                  </a:lnTo>
                  <a:lnTo>
                    <a:pt x="779030" y="1664500"/>
                  </a:lnTo>
                  <a:lnTo>
                    <a:pt x="814273" y="1635404"/>
                  </a:lnTo>
                  <a:lnTo>
                    <a:pt x="847585" y="1604149"/>
                  </a:lnTo>
                  <a:lnTo>
                    <a:pt x="878840" y="1570850"/>
                  </a:lnTo>
                  <a:lnTo>
                    <a:pt x="907935" y="1535595"/>
                  </a:lnTo>
                  <a:lnTo>
                    <a:pt x="934758" y="1498498"/>
                  </a:lnTo>
                  <a:lnTo>
                    <a:pt x="959218" y="1459661"/>
                  </a:lnTo>
                  <a:lnTo>
                    <a:pt x="981189" y="1419212"/>
                  </a:lnTo>
                  <a:lnTo>
                    <a:pt x="1000582" y="1377226"/>
                  </a:lnTo>
                  <a:lnTo>
                    <a:pt x="1017282" y="1333830"/>
                  </a:lnTo>
                  <a:lnTo>
                    <a:pt x="1031176" y="1289126"/>
                  </a:lnTo>
                  <a:lnTo>
                    <a:pt x="1042174" y="1243228"/>
                  </a:lnTo>
                  <a:lnTo>
                    <a:pt x="1050163" y="1196225"/>
                  </a:lnTo>
                  <a:lnTo>
                    <a:pt x="1055039" y="1148232"/>
                  </a:lnTo>
                  <a:lnTo>
                    <a:pt x="1056678" y="1099350"/>
                  </a:lnTo>
                  <a:close/>
                </a:path>
                <a:path w="12933045" h="1813560">
                  <a:moveTo>
                    <a:pt x="12932715" y="0"/>
                  </a:moveTo>
                  <a:lnTo>
                    <a:pt x="5357647" y="0"/>
                  </a:lnTo>
                  <a:lnTo>
                    <a:pt x="5357647" y="58153"/>
                  </a:lnTo>
                  <a:lnTo>
                    <a:pt x="12932715" y="58153"/>
                  </a:lnTo>
                  <a:lnTo>
                    <a:pt x="12932715" y="0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3250565" cy="2016760"/>
            </a:xfrm>
            <a:custGeom>
              <a:avLst/>
              <a:gdLst/>
              <a:ahLst/>
              <a:cxnLst/>
              <a:rect l="l" t="t" r="r" b="b"/>
              <a:pathLst>
                <a:path w="3250565" h="2016760">
                  <a:moveTo>
                    <a:pt x="1830909" y="1893166"/>
                  </a:moveTo>
                  <a:lnTo>
                    <a:pt x="1206426" y="1893166"/>
                  </a:lnTo>
                  <a:lnTo>
                    <a:pt x="1255905" y="1880466"/>
                  </a:lnTo>
                  <a:lnTo>
                    <a:pt x="1305140" y="1880466"/>
                  </a:lnTo>
                  <a:lnTo>
                    <a:pt x="1354116" y="1867766"/>
                  </a:lnTo>
                  <a:lnTo>
                    <a:pt x="1402815" y="1867766"/>
                  </a:lnTo>
                  <a:lnTo>
                    <a:pt x="1499320" y="1842366"/>
                  </a:lnTo>
                  <a:lnTo>
                    <a:pt x="1547093" y="1842366"/>
                  </a:lnTo>
                  <a:lnTo>
                    <a:pt x="1641602" y="1816966"/>
                  </a:lnTo>
                  <a:lnTo>
                    <a:pt x="1688304" y="1791566"/>
                  </a:lnTo>
                  <a:lnTo>
                    <a:pt x="1826013" y="1753466"/>
                  </a:lnTo>
                  <a:lnTo>
                    <a:pt x="1915657" y="1702666"/>
                  </a:lnTo>
                  <a:lnTo>
                    <a:pt x="1959782" y="1689966"/>
                  </a:lnTo>
                  <a:lnTo>
                    <a:pt x="2046557" y="1639166"/>
                  </a:lnTo>
                  <a:lnTo>
                    <a:pt x="2131259" y="1588366"/>
                  </a:lnTo>
                  <a:lnTo>
                    <a:pt x="2213758" y="1537566"/>
                  </a:lnTo>
                  <a:lnTo>
                    <a:pt x="2293925" y="1486766"/>
                  </a:lnTo>
                  <a:lnTo>
                    <a:pt x="2333093" y="1448666"/>
                  </a:lnTo>
                  <a:lnTo>
                    <a:pt x="2371630" y="1423266"/>
                  </a:lnTo>
                  <a:lnTo>
                    <a:pt x="2409520" y="1385166"/>
                  </a:lnTo>
                  <a:lnTo>
                    <a:pt x="2446745" y="1359766"/>
                  </a:lnTo>
                  <a:lnTo>
                    <a:pt x="2483291" y="1321666"/>
                  </a:lnTo>
                  <a:lnTo>
                    <a:pt x="2519140" y="1283566"/>
                  </a:lnTo>
                  <a:lnTo>
                    <a:pt x="2554153" y="1258166"/>
                  </a:lnTo>
                  <a:lnTo>
                    <a:pt x="2588195" y="1220066"/>
                  </a:lnTo>
                  <a:lnTo>
                    <a:pt x="2621259" y="1181966"/>
                  </a:lnTo>
                  <a:lnTo>
                    <a:pt x="2653339" y="1143866"/>
                  </a:lnTo>
                  <a:lnTo>
                    <a:pt x="2684427" y="1105766"/>
                  </a:lnTo>
                  <a:lnTo>
                    <a:pt x="2714518" y="1067666"/>
                  </a:lnTo>
                  <a:lnTo>
                    <a:pt x="2743604" y="1029566"/>
                  </a:lnTo>
                  <a:lnTo>
                    <a:pt x="2771678" y="978766"/>
                  </a:lnTo>
                  <a:lnTo>
                    <a:pt x="2798734" y="940666"/>
                  </a:lnTo>
                  <a:lnTo>
                    <a:pt x="2824765" y="902566"/>
                  </a:lnTo>
                  <a:lnTo>
                    <a:pt x="2849765" y="864466"/>
                  </a:lnTo>
                  <a:lnTo>
                    <a:pt x="2873725" y="813666"/>
                  </a:lnTo>
                  <a:lnTo>
                    <a:pt x="2896641" y="775566"/>
                  </a:lnTo>
                  <a:lnTo>
                    <a:pt x="2918505" y="724766"/>
                  </a:lnTo>
                  <a:lnTo>
                    <a:pt x="2939310" y="686666"/>
                  </a:lnTo>
                  <a:lnTo>
                    <a:pt x="2959049" y="635866"/>
                  </a:lnTo>
                  <a:lnTo>
                    <a:pt x="2977716" y="597766"/>
                  </a:lnTo>
                  <a:lnTo>
                    <a:pt x="2995304" y="546966"/>
                  </a:lnTo>
                  <a:lnTo>
                    <a:pt x="3011807" y="508866"/>
                  </a:lnTo>
                  <a:lnTo>
                    <a:pt x="3027216" y="458066"/>
                  </a:lnTo>
                  <a:lnTo>
                    <a:pt x="3041527" y="407266"/>
                  </a:lnTo>
                  <a:lnTo>
                    <a:pt x="3054731" y="369166"/>
                  </a:lnTo>
                  <a:lnTo>
                    <a:pt x="3066823" y="318366"/>
                  </a:lnTo>
                  <a:lnTo>
                    <a:pt x="3077795" y="267566"/>
                  </a:lnTo>
                  <a:lnTo>
                    <a:pt x="3087641" y="216766"/>
                  </a:lnTo>
                  <a:lnTo>
                    <a:pt x="3096354" y="178666"/>
                  </a:lnTo>
                  <a:lnTo>
                    <a:pt x="3103927" y="127866"/>
                  </a:lnTo>
                  <a:lnTo>
                    <a:pt x="3110354" y="77066"/>
                  </a:lnTo>
                  <a:lnTo>
                    <a:pt x="3115627" y="26266"/>
                  </a:lnTo>
                  <a:lnTo>
                    <a:pt x="3117754" y="0"/>
                  </a:lnTo>
                  <a:lnTo>
                    <a:pt x="3250073" y="0"/>
                  </a:lnTo>
                  <a:lnTo>
                    <a:pt x="3243084" y="77066"/>
                  </a:lnTo>
                  <a:lnTo>
                    <a:pt x="3237012" y="127866"/>
                  </a:lnTo>
                  <a:lnTo>
                    <a:pt x="3229855" y="178666"/>
                  </a:lnTo>
                  <a:lnTo>
                    <a:pt x="3221619" y="216766"/>
                  </a:lnTo>
                  <a:lnTo>
                    <a:pt x="3212309" y="267566"/>
                  </a:lnTo>
                  <a:lnTo>
                    <a:pt x="3201931" y="318366"/>
                  </a:lnTo>
                  <a:lnTo>
                    <a:pt x="3190492" y="369166"/>
                  </a:lnTo>
                  <a:lnTo>
                    <a:pt x="3177995" y="419966"/>
                  </a:lnTo>
                  <a:lnTo>
                    <a:pt x="3164449" y="458066"/>
                  </a:lnTo>
                  <a:lnTo>
                    <a:pt x="3149858" y="508866"/>
                  </a:lnTo>
                  <a:lnTo>
                    <a:pt x="3134227" y="559666"/>
                  </a:lnTo>
                  <a:lnTo>
                    <a:pt x="3117564" y="597766"/>
                  </a:lnTo>
                  <a:lnTo>
                    <a:pt x="3099873" y="648566"/>
                  </a:lnTo>
                  <a:lnTo>
                    <a:pt x="3081161" y="686666"/>
                  </a:lnTo>
                  <a:lnTo>
                    <a:pt x="3061433" y="737466"/>
                  </a:lnTo>
                  <a:lnTo>
                    <a:pt x="3040695" y="775566"/>
                  </a:lnTo>
                  <a:lnTo>
                    <a:pt x="3018953" y="826366"/>
                  </a:lnTo>
                  <a:lnTo>
                    <a:pt x="2996212" y="864466"/>
                  </a:lnTo>
                  <a:lnTo>
                    <a:pt x="2972479" y="915266"/>
                  </a:lnTo>
                  <a:lnTo>
                    <a:pt x="2947758" y="953366"/>
                  </a:lnTo>
                  <a:lnTo>
                    <a:pt x="2922057" y="991466"/>
                  </a:lnTo>
                  <a:lnTo>
                    <a:pt x="2895381" y="1042266"/>
                  </a:lnTo>
                  <a:lnTo>
                    <a:pt x="2867734" y="1080366"/>
                  </a:lnTo>
                  <a:lnTo>
                    <a:pt x="2839125" y="1118466"/>
                  </a:lnTo>
                  <a:lnTo>
                    <a:pt x="2809557" y="1156566"/>
                  </a:lnTo>
                  <a:lnTo>
                    <a:pt x="2779037" y="1194666"/>
                  </a:lnTo>
                  <a:lnTo>
                    <a:pt x="2747571" y="1232766"/>
                  </a:lnTo>
                  <a:lnTo>
                    <a:pt x="2715164" y="1270866"/>
                  </a:lnTo>
                  <a:lnTo>
                    <a:pt x="2681822" y="1308966"/>
                  </a:lnTo>
                  <a:lnTo>
                    <a:pt x="2647551" y="1347066"/>
                  </a:lnTo>
                  <a:lnTo>
                    <a:pt x="2612358" y="1385166"/>
                  </a:lnTo>
                  <a:lnTo>
                    <a:pt x="2576444" y="1423266"/>
                  </a:lnTo>
                  <a:lnTo>
                    <a:pt x="2539868" y="1448666"/>
                  </a:lnTo>
                  <a:lnTo>
                    <a:pt x="2502645" y="1486766"/>
                  </a:lnTo>
                  <a:lnTo>
                    <a:pt x="2464789" y="1512166"/>
                  </a:lnTo>
                  <a:lnTo>
                    <a:pt x="2426316" y="1550266"/>
                  </a:lnTo>
                  <a:lnTo>
                    <a:pt x="2387238" y="1575666"/>
                  </a:lnTo>
                  <a:lnTo>
                    <a:pt x="2347572" y="1613766"/>
                  </a:lnTo>
                  <a:lnTo>
                    <a:pt x="2307331" y="1639166"/>
                  </a:lnTo>
                  <a:lnTo>
                    <a:pt x="2225183" y="1689966"/>
                  </a:lnTo>
                  <a:lnTo>
                    <a:pt x="2140911" y="1740766"/>
                  </a:lnTo>
                  <a:lnTo>
                    <a:pt x="2054631" y="1791566"/>
                  </a:lnTo>
                  <a:lnTo>
                    <a:pt x="2010774" y="1804266"/>
                  </a:lnTo>
                  <a:lnTo>
                    <a:pt x="1921700" y="1855066"/>
                  </a:lnTo>
                  <a:lnTo>
                    <a:pt x="1876512" y="1867766"/>
                  </a:lnTo>
                  <a:lnTo>
                    <a:pt x="1830909" y="1893166"/>
                  </a:lnTo>
                  <a:close/>
                </a:path>
                <a:path w="3250565" h="2016760">
                  <a:moveTo>
                    <a:pt x="1452891" y="1994766"/>
                  </a:moveTo>
                  <a:lnTo>
                    <a:pt x="660484" y="1994766"/>
                  </a:lnTo>
                  <a:lnTo>
                    <a:pt x="282466" y="1893166"/>
                  </a:lnTo>
                  <a:lnTo>
                    <a:pt x="236863" y="1867766"/>
                  </a:lnTo>
                  <a:lnTo>
                    <a:pt x="191674" y="1855066"/>
                  </a:lnTo>
                  <a:lnTo>
                    <a:pt x="102600" y="1804266"/>
                  </a:lnTo>
                  <a:lnTo>
                    <a:pt x="58744" y="1791566"/>
                  </a:lnTo>
                  <a:lnTo>
                    <a:pt x="0" y="1756978"/>
                  </a:lnTo>
                  <a:lnTo>
                    <a:pt x="0" y="1599092"/>
                  </a:lnTo>
                  <a:lnTo>
                    <a:pt x="66817" y="1639166"/>
                  </a:lnTo>
                  <a:lnTo>
                    <a:pt x="153593" y="1689966"/>
                  </a:lnTo>
                  <a:lnTo>
                    <a:pt x="197718" y="1702666"/>
                  </a:lnTo>
                  <a:lnTo>
                    <a:pt x="287362" y="1753466"/>
                  </a:lnTo>
                  <a:lnTo>
                    <a:pt x="425070" y="1791566"/>
                  </a:lnTo>
                  <a:lnTo>
                    <a:pt x="471773" y="1816966"/>
                  </a:lnTo>
                  <a:lnTo>
                    <a:pt x="566282" y="1842366"/>
                  </a:lnTo>
                  <a:lnTo>
                    <a:pt x="614055" y="1842366"/>
                  </a:lnTo>
                  <a:lnTo>
                    <a:pt x="710560" y="1867766"/>
                  </a:lnTo>
                  <a:lnTo>
                    <a:pt x="759259" y="1867766"/>
                  </a:lnTo>
                  <a:lnTo>
                    <a:pt x="808234" y="1880466"/>
                  </a:lnTo>
                  <a:lnTo>
                    <a:pt x="857469" y="1880466"/>
                  </a:lnTo>
                  <a:lnTo>
                    <a:pt x="906948" y="1893166"/>
                  </a:lnTo>
                  <a:lnTo>
                    <a:pt x="1830909" y="1893166"/>
                  </a:lnTo>
                  <a:lnTo>
                    <a:pt x="1452891" y="1994766"/>
                  </a:lnTo>
                  <a:close/>
                </a:path>
                <a:path w="3250565" h="2016760">
                  <a:moveTo>
                    <a:pt x="1355255" y="2007466"/>
                  </a:moveTo>
                  <a:lnTo>
                    <a:pt x="758120" y="2007466"/>
                  </a:lnTo>
                  <a:lnTo>
                    <a:pt x="709167" y="1994766"/>
                  </a:lnTo>
                  <a:lnTo>
                    <a:pt x="1404208" y="1994766"/>
                  </a:lnTo>
                  <a:lnTo>
                    <a:pt x="1355255" y="2007466"/>
                  </a:lnTo>
                  <a:close/>
                </a:path>
                <a:path w="3250565" h="2016760">
                  <a:moveTo>
                    <a:pt x="1270292" y="2016649"/>
                  </a:moveTo>
                  <a:lnTo>
                    <a:pt x="843083" y="2016649"/>
                  </a:lnTo>
                  <a:lnTo>
                    <a:pt x="807328" y="2007466"/>
                  </a:lnTo>
                  <a:lnTo>
                    <a:pt x="1306046" y="2007466"/>
                  </a:lnTo>
                  <a:lnTo>
                    <a:pt x="1270292" y="2016649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39052" y="5926765"/>
              <a:ext cx="1149350" cy="1428115"/>
            </a:xfrm>
            <a:custGeom>
              <a:avLst/>
              <a:gdLst/>
              <a:ahLst/>
              <a:cxnLst/>
              <a:rect l="l" t="t" r="r" b="b"/>
              <a:pathLst>
                <a:path w="1149350" h="1428115">
                  <a:moveTo>
                    <a:pt x="713903" y="0"/>
                  </a:moveTo>
                  <a:lnTo>
                    <a:pt x="762773" y="1646"/>
                  </a:lnTo>
                  <a:lnTo>
                    <a:pt x="810767" y="6516"/>
                  </a:lnTo>
                  <a:lnTo>
                    <a:pt x="857771" y="14503"/>
                  </a:lnTo>
                  <a:lnTo>
                    <a:pt x="903678" y="25500"/>
                  </a:lnTo>
                  <a:lnTo>
                    <a:pt x="948382" y="39402"/>
                  </a:lnTo>
                  <a:lnTo>
                    <a:pt x="991777" y="56101"/>
                  </a:lnTo>
                  <a:lnTo>
                    <a:pt x="1033756" y="75491"/>
                  </a:lnTo>
                  <a:lnTo>
                    <a:pt x="1074213" y="97467"/>
                  </a:lnTo>
                  <a:lnTo>
                    <a:pt x="1113043" y="121922"/>
                  </a:lnTo>
                  <a:lnTo>
                    <a:pt x="1148948" y="147889"/>
                  </a:lnTo>
                  <a:lnTo>
                    <a:pt x="1148948" y="1279903"/>
                  </a:lnTo>
                  <a:lnTo>
                    <a:pt x="1113043" y="1305871"/>
                  </a:lnTo>
                  <a:lnTo>
                    <a:pt x="1074213" y="1330325"/>
                  </a:lnTo>
                  <a:lnTo>
                    <a:pt x="1033756" y="1352301"/>
                  </a:lnTo>
                  <a:lnTo>
                    <a:pt x="991777" y="1371691"/>
                  </a:lnTo>
                  <a:lnTo>
                    <a:pt x="948382" y="1388391"/>
                  </a:lnTo>
                  <a:lnTo>
                    <a:pt x="903678" y="1402292"/>
                  </a:lnTo>
                  <a:lnTo>
                    <a:pt x="857771" y="1413289"/>
                  </a:lnTo>
                  <a:lnTo>
                    <a:pt x="810767" y="1421276"/>
                  </a:lnTo>
                  <a:lnTo>
                    <a:pt x="762773" y="1426146"/>
                  </a:lnTo>
                  <a:lnTo>
                    <a:pt x="713897" y="1427793"/>
                  </a:lnTo>
                  <a:lnTo>
                    <a:pt x="665018" y="1426146"/>
                  </a:lnTo>
                  <a:lnTo>
                    <a:pt x="617024" y="1421276"/>
                  </a:lnTo>
                  <a:lnTo>
                    <a:pt x="570020" y="1413289"/>
                  </a:lnTo>
                  <a:lnTo>
                    <a:pt x="524113" y="1402292"/>
                  </a:lnTo>
                  <a:lnTo>
                    <a:pt x="479409" y="1388391"/>
                  </a:lnTo>
                  <a:lnTo>
                    <a:pt x="436015" y="1371691"/>
                  </a:lnTo>
                  <a:lnTo>
                    <a:pt x="394036" y="1352301"/>
                  </a:lnTo>
                  <a:lnTo>
                    <a:pt x="353578" y="1330325"/>
                  </a:lnTo>
                  <a:lnTo>
                    <a:pt x="314749" y="1305871"/>
                  </a:lnTo>
                  <a:lnTo>
                    <a:pt x="277655" y="1279044"/>
                  </a:lnTo>
                  <a:lnTo>
                    <a:pt x="242401" y="1249950"/>
                  </a:lnTo>
                  <a:lnTo>
                    <a:pt x="209095" y="1218697"/>
                  </a:lnTo>
                  <a:lnTo>
                    <a:pt x="177842" y="1185391"/>
                  </a:lnTo>
                  <a:lnTo>
                    <a:pt x="148749" y="1150137"/>
                  </a:lnTo>
                  <a:lnTo>
                    <a:pt x="121922" y="1113043"/>
                  </a:lnTo>
                  <a:lnTo>
                    <a:pt x="97467" y="1074214"/>
                  </a:lnTo>
                  <a:lnTo>
                    <a:pt x="75491" y="1033756"/>
                  </a:lnTo>
                  <a:lnTo>
                    <a:pt x="56101" y="991777"/>
                  </a:lnTo>
                  <a:lnTo>
                    <a:pt x="39402" y="948382"/>
                  </a:lnTo>
                  <a:lnTo>
                    <a:pt x="25501" y="903678"/>
                  </a:lnTo>
                  <a:lnTo>
                    <a:pt x="14503" y="857772"/>
                  </a:lnTo>
                  <a:lnTo>
                    <a:pt x="6517" y="810768"/>
                  </a:lnTo>
                  <a:lnTo>
                    <a:pt x="1646" y="762774"/>
                  </a:lnTo>
                  <a:lnTo>
                    <a:pt x="0" y="713897"/>
                  </a:lnTo>
                  <a:lnTo>
                    <a:pt x="1646" y="665019"/>
                  </a:lnTo>
                  <a:lnTo>
                    <a:pt x="6517" y="617025"/>
                  </a:lnTo>
                  <a:lnTo>
                    <a:pt x="14503" y="570021"/>
                  </a:lnTo>
                  <a:lnTo>
                    <a:pt x="25501" y="524114"/>
                  </a:lnTo>
                  <a:lnTo>
                    <a:pt x="39402" y="479410"/>
                  </a:lnTo>
                  <a:lnTo>
                    <a:pt x="56101" y="436015"/>
                  </a:lnTo>
                  <a:lnTo>
                    <a:pt x="75491" y="394036"/>
                  </a:lnTo>
                  <a:lnTo>
                    <a:pt x="97467" y="353579"/>
                  </a:lnTo>
                  <a:lnTo>
                    <a:pt x="121922" y="314750"/>
                  </a:lnTo>
                  <a:lnTo>
                    <a:pt x="148749" y="277655"/>
                  </a:lnTo>
                  <a:lnTo>
                    <a:pt x="177842" y="242401"/>
                  </a:lnTo>
                  <a:lnTo>
                    <a:pt x="209095" y="209095"/>
                  </a:lnTo>
                  <a:lnTo>
                    <a:pt x="242401" y="177842"/>
                  </a:lnTo>
                  <a:lnTo>
                    <a:pt x="277655" y="148749"/>
                  </a:lnTo>
                  <a:lnTo>
                    <a:pt x="314749" y="121922"/>
                  </a:lnTo>
                  <a:lnTo>
                    <a:pt x="353578" y="97467"/>
                  </a:lnTo>
                  <a:lnTo>
                    <a:pt x="394036" y="75491"/>
                  </a:lnTo>
                  <a:lnTo>
                    <a:pt x="436015" y="56101"/>
                  </a:lnTo>
                  <a:lnTo>
                    <a:pt x="479409" y="39402"/>
                  </a:lnTo>
                  <a:lnTo>
                    <a:pt x="524113" y="25500"/>
                  </a:lnTo>
                  <a:lnTo>
                    <a:pt x="570020" y="14503"/>
                  </a:lnTo>
                  <a:lnTo>
                    <a:pt x="617024" y="6516"/>
                  </a:lnTo>
                  <a:lnTo>
                    <a:pt x="665018" y="1646"/>
                  </a:lnTo>
                  <a:lnTo>
                    <a:pt x="713888" y="0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42377" y="8195552"/>
              <a:ext cx="3345815" cy="2091689"/>
            </a:xfrm>
            <a:custGeom>
              <a:avLst/>
              <a:gdLst/>
              <a:ahLst/>
              <a:cxnLst/>
              <a:rect l="l" t="t" r="r" b="b"/>
              <a:pathLst>
                <a:path w="3345815" h="2091690">
                  <a:moveTo>
                    <a:pt x="1468539" y="126999"/>
                  </a:moveTo>
                  <a:lnTo>
                    <a:pt x="2146643" y="126999"/>
                  </a:lnTo>
                  <a:lnTo>
                    <a:pt x="2096725" y="139699"/>
                  </a:lnTo>
                  <a:lnTo>
                    <a:pt x="1997539" y="139699"/>
                  </a:lnTo>
                  <a:lnTo>
                    <a:pt x="1948304" y="152399"/>
                  </a:lnTo>
                  <a:lnTo>
                    <a:pt x="1899329" y="152399"/>
                  </a:lnTo>
                  <a:lnTo>
                    <a:pt x="1850630" y="165099"/>
                  </a:lnTo>
                  <a:lnTo>
                    <a:pt x="1802223" y="165099"/>
                  </a:lnTo>
                  <a:lnTo>
                    <a:pt x="1518826" y="241299"/>
                  </a:lnTo>
                  <a:lnTo>
                    <a:pt x="1472918" y="266699"/>
                  </a:lnTo>
                  <a:lnTo>
                    <a:pt x="1382383" y="292099"/>
                  </a:lnTo>
                  <a:lnTo>
                    <a:pt x="1293662" y="342899"/>
                  </a:lnTo>
                  <a:lnTo>
                    <a:pt x="1250023" y="355599"/>
                  </a:lnTo>
                  <a:lnTo>
                    <a:pt x="1164268" y="406399"/>
                  </a:lnTo>
                  <a:lnTo>
                    <a:pt x="1080652" y="457199"/>
                  </a:lnTo>
                  <a:lnTo>
                    <a:pt x="999303" y="507999"/>
                  </a:lnTo>
                  <a:lnTo>
                    <a:pt x="959519" y="546099"/>
                  </a:lnTo>
                  <a:lnTo>
                    <a:pt x="920350" y="571499"/>
                  </a:lnTo>
                  <a:lnTo>
                    <a:pt x="881813" y="609599"/>
                  </a:lnTo>
                  <a:lnTo>
                    <a:pt x="843924" y="634999"/>
                  </a:lnTo>
                  <a:lnTo>
                    <a:pt x="806699" y="673099"/>
                  </a:lnTo>
                  <a:lnTo>
                    <a:pt x="770153" y="698499"/>
                  </a:lnTo>
                  <a:lnTo>
                    <a:pt x="734304" y="736599"/>
                  </a:lnTo>
                  <a:lnTo>
                    <a:pt x="699291" y="774699"/>
                  </a:lnTo>
                  <a:lnTo>
                    <a:pt x="665249" y="812799"/>
                  </a:lnTo>
                  <a:lnTo>
                    <a:pt x="632185" y="850899"/>
                  </a:lnTo>
                  <a:lnTo>
                    <a:pt x="600105" y="888999"/>
                  </a:lnTo>
                  <a:lnTo>
                    <a:pt x="569016" y="927099"/>
                  </a:lnTo>
                  <a:lnTo>
                    <a:pt x="538926" y="965199"/>
                  </a:lnTo>
                  <a:lnTo>
                    <a:pt x="509840" y="1003299"/>
                  </a:lnTo>
                  <a:lnTo>
                    <a:pt x="481766" y="1041399"/>
                  </a:lnTo>
                  <a:lnTo>
                    <a:pt x="454710" y="1079499"/>
                  </a:lnTo>
                  <a:lnTo>
                    <a:pt x="428679" y="1130299"/>
                  </a:lnTo>
                  <a:lnTo>
                    <a:pt x="403679" y="1168399"/>
                  </a:lnTo>
                  <a:lnTo>
                    <a:pt x="379718" y="1206499"/>
                  </a:lnTo>
                  <a:lnTo>
                    <a:pt x="356803" y="1257299"/>
                  </a:lnTo>
                  <a:lnTo>
                    <a:pt x="334939" y="1295399"/>
                  </a:lnTo>
                  <a:lnTo>
                    <a:pt x="314134" y="1346199"/>
                  </a:lnTo>
                  <a:lnTo>
                    <a:pt x="294395" y="1384299"/>
                  </a:lnTo>
                  <a:lnTo>
                    <a:pt x="275728" y="1435099"/>
                  </a:lnTo>
                  <a:lnTo>
                    <a:pt x="258140" y="1473199"/>
                  </a:lnTo>
                  <a:lnTo>
                    <a:pt x="241637" y="1523999"/>
                  </a:lnTo>
                  <a:lnTo>
                    <a:pt x="226228" y="1574799"/>
                  </a:lnTo>
                  <a:lnTo>
                    <a:pt x="211917" y="1612899"/>
                  </a:lnTo>
                  <a:lnTo>
                    <a:pt x="198713" y="1663699"/>
                  </a:lnTo>
                  <a:lnTo>
                    <a:pt x="186621" y="1714499"/>
                  </a:lnTo>
                  <a:lnTo>
                    <a:pt x="175649" y="1752599"/>
                  </a:lnTo>
                  <a:lnTo>
                    <a:pt x="165803" y="1803399"/>
                  </a:lnTo>
                  <a:lnTo>
                    <a:pt x="157090" y="1854199"/>
                  </a:lnTo>
                  <a:lnTo>
                    <a:pt x="149517" y="1904999"/>
                  </a:lnTo>
                  <a:lnTo>
                    <a:pt x="143091" y="1955799"/>
                  </a:lnTo>
                  <a:lnTo>
                    <a:pt x="137817" y="2006599"/>
                  </a:lnTo>
                  <a:lnTo>
                    <a:pt x="133704" y="2044699"/>
                  </a:lnTo>
                  <a:lnTo>
                    <a:pt x="130993" y="2091447"/>
                  </a:lnTo>
                  <a:lnTo>
                    <a:pt x="0" y="2091447"/>
                  </a:lnTo>
                  <a:lnTo>
                    <a:pt x="0" y="2072025"/>
                  </a:lnTo>
                  <a:lnTo>
                    <a:pt x="1496" y="2044699"/>
                  </a:lnTo>
                  <a:lnTo>
                    <a:pt x="5380" y="2006599"/>
                  </a:lnTo>
                  <a:lnTo>
                    <a:pt x="10360" y="1955799"/>
                  </a:lnTo>
                  <a:lnTo>
                    <a:pt x="16432" y="1904999"/>
                  </a:lnTo>
                  <a:lnTo>
                    <a:pt x="23589" y="1854199"/>
                  </a:lnTo>
                  <a:lnTo>
                    <a:pt x="31825" y="1803399"/>
                  </a:lnTo>
                  <a:lnTo>
                    <a:pt x="41135" y="1752599"/>
                  </a:lnTo>
                  <a:lnTo>
                    <a:pt x="51513" y="1701799"/>
                  </a:lnTo>
                  <a:lnTo>
                    <a:pt x="62953" y="1663699"/>
                  </a:lnTo>
                  <a:lnTo>
                    <a:pt x="75449" y="1612899"/>
                  </a:lnTo>
                  <a:lnTo>
                    <a:pt x="88996" y="1562099"/>
                  </a:lnTo>
                  <a:lnTo>
                    <a:pt x="103587" y="1523999"/>
                  </a:lnTo>
                  <a:lnTo>
                    <a:pt x="119217" y="1473199"/>
                  </a:lnTo>
                  <a:lnTo>
                    <a:pt x="135880" y="1422399"/>
                  </a:lnTo>
                  <a:lnTo>
                    <a:pt x="153571" y="1384299"/>
                  </a:lnTo>
                  <a:lnTo>
                    <a:pt x="172283" y="1333499"/>
                  </a:lnTo>
                  <a:lnTo>
                    <a:pt x="192011" y="1295399"/>
                  </a:lnTo>
                  <a:lnTo>
                    <a:pt x="212749" y="1244599"/>
                  </a:lnTo>
                  <a:lnTo>
                    <a:pt x="234492" y="1206499"/>
                  </a:lnTo>
                  <a:lnTo>
                    <a:pt x="257232" y="1155699"/>
                  </a:lnTo>
                  <a:lnTo>
                    <a:pt x="280966" y="1117599"/>
                  </a:lnTo>
                  <a:lnTo>
                    <a:pt x="305686" y="1079499"/>
                  </a:lnTo>
                  <a:lnTo>
                    <a:pt x="331387" y="1028699"/>
                  </a:lnTo>
                  <a:lnTo>
                    <a:pt x="358064" y="990599"/>
                  </a:lnTo>
                  <a:lnTo>
                    <a:pt x="385710" y="952499"/>
                  </a:lnTo>
                  <a:lnTo>
                    <a:pt x="414320" y="914399"/>
                  </a:lnTo>
                  <a:lnTo>
                    <a:pt x="443887" y="863599"/>
                  </a:lnTo>
                  <a:lnTo>
                    <a:pt x="474407" y="825499"/>
                  </a:lnTo>
                  <a:lnTo>
                    <a:pt x="505873" y="787399"/>
                  </a:lnTo>
                  <a:lnTo>
                    <a:pt x="538280" y="749299"/>
                  </a:lnTo>
                  <a:lnTo>
                    <a:pt x="571622" y="711199"/>
                  </a:lnTo>
                  <a:lnTo>
                    <a:pt x="605892" y="685799"/>
                  </a:lnTo>
                  <a:lnTo>
                    <a:pt x="641086" y="647699"/>
                  </a:lnTo>
                  <a:lnTo>
                    <a:pt x="677000" y="609599"/>
                  </a:lnTo>
                  <a:lnTo>
                    <a:pt x="713576" y="571499"/>
                  </a:lnTo>
                  <a:lnTo>
                    <a:pt x="750799" y="546099"/>
                  </a:lnTo>
                  <a:lnTo>
                    <a:pt x="788655" y="507999"/>
                  </a:lnTo>
                  <a:lnTo>
                    <a:pt x="827128" y="482599"/>
                  </a:lnTo>
                  <a:lnTo>
                    <a:pt x="866206" y="444499"/>
                  </a:lnTo>
                  <a:lnTo>
                    <a:pt x="946113" y="393699"/>
                  </a:lnTo>
                  <a:lnTo>
                    <a:pt x="986914" y="355599"/>
                  </a:lnTo>
                  <a:lnTo>
                    <a:pt x="1070139" y="304799"/>
                  </a:lnTo>
                  <a:lnTo>
                    <a:pt x="1112533" y="279399"/>
                  </a:lnTo>
                  <a:lnTo>
                    <a:pt x="1155429" y="266699"/>
                  </a:lnTo>
                  <a:lnTo>
                    <a:pt x="1286985" y="190499"/>
                  </a:lnTo>
                  <a:lnTo>
                    <a:pt x="1331744" y="177799"/>
                  </a:lnTo>
                  <a:lnTo>
                    <a:pt x="1376932" y="152399"/>
                  </a:lnTo>
                  <a:lnTo>
                    <a:pt x="1468539" y="126999"/>
                  </a:lnTo>
                  <a:close/>
                </a:path>
                <a:path w="3345815" h="2091690">
                  <a:moveTo>
                    <a:pt x="1704053" y="50799"/>
                  </a:moveTo>
                  <a:lnTo>
                    <a:pt x="2689461" y="50799"/>
                  </a:lnTo>
                  <a:lnTo>
                    <a:pt x="2878586" y="101599"/>
                  </a:lnTo>
                  <a:lnTo>
                    <a:pt x="2924975" y="126999"/>
                  </a:lnTo>
                  <a:lnTo>
                    <a:pt x="3016582" y="152399"/>
                  </a:lnTo>
                  <a:lnTo>
                    <a:pt x="3061770" y="177799"/>
                  </a:lnTo>
                  <a:lnTo>
                    <a:pt x="3106529" y="190499"/>
                  </a:lnTo>
                  <a:lnTo>
                    <a:pt x="3238084" y="266699"/>
                  </a:lnTo>
                  <a:lnTo>
                    <a:pt x="3280981" y="279399"/>
                  </a:lnTo>
                  <a:lnTo>
                    <a:pt x="3323375" y="304799"/>
                  </a:lnTo>
                  <a:lnTo>
                    <a:pt x="3345621" y="318378"/>
                  </a:lnTo>
                  <a:lnTo>
                    <a:pt x="3345621" y="477656"/>
                  </a:lnTo>
                  <a:lnTo>
                    <a:pt x="3312862" y="457199"/>
                  </a:lnTo>
                  <a:lnTo>
                    <a:pt x="3229246" y="406399"/>
                  </a:lnTo>
                  <a:lnTo>
                    <a:pt x="3143491" y="355599"/>
                  </a:lnTo>
                  <a:lnTo>
                    <a:pt x="3099852" y="342899"/>
                  </a:lnTo>
                  <a:lnTo>
                    <a:pt x="3011131" y="292099"/>
                  </a:lnTo>
                  <a:lnTo>
                    <a:pt x="2920596" y="266699"/>
                  </a:lnTo>
                  <a:lnTo>
                    <a:pt x="2874688" y="241299"/>
                  </a:lnTo>
                  <a:lnTo>
                    <a:pt x="2591291" y="165099"/>
                  </a:lnTo>
                  <a:lnTo>
                    <a:pt x="2542884" y="165099"/>
                  </a:lnTo>
                  <a:lnTo>
                    <a:pt x="2494185" y="152399"/>
                  </a:lnTo>
                  <a:lnTo>
                    <a:pt x="2445210" y="152399"/>
                  </a:lnTo>
                  <a:lnTo>
                    <a:pt x="2395975" y="139699"/>
                  </a:lnTo>
                  <a:lnTo>
                    <a:pt x="2296789" y="139699"/>
                  </a:lnTo>
                  <a:lnTo>
                    <a:pt x="2246871" y="126999"/>
                  </a:lnTo>
                  <a:lnTo>
                    <a:pt x="1468539" y="126999"/>
                  </a:lnTo>
                  <a:lnTo>
                    <a:pt x="1514928" y="101599"/>
                  </a:lnTo>
                  <a:lnTo>
                    <a:pt x="1704053" y="50799"/>
                  </a:lnTo>
                  <a:close/>
                </a:path>
                <a:path w="3345815" h="2091690">
                  <a:moveTo>
                    <a:pt x="1849236" y="25399"/>
                  </a:moveTo>
                  <a:lnTo>
                    <a:pt x="2544277" y="25399"/>
                  </a:lnTo>
                  <a:lnTo>
                    <a:pt x="2641360" y="50799"/>
                  </a:lnTo>
                  <a:lnTo>
                    <a:pt x="1752154" y="50799"/>
                  </a:lnTo>
                  <a:lnTo>
                    <a:pt x="1849236" y="25399"/>
                  </a:lnTo>
                  <a:close/>
                </a:path>
                <a:path w="3345815" h="2091690">
                  <a:moveTo>
                    <a:pt x="1947398" y="12699"/>
                  </a:moveTo>
                  <a:lnTo>
                    <a:pt x="2446116" y="12699"/>
                  </a:lnTo>
                  <a:lnTo>
                    <a:pt x="2495324" y="25399"/>
                  </a:lnTo>
                  <a:lnTo>
                    <a:pt x="1898190" y="25399"/>
                  </a:lnTo>
                  <a:lnTo>
                    <a:pt x="1947398" y="12699"/>
                  </a:lnTo>
                  <a:close/>
                </a:path>
                <a:path w="3345815" h="2091690">
                  <a:moveTo>
                    <a:pt x="2046521" y="0"/>
                  </a:moveTo>
                  <a:lnTo>
                    <a:pt x="2346993" y="0"/>
                  </a:lnTo>
                  <a:lnTo>
                    <a:pt x="2396668" y="12699"/>
                  </a:lnTo>
                  <a:lnTo>
                    <a:pt x="1996846" y="12699"/>
                  </a:lnTo>
                  <a:lnTo>
                    <a:pt x="2046521" y="0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D87EC073-5C0E-CFCD-C438-E08F5B48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02" y="3720103"/>
            <a:ext cx="12933045" cy="60640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216" y="9491419"/>
            <a:ext cx="1029335" cy="795655"/>
          </a:xfrm>
          <a:custGeom>
            <a:avLst/>
            <a:gdLst/>
            <a:ahLst/>
            <a:cxnLst/>
            <a:rect l="l" t="t" r="r" b="b"/>
            <a:pathLst>
              <a:path w="1029334" h="795654">
                <a:moveTo>
                  <a:pt x="713895" y="0"/>
                </a:moveTo>
                <a:lnTo>
                  <a:pt x="762773" y="1646"/>
                </a:lnTo>
                <a:lnTo>
                  <a:pt x="810767" y="6517"/>
                </a:lnTo>
                <a:lnTo>
                  <a:pt x="857771" y="14503"/>
                </a:lnTo>
                <a:lnTo>
                  <a:pt x="903678" y="25501"/>
                </a:lnTo>
                <a:lnTo>
                  <a:pt x="948382" y="39402"/>
                </a:lnTo>
                <a:lnTo>
                  <a:pt x="991777" y="56101"/>
                </a:lnTo>
                <a:lnTo>
                  <a:pt x="1028784" y="73195"/>
                </a:lnTo>
                <a:lnTo>
                  <a:pt x="1028784" y="795580"/>
                </a:lnTo>
                <a:lnTo>
                  <a:pt x="4975" y="795580"/>
                </a:lnTo>
                <a:lnTo>
                  <a:pt x="1646" y="762774"/>
                </a:lnTo>
                <a:lnTo>
                  <a:pt x="0" y="713897"/>
                </a:lnTo>
                <a:lnTo>
                  <a:pt x="1646" y="665019"/>
                </a:lnTo>
                <a:lnTo>
                  <a:pt x="6517" y="617025"/>
                </a:lnTo>
                <a:lnTo>
                  <a:pt x="14503" y="570021"/>
                </a:lnTo>
                <a:lnTo>
                  <a:pt x="25501" y="524114"/>
                </a:lnTo>
                <a:lnTo>
                  <a:pt x="39402" y="479410"/>
                </a:lnTo>
                <a:lnTo>
                  <a:pt x="56101" y="436016"/>
                </a:lnTo>
                <a:lnTo>
                  <a:pt x="75491" y="394036"/>
                </a:lnTo>
                <a:lnTo>
                  <a:pt x="97467" y="353579"/>
                </a:lnTo>
                <a:lnTo>
                  <a:pt x="121922" y="314750"/>
                </a:lnTo>
                <a:lnTo>
                  <a:pt x="148749" y="277655"/>
                </a:lnTo>
                <a:lnTo>
                  <a:pt x="177842" y="242402"/>
                </a:lnTo>
                <a:lnTo>
                  <a:pt x="209095" y="209095"/>
                </a:lnTo>
                <a:lnTo>
                  <a:pt x="242401" y="177842"/>
                </a:lnTo>
                <a:lnTo>
                  <a:pt x="277655" y="148749"/>
                </a:lnTo>
                <a:lnTo>
                  <a:pt x="314749" y="121922"/>
                </a:lnTo>
                <a:lnTo>
                  <a:pt x="353578" y="97467"/>
                </a:lnTo>
                <a:lnTo>
                  <a:pt x="394035" y="75492"/>
                </a:lnTo>
                <a:lnTo>
                  <a:pt x="436015" y="56101"/>
                </a:lnTo>
                <a:lnTo>
                  <a:pt x="479409" y="39402"/>
                </a:lnTo>
                <a:lnTo>
                  <a:pt x="524113" y="25501"/>
                </a:lnTo>
                <a:lnTo>
                  <a:pt x="570020" y="14503"/>
                </a:lnTo>
                <a:lnTo>
                  <a:pt x="617024" y="6517"/>
                </a:lnTo>
                <a:lnTo>
                  <a:pt x="665017" y="1646"/>
                </a:lnTo>
                <a:lnTo>
                  <a:pt x="713895" y="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2680335" cy="1274445"/>
          </a:xfrm>
          <a:custGeom>
            <a:avLst/>
            <a:gdLst/>
            <a:ahLst/>
            <a:cxnLst/>
            <a:rect l="l" t="t" r="r" b="b"/>
            <a:pathLst>
              <a:path w="2680335" h="1274445">
                <a:moveTo>
                  <a:pt x="430576" y="1261349"/>
                </a:moveTo>
                <a:lnTo>
                  <a:pt x="929294" y="1261349"/>
                </a:lnTo>
                <a:lnTo>
                  <a:pt x="879846" y="1274049"/>
                </a:lnTo>
                <a:lnTo>
                  <a:pt x="480025" y="1274049"/>
                </a:lnTo>
                <a:lnTo>
                  <a:pt x="430576" y="1261349"/>
                </a:lnTo>
                <a:close/>
              </a:path>
              <a:path w="2680335" h="1274445">
                <a:moveTo>
                  <a:pt x="332415" y="1248649"/>
                </a:moveTo>
                <a:lnTo>
                  <a:pt x="1027456" y="1248649"/>
                </a:lnTo>
                <a:lnTo>
                  <a:pt x="978503" y="1261349"/>
                </a:lnTo>
                <a:lnTo>
                  <a:pt x="381368" y="1261349"/>
                </a:lnTo>
                <a:lnTo>
                  <a:pt x="332415" y="1248649"/>
                </a:lnTo>
                <a:close/>
              </a:path>
              <a:path w="2680335" h="1274445">
                <a:moveTo>
                  <a:pt x="2532563" y="0"/>
                </a:moveTo>
                <a:lnTo>
                  <a:pt x="2679972" y="0"/>
                </a:lnTo>
                <a:lnTo>
                  <a:pt x="2663943" y="29449"/>
                </a:lnTo>
                <a:lnTo>
                  <a:pt x="2642201" y="80249"/>
                </a:lnTo>
                <a:lnTo>
                  <a:pt x="2619460" y="118349"/>
                </a:lnTo>
                <a:lnTo>
                  <a:pt x="2595727" y="169149"/>
                </a:lnTo>
                <a:lnTo>
                  <a:pt x="2571006" y="207249"/>
                </a:lnTo>
                <a:lnTo>
                  <a:pt x="2545305" y="245349"/>
                </a:lnTo>
                <a:lnTo>
                  <a:pt x="2518628" y="296149"/>
                </a:lnTo>
                <a:lnTo>
                  <a:pt x="2490982" y="334249"/>
                </a:lnTo>
                <a:lnTo>
                  <a:pt x="2462373" y="372349"/>
                </a:lnTo>
                <a:lnTo>
                  <a:pt x="2432805" y="410449"/>
                </a:lnTo>
                <a:lnTo>
                  <a:pt x="2402285" y="448549"/>
                </a:lnTo>
                <a:lnTo>
                  <a:pt x="2370819" y="486649"/>
                </a:lnTo>
                <a:lnTo>
                  <a:pt x="2338412" y="524749"/>
                </a:lnTo>
                <a:lnTo>
                  <a:pt x="2305070" y="562849"/>
                </a:lnTo>
                <a:lnTo>
                  <a:pt x="2270799" y="600949"/>
                </a:lnTo>
                <a:lnTo>
                  <a:pt x="2235605" y="639049"/>
                </a:lnTo>
                <a:lnTo>
                  <a:pt x="2199691" y="677149"/>
                </a:lnTo>
                <a:lnTo>
                  <a:pt x="2163116" y="702549"/>
                </a:lnTo>
                <a:lnTo>
                  <a:pt x="2125893" y="740649"/>
                </a:lnTo>
                <a:lnTo>
                  <a:pt x="2088037" y="766049"/>
                </a:lnTo>
                <a:lnTo>
                  <a:pt x="2049563" y="804149"/>
                </a:lnTo>
                <a:lnTo>
                  <a:pt x="2010486" y="829549"/>
                </a:lnTo>
                <a:lnTo>
                  <a:pt x="1970819" y="867649"/>
                </a:lnTo>
                <a:lnTo>
                  <a:pt x="1930578" y="893049"/>
                </a:lnTo>
                <a:lnTo>
                  <a:pt x="1848431" y="943849"/>
                </a:lnTo>
                <a:lnTo>
                  <a:pt x="1764159" y="994649"/>
                </a:lnTo>
                <a:lnTo>
                  <a:pt x="1677879" y="1045449"/>
                </a:lnTo>
                <a:lnTo>
                  <a:pt x="1634022" y="1058149"/>
                </a:lnTo>
                <a:lnTo>
                  <a:pt x="1544948" y="1108949"/>
                </a:lnTo>
                <a:lnTo>
                  <a:pt x="1499760" y="1121649"/>
                </a:lnTo>
                <a:lnTo>
                  <a:pt x="1454157" y="1147049"/>
                </a:lnTo>
                <a:lnTo>
                  <a:pt x="1076139" y="1248649"/>
                </a:lnTo>
                <a:lnTo>
                  <a:pt x="283732" y="1248649"/>
                </a:lnTo>
                <a:lnTo>
                  <a:pt x="0" y="1172390"/>
                </a:lnTo>
                <a:lnTo>
                  <a:pt x="0" y="1147049"/>
                </a:lnTo>
                <a:lnTo>
                  <a:pt x="829674" y="1147049"/>
                </a:lnTo>
                <a:lnTo>
                  <a:pt x="879153" y="1134349"/>
                </a:lnTo>
                <a:lnTo>
                  <a:pt x="928388" y="1134349"/>
                </a:lnTo>
                <a:lnTo>
                  <a:pt x="977364" y="1121649"/>
                </a:lnTo>
                <a:lnTo>
                  <a:pt x="1026063" y="1121649"/>
                </a:lnTo>
                <a:lnTo>
                  <a:pt x="1122567" y="1096249"/>
                </a:lnTo>
                <a:lnTo>
                  <a:pt x="1170341" y="1096249"/>
                </a:lnTo>
                <a:lnTo>
                  <a:pt x="1264850" y="1070849"/>
                </a:lnTo>
                <a:lnTo>
                  <a:pt x="1311552" y="1045449"/>
                </a:lnTo>
                <a:lnTo>
                  <a:pt x="1449261" y="1007349"/>
                </a:lnTo>
                <a:lnTo>
                  <a:pt x="1538905" y="956549"/>
                </a:lnTo>
                <a:lnTo>
                  <a:pt x="1583030" y="943849"/>
                </a:lnTo>
                <a:lnTo>
                  <a:pt x="1669805" y="893049"/>
                </a:lnTo>
                <a:lnTo>
                  <a:pt x="1754507" y="842249"/>
                </a:lnTo>
                <a:lnTo>
                  <a:pt x="1837006" y="791449"/>
                </a:lnTo>
                <a:lnTo>
                  <a:pt x="1917173" y="740649"/>
                </a:lnTo>
                <a:lnTo>
                  <a:pt x="1956341" y="702549"/>
                </a:lnTo>
                <a:lnTo>
                  <a:pt x="1994878" y="677149"/>
                </a:lnTo>
                <a:lnTo>
                  <a:pt x="2032768" y="639049"/>
                </a:lnTo>
                <a:lnTo>
                  <a:pt x="2069993" y="613649"/>
                </a:lnTo>
                <a:lnTo>
                  <a:pt x="2106539" y="575549"/>
                </a:lnTo>
                <a:lnTo>
                  <a:pt x="2142388" y="537449"/>
                </a:lnTo>
                <a:lnTo>
                  <a:pt x="2177401" y="512049"/>
                </a:lnTo>
                <a:lnTo>
                  <a:pt x="2211443" y="473949"/>
                </a:lnTo>
                <a:lnTo>
                  <a:pt x="2244507" y="435849"/>
                </a:lnTo>
                <a:lnTo>
                  <a:pt x="2276587" y="397749"/>
                </a:lnTo>
                <a:lnTo>
                  <a:pt x="2307675" y="359649"/>
                </a:lnTo>
                <a:lnTo>
                  <a:pt x="2337766" y="321549"/>
                </a:lnTo>
                <a:lnTo>
                  <a:pt x="2366851" y="283449"/>
                </a:lnTo>
                <a:lnTo>
                  <a:pt x="2394926" y="232649"/>
                </a:lnTo>
                <a:lnTo>
                  <a:pt x="2421982" y="194549"/>
                </a:lnTo>
                <a:lnTo>
                  <a:pt x="2448013" y="156449"/>
                </a:lnTo>
                <a:lnTo>
                  <a:pt x="2473012" y="118349"/>
                </a:lnTo>
                <a:lnTo>
                  <a:pt x="2496973" y="67549"/>
                </a:lnTo>
                <a:lnTo>
                  <a:pt x="2519889" y="29449"/>
                </a:lnTo>
                <a:lnTo>
                  <a:pt x="2532563" y="0"/>
                </a:lnTo>
                <a:close/>
              </a:path>
              <a:path w="2680335" h="1274445">
                <a:moveTo>
                  <a:pt x="0" y="1032080"/>
                </a:moveTo>
                <a:lnTo>
                  <a:pt x="48318" y="1045449"/>
                </a:lnTo>
                <a:lnTo>
                  <a:pt x="95021" y="1070849"/>
                </a:lnTo>
                <a:lnTo>
                  <a:pt x="189530" y="1096249"/>
                </a:lnTo>
                <a:lnTo>
                  <a:pt x="237303" y="1096249"/>
                </a:lnTo>
                <a:lnTo>
                  <a:pt x="333808" y="1121649"/>
                </a:lnTo>
                <a:lnTo>
                  <a:pt x="382507" y="1121649"/>
                </a:lnTo>
                <a:lnTo>
                  <a:pt x="431482" y="1134349"/>
                </a:lnTo>
                <a:lnTo>
                  <a:pt x="480717" y="1134349"/>
                </a:lnTo>
                <a:lnTo>
                  <a:pt x="530196" y="1147049"/>
                </a:lnTo>
                <a:lnTo>
                  <a:pt x="0" y="1147049"/>
                </a:lnTo>
                <a:lnTo>
                  <a:pt x="0" y="1032080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4775" y="2152727"/>
            <a:ext cx="6438899" cy="6000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7820" y="2039094"/>
            <a:ext cx="6626225" cy="15703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505"/>
              </a:spcBef>
            </a:pPr>
            <a:r>
              <a:rPr sz="5200" spc="105" dirty="0">
                <a:latin typeface="Arial"/>
                <a:cs typeface="Arial"/>
              </a:rPr>
              <a:t>GÊNERO</a:t>
            </a:r>
            <a:r>
              <a:rPr sz="5200" spc="25" dirty="0">
                <a:latin typeface="Arial"/>
                <a:cs typeface="Arial"/>
              </a:rPr>
              <a:t> </a:t>
            </a:r>
            <a:r>
              <a:rPr sz="5200" spc="75" dirty="0">
                <a:latin typeface="Arial"/>
                <a:cs typeface="Arial"/>
              </a:rPr>
              <a:t>QUE</a:t>
            </a:r>
            <a:r>
              <a:rPr sz="5200" spc="30" dirty="0">
                <a:latin typeface="Arial"/>
                <a:cs typeface="Arial"/>
              </a:rPr>
              <a:t> </a:t>
            </a:r>
            <a:r>
              <a:rPr sz="5200" spc="310" dirty="0">
                <a:latin typeface="Arial"/>
                <a:cs typeface="Arial"/>
              </a:rPr>
              <a:t>MAIS </a:t>
            </a:r>
            <a:r>
              <a:rPr sz="5200" spc="-1430" dirty="0">
                <a:latin typeface="Arial"/>
                <a:cs typeface="Arial"/>
              </a:rPr>
              <a:t> </a:t>
            </a:r>
            <a:r>
              <a:rPr sz="5200" spc="310" dirty="0">
                <a:latin typeface="Arial"/>
                <a:cs typeface="Arial"/>
              </a:rPr>
              <a:t>CONSOME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820" y="5324306"/>
            <a:ext cx="6565900" cy="282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5"/>
              </a:spcBef>
            </a:pPr>
            <a:r>
              <a:rPr sz="1950" spc="65" dirty="0">
                <a:solidFill>
                  <a:srgbClr val="244257"/>
                </a:solidFill>
                <a:latin typeface="Trebuchet MS"/>
                <a:cs typeface="Trebuchet MS"/>
              </a:rPr>
              <a:t>A 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sz="1950" spc="-20" dirty="0">
                <a:solidFill>
                  <a:srgbClr val="244257"/>
                </a:solidFill>
                <a:latin typeface="Trebuchet MS"/>
                <a:cs typeface="Trebuchet MS"/>
              </a:rPr>
              <a:t>parte </a:t>
            </a:r>
            <a:r>
              <a:rPr sz="1950" spc="30" dirty="0">
                <a:solidFill>
                  <a:srgbClr val="244257"/>
                </a:solidFill>
                <a:latin typeface="Trebuchet MS"/>
                <a:cs typeface="Trebuchet MS"/>
              </a:rPr>
              <a:t>dos 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clientes </a:t>
            </a:r>
            <a:r>
              <a:rPr sz="1950" spc="2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sz="1950" spc="40" dirty="0">
                <a:solidFill>
                  <a:srgbClr val="244257"/>
                </a:solidFill>
                <a:latin typeface="Trebuchet MS"/>
                <a:cs typeface="Trebuchet MS"/>
              </a:rPr>
              <a:t>do </a:t>
            </a:r>
            <a:r>
              <a:rPr sz="1950" spc="-10" dirty="0">
                <a:solidFill>
                  <a:srgbClr val="244257"/>
                </a:solidFill>
                <a:latin typeface="Trebuchet MS"/>
                <a:cs typeface="Trebuchet MS"/>
              </a:rPr>
              <a:t>sexo </a:t>
            </a:r>
            <a:r>
              <a:rPr sz="1950" spc="-65" dirty="0">
                <a:solidFill>
                  <a:srgbClr val="244257"/>
                </a:solidFill>
                <a:latin typeface="Trebuchet MS"/>
                <a:cs typeface="Trebuchet MS"/>
              </a:rPr>
              <a:t>feminino. 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Logo, </a:t>
            </a:r>
            <a:r>
              <a:rPr sz="1950" spc="35" dirty="0">
                <a:solidFill>
                  <a:srgbClr val="244257"/>
                </a:solidFill>
                <a:latin typeface="Trebuchet MS"/>
                <a:cs typeface="Trebuchet MS"/>
              </a:rPr>
              <a:t>o </a:t>
            </a:r>
            <a:r>
              <a:rPr sz="1950" spc="-15" dirty="0">
                <a:solidFill>
                  <a:srgbClr val="244257"/>
                </a:solidFill>
                <a:latin typeface="Trebuchet MS"/>
                <a:cs typeface="Trebuchet MS"/>
              </a:rPr>
              <a:t>local </a:t>
            </a:r>
            <a:r>
              <a:rPr sz="1950" spc="-57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1950" spc="-15" dirty="0">
                <a:solidFill>
                  <a:srgbClr val="244257"/>
                </a:solidFill>
                <a:latin typeface="Trebuchet MS"/>
                <a:cs typeface="Trebuchet MS"/>
              </a:rPr>
              <a:t>propício </a:t>
            </a:r>
            <a:r>
              <a:rPr sz="1950" spc="25" dirty="0">
                <a:solidFill>
                  <a:srgbClr val="244257"/>
                </a:solidFill>
                <a:latin typeface="Trebuchet MS"/>
                <a:cs typeface="Trebuchet MS"/>
              </a:rPr>
              <a:t>para </a:t>
            </a:r>
            <a:r>
              <a:rPr sz="1950" spc="-5" dirty="0">
                <a:solidFill>
                  <a:srgbClr val="244257"/>
                </a:solidFill>
                <a:latin typeface="Trebuchet MS"/>
                <a:cs typeface="Trebuchet MS"/>
              </a:rPr>
              <a:t>venda </a:t>
            </a:r>
            <a:r>
              <a:rPr sz="1950" spc="2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950" spc="-30" dirty="0">
                <a:solidFill>
                  <a:srgbClr val="244257"/>
                </a:solidFill>
                <a:latin typeface="Trebuchet MS"/>
                <a:cs typeface="Trebuchet MS"/>
              </a:rPr>
              <a:t>serviços </a:t>
            </a:r>
            <a:r>
              <a:rPr sz="1950" spc="-10" dirty="0">
                <a:solidFill>
                  <a:srgbClr val="244257"/>
                </a:solidFill>
                <a:latin typeface="Trebuchet MS"/>
                <a:cs typeface="Trebuchet MS"/>
              </a:rPr>
              <a:t>possui </a:t>
            </a:r>
            <a:r>
              <a:rPr sz="1950" spc="-25" dirty="0">
                <a:solidFill>
                  <a:srgbClr val="244257"/>
                </a:solidFill>
                <a:latin typeface="Trebuchet MS"/>
                <a:cs typeface="Trebuchet MS"/>
              </a:rPr>
              <a:t>uma </a:t>
            </a:r>
            <a:r>
              <a:rPr sz="1950" spc="10" dirty="0">
                <a:solidFill>
                  <a:srgbClr val="244257"/>
                </a:solidFill>
                <a:latin typeface="Trebuchet MS"/>
                <a:cs typeface="Trebuchet MS"/>
              </a:rPr>
              <a:t>proporção </a:t>
            </a:r>
            <a:r>
              <a:rPr sz="1950" spc="-57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244257"/>
                </a:solidFill>
                <a:latin typeface="Trebuchet MS"/>
                <a:cs typeface="Trebuchet MS"/>
              </a:rPr>
              <a:t>SexRatio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44257"/>
                </a:solidFill>
                <a:latin typeface="Trebuchet MS"/>
                <a:cs typeface="Trebuchet MS"/>
              </a:rPr>
              <a:t>menor,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244257"/>
                </a:solidFill>
                <a:latin typeface="Trebuchet MS"/>
                <a:cs typeface="Trebuchet MS"/>
              </a:rPr>
              <a:t>ou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244257"/>
                </a:solidFill>
                <a:latin typeface="Trebuchet MS"/>
                <a:cs typeface="Trebuchet MS"/>
              </a:rPr>
              <a:t>seja,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rgbClr val="244257"/>
                </a:solidFill>
                <a:latin typeface="Trebuchet MS"/>
                <a:cs typeface="Trebuchet MS"/>
              </a:rPr>
              <a:t>mulheres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44257"/>
                </a:solidFill>
                <a:latin typeface="Trebuchet MS"/>
                <a:cs typeface="Trebuchet MS"/>
              </a:rPr>
              <a:t>do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195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44257"/>
                </a:solidFill>
                <a:latin typeface="Trebuchet MS"/>
                <a:cs typeface="Trebuchet MS"/>
              </a:rPr>
              <a:t>homens.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77470" marR="82550" algn="just">
              <a:lnSpc>
                <a:spcPct val="114999"/>
              </a:lnSpc>
            </a:pPr>
            <a:r>
              <a:rPr sz="2500" b="1" spc="330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500" b="1" spc="2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500" b="1" spc="315" dirty="0">
                <a:solidFill>
                  <a:srgbClr val="244257"/>
                </a:solidFill>
                <a:latin typeface="Trebuchet MS"/>
                <a:cs typeface="Trebuchet MS"/>
              </a:rPr>
              <a:t>g</a:t>
            </a:r>
            <a:r>
              <a:rPr sz="2500" b="1" spc="-40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2500" b="1" spc="120" dirty="0">
                <a:solidFill>
                  <a:srgbClr val="244257"/>
                </a:solidFill>
                <a:latin typeface="Trebuchet MS"/>
                <a:cs typeface="Trebuchet MS"/>
              </a:rPr>
              <a:t>d</a:t>
            </a:r>
            <a:r>
              <a:rPr sz="2500" b="1" spc="1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18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120" dirty="0">
                <a:solidFill>
                  <a:srgbClr val="244257"/>
                </a:solidFill>
                <a:latin typeface="Trebuchet MS"/>
                <a:cs typeface="Trebuchet MS"/>
              </a:rPr>
              <a:t>d</a:t>
            </a:r>
            <a:r>
              <a:rPr sz="2500" b="1" spc="24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500" b="1" spc="120" dirty="0">
                <a:solidFill>
                  <a:srgbClr val="244257"/>
                </a:solidFill>
                <a:latin typeface="Trebuchet MS"/>
                <a:cs typeface="Trebuchet MS"/>
              </a:rPr>
              <a:t>d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220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500" b="1" spc="-305" dirty="0">
                <a:solidFill>
                  <a:srgbClr val="244257"/>
                </a:solidFill>
                <a:latin typeface="Trebuchet MS"/>
                <a:cs typeface="Trebuchet MS"/>
              </a:rPr>
              <a:t>,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18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2500" b="1" spc="24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500" b="1" spc="114" dirty="0">
                <a:solidFill>
                  <a:srgbClr val="244257"/>
                </a:solidFill>
                <a:latin typeface="Trebuchet MS"/>
                <a:cs typeface="Trebuchet MS"/>
              </a:rPr>
              <a:t>b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-8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500" b="1" spc="24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500" b="1" spc="-85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ó</a:t>
            </a:r>
            <a:r>
              <a:rPr sz="2500" b="1" spc="-8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500" b="1" spc="-1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500" b="1" spc="18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16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685" dirty="0">
                <a:solidFill>
                  <a:srgbClr val="244257"/>
                </a:solidFill>
                <a:latin typeface="Trebuchet MS"/>
                <a:cs typeface="Trebuchet MS"/>
              </a:rPr>
              <a:t>1</a:t>
            </a:r>
            <a:r>
              <a:rPr sz="2500" b="1" spc="-140" dirty="0">
                <a:solidFill>
                  <a:srgbClr val="244257"/>
                </a:solidFill>
                <a:latin typeface="Trebuchet MS"/>
                <a:cs typeface="Trebuchet MS"/>
              </a:rPr>
              <a:t>2</a:t>
            </a:r>
            <a:r>
              <a:rPr sz="2500" b="1" spc="-85" dirty="0">
                <a:solidFill>
                  <a:srgbClr val="244257"/>
                </a:solidFill>
                <a:latin typeface="Trebuchet MS"/>
                <a:cs typeface="Trebuchet MS"/>
              </a:rPr>
              <a:t>3</a:t>
            </a:r>
            <a:r>
              <a:rPr sz="2500" b="1" spc="-305" dirty="0">
                <a:solidFill>
                  <a:srgbClr val="244257"/>
                </a:solidFill>
                <a:latin typeface="Trebuchet MS"/>
                <a:cs typeface="Trebuchet MS"/>
              </a:rPr>
              <a:t>,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114" dirty="0">
                <a:solidFill>
                  <a:srgbClr val="244257"/>
                </a:solidFill>
                <a:latin typeface="Trebuchet MS"/>
                <a:cs typeface="Trebuchet MS"/>
              </a:rPr>
              <a:t>L  </a:t>
            </a:r>
            <a:r>
              <a:rPr sz="2500" b="1" spc="-310" dirty="0">
                <a:solidFill>
                  <a:srgbClr val="244257"/>
                </a:solidFill>
                <a:latin typeface="Trebuchet MS"/>
                <a:cs typeface="Trebuchet MS"/>
              </a:rPr>
              <a:t>152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16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250" dirty="0">
                <a:solidFill>
                  <a:srgbClr val="244257"/>
                </a:solidFill>
                <a:latin typeface="Trebuchet MS"/>
                <a:cs typeface="Trebuchet MS"/>
              </a:rPr>
              <a:t>166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105" dirty="0">
                <a:solidFill>
                  <a:srgbClr val="244257"/>
                </a:solidFill>
                <a:latin typeface="Trebuchet MS"/>
                <a:cs typeface="Trebuchet MS"/>
              </a:rPr>
              <a:t>se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50" dirty="0">
                <a:solidFill>
                  <a:srgbClr val="244257"/>
                </a:solidFill>
                <a:latin typeface="Trebuchet MS"/>
                <a:cs typeface="Trebuchet MS"/>
              </a:rPr>
              <a:t>localizam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125" dirty="0">
                <a:solidFill>
                  <a:srgbClr val="244257"/>
                </a:solidFill>
                <a:latin typeface="Trebuchet MS"/>
                <a:cs typeface="Trebuchet MS"/>
              </a:rPr>
              <a:t>nas</a:t>
            </a:r>
            <a:r>
              <a:rPr sz="2500" b="1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120" dirty="0">
                <a:solidFill>
                  <a:srgbClr val="244257"/>
                </a:solidFill>
                <a:latin typeface="Trebuchet MS"/>
                <a:cs typeface="Trebuchet MS"/>
              </a:rPr>
              <a:t>áreas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25" dirty="0">
                <a:solidFill>
                  <a:srgbClr val="244257"/>
                </a:solidFill>
                <a:latin typeface="Trebuchet MS"/>
                <a:cs typeface="Trebuchet MS"/>
              </a:rPr>
              <a:t>onde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70" dirty="0">
                <a:solidFill>
                  <a:srgbClr val="244257"/>
                </a:solidFill>
                <a:latin typeface="Trebuchet MS"/>
                <a:cs typeface="Trebuchet MS"/>
              </a:rPr>
              <a:t>há </a:t>
            </a:r>
            <a:r>
              <a:rPr sz="2500" b="1" spc="-7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100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500" b="1" spc="-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244257"/>
                </a:solidFill>
                <a:latin typeface="Trebuchet MS"/>
                <a:cs typeface="Trebuchet MS"/>
              </a:rPr>
              <a:t>mulheres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2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500" b="1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244257"/>
                </a:solidFill>
                <a:latin typeface="Trebuchet MS"/>
                <a:cs typeface="Trebuchet MS"/>
              </a:rPr>
              <a:t>homens.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627" y="221506"/>
            <a:ext cx="7496175" cy="9858375"/>
          </a:xfrm>
          <a:custGeom>
            <a:avLst/>
            <a:gdLst/>
            <a:ahLst/>
            <a:cxnLst/>
            <a:rect l="l" t="t" r="r" b="b"/>
            <a:pathLst>
              <a:path w="7496175" h="9858375">
                <a:moveTo>
                  <a:pt x="7496174" y="9858374"/>
                </a:moveTo>
                <a:lnTo>
                  <a:pt x="0" y="9858374"/>
                </a:lnTo>
                <a:lnTo>
                  <a:pt x="0" y="0"/>
                </a:lnTo>
                <a:lnTo>
                  <a:pt x="7496174" y="0"/>
                </a:lnTo>
                <a:lnTo>
                  <a:pt x="7496174" y="9858374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909113"/>
            <a:ext cx="5675630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b="1" spc="740" dirty="0">
                <a:solidFill>
                  <a:srgbClr val="F1FAFF"/>
                </a:solidFill>
                <a:latin typeface="Trebuchet MS"/>
                <a:cs typeface="Trebuchet MS"/>
              </a:rPr>
              <a:t>R</a:t>
            </a:r>
            <a:r>
              <a:rPr sz="6300" b="1" spc="140" dirty="0">
                <a:solidFill>
                  <a:srgbClr val="F1FAFF"/>
                </a:solidFill>
                <a:latin typeface="Trebuchet MS"/>
                <a:cs typeface="Trebuchet MS"/>
              </a:rPr>
              <a:t>E</a:t>
            </a:r>
            <a:r>
              <a:rPr sz="6300" b="1" spc="1085" dirty="0">
                <a:solidFill>
                  <a:srgbClr val="F1FAFF"/>
                </a:solidFill>
                <a:latin typeface="Trebuchet MS"/>
                <a:cs typeface="Trebuchet MS"/>
              </a:rPr>
              <a:t>S</a:t>
            </a:r>
            <a:r>
              <a:rPr sz="6300" b="1" spc="495" dirty="0">
                <a:solidFill>
                  <a:srgbClr val="F1FAFF"/>
                </a:solidFill>
                <a:latin typeface="Trebuchet MS"/>
                <a:cs typeface="Trebuchet MS"/>
              </a:rPr>
              <a:t>U</a:t>
            </a:r>
            <a:r>
              <a:rPr sz="6300" b="1" spc="150" dirty="0">
                <a:solidFill>
                  <a:srgbClr val="F1FAFF"/>
                </a:solidFill>
                <a:latin typeface="Trebuchet MS"/>
                <a:cs typeface="Trebuchet MS"/>
              </a:rPr>
              <a:t>L</a:t>
            </a:r>
            <a:r>
              <a:rPr sz="6300" b="1" spc="-25" dirty="0">
                <a:solidFill>
                  <a:srgbClr val="F1FAFF"/>
                </a:solidFill>
                <a:latin typeface="Trebuchet MS"/>
                <a:cs typeface="Trebuchet MS"/>
              </a:rPr>
              <a:t>T</a:t>
            </a:r>
            <a:r>
              <a:rPr sz="6300" b="1" spc="1025" dirty="0">
                <a:solidFill>
                  <a:srgbClr val="F1FAFF"/>
                </a:solidFill>
                <a:latin typeface="Trebuchet MS"/>
                <a:cs typeface="Trebuchet MS"/>
              </a:rPr>
              <a:t>A</a:t>
            </a:r>
            <a:r>
              <a:rPr sz="6300" b="1" spc="675" dirty="0">
                <a:solidFill>
                  <a:srgbClr val="F1FAFF"/>
                </a:solidFill>
                <a:latin typeface="Trebuchet MS"/>
                <a:cs typeface="Trebuchet MS"/>
              </a:rPr>
              <a:t>D</a:t>
            </a:r>
            <a:r>
              <a:rPr sz="6300" b="1" spc="1175" dirty="0">
                <a:solidFill>
                  <a:srgbClr val="F1FAFF"/>
                </a:solidFill>
                <a:latin typeface="Trebuchet MS"/>
                <a:cs typeface="Trebuchet MS"/>
              </a:rPr>
              <a:t>O</a:t>
            </a:r>
            <a:r>
              <a:rPr sz="6300" b="1" spc="1025" dirty="0">
                <a:solidFill>
                  <a:srgbClr val="F1FAFF"/>
                </a:solidFill>
                <a:latin typeface="Trebuchet MS"/>
                <a:cs typeface="Trebuchet MS"/>
              </a:rPr>
              <a:t>S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59287" y="111124"/>
            <a:ext cx="1028700" cy="3670935"/>
          </a:xfrm>
          <a:custGeom>
            <a:avLst/>
            <a:gdLst/>
            <a:ahLst/>
            <a:cxnLst/>
            <a:rect l="l" t="t" r="r" b="b"/>
            <a:pathLst>
              <a:path w="1028700" h="3670935">
                <a:moveTo>
                  <a:pt x="1028700" y="200380"/>
                </a:moveTo>
                <a:lnTo>
                  <a:pt x="988580" y="228727"/>
                </a:lnTo>
                <a:lnTo>
                  <a:pt x="952538" y="255549"/>
                </a:lnTo>
                <a:lnTo>
                  <a:pt x="917117" y="283146"/>
                </a:lnTo>
                <a:lnTo>
                  <a:pt x="882357" y="311531"/>
                </a:lnTo>
                <a:lnTo>
                  <a:pt x="848245" y="340677"/>
                </a:lnTo>
                <a:lnTo>
                  <a:pt x="814793" y="370560"/>
                </a:lnTo>
                <a:lnTo>
                  <a:pt x="782040" y="401193"/>
                </a:lnTo>
                <a:lnTo>
                  <a:pt x="749973" y="432549"/>
                </a:lnTo>
                <a:lnTo>
                  <a:pt x="718629" y="464604"/>
                </a:lnTo>
                <a:lnTo>
                  <a:pt x="687997" y="497370"/>
                </a:lnTo>
                <a:lnTo>
                  <a:pt x="658114" y="530809"/>
                </a:lnTo>
                <a:lnTo>
                  <a:pt x="628967" y="564921"/>
                </a:lnTo>
                <a:lnTo>
                  <a:pt x="600583" y="599694"/>
                </a:lnTo>
                <a:lnTo>
                  <a:pt x="572985" y="635101"/>
                </a:lnTo>
                <a:lnTo>
                  <a:pt x="546163" y="671144"/>
                </a:lnTo>
                <a:lnTo>
                  <a:pt x="520153" y="707809"/>
                </a:lnTo>
                <a:lnTo>
                  <a:pt x="494944" y="745083"/>
                </a:lnTo>
                <a:lnTo>
                  <a:pt x="470573" y="782942"/>
                </a:lnTo>
                <a:lnTo>
                  <a:pt x="447052" y="821385"/>
                </a:lnTo>
                <a:lnTo>
                  <a:pt x="424370" y="860386"/>
                </a:lnTo>
                <a:lnTo>
                  <a:pt x="402564" y="899947"/>
                </a:lnTo>
                <a:lnTo>
                  <a:pt x="381635" y="940054"/>
                </a:lnTo>
                <a:lnTo>
                  <a:pt x="361594" y="980681"/>
                </a:lnTo>
                <a:lnTo>
                  <a:pt x="342468" y="1021816"/>
                </a:lnTo>
                <a:lnTo>
                  <a:pt x="324256" y="1063459"/>
                </a:lnTo>
                <a:lnTo>
                  <a:pt x="306971" y="1105585"/>
                </a:lnTo>
                <a:lnTo>
                  <a:pt x="290639" y="1148181"/>
                </a:lnTo>
                <a:lnTo>
                  <a:pt x="275272" y="1191247"/>
                </a:lnTo>
                <a:lnTo>
                  <a:pt x="260870" y="1234757"/>
                </a:lnTo>
                <a:lnTo>
                  <a:pt x="247459" y="1278699"/>
                </a:lnTo>
                <a:lnTo>
                  <a:pt x="235038" y="1323073"/>
                </a:lnTo>
                <a:lnTo>
                  <a:pt x="223621" y="1367840"/>
                </a:lnTo>
                <a:lnTo>
                  <a:pt x="213245" y="1413014"/>
                </a:lnTo>
                <a:lnTo>
                  <a:pt x="203898" y="1458569"/>
                </a:lnTo>
                <a:lnTo>
                  <a:pt x="195605" y="1504492"/>
                </a:lnTo>
                <a:lnTo>
                  <a:pt x="188366" y="1550771"/>
                </a:lnTo>
                <a:lnTo>
                  <a:pt x="182219" y="1597393"/>
                </a:lnTo>
                <a:lnTo>
                  <a:pt x="177152" y="1644345"/>
                </a:lnTo>
                <a:lnTo>
                  <a:pt x="173189" y="1691627"/>
                </a:lnTo>
                <a:lnTo>
                  <a:pt x="170345" y="1739201"/>
                </a:lnTo>
                <a:lnTo>
                  <a:pt x="168630" y="1787055"/>
                </a:lnTo>
                <a:lnTo>
                  <a:pt x="168046" y="1835200"/>
                </a:lnTo>
                <a:lnTo>
                  <a:pt x="168630" y="1883346"/>
                </a:lnTo>
                <a:lnTo>
                  <a:pt x="170345" y="1931212"/>
                </a:lnTo>
                <a:lnTo>
                  <a:pt x="173189" y="1978787"/>
                </a:lnTo>
                <a:lnTo>
                  <a:pt x="177152" y="2026056"/>
                </a:lnTo>
                <a:lnTo>
                  <a:pt x="182219" y="2073021"/>
                </a:lnTo>
                <a:lnTo>
                  <a:pt x="188379" y="2119642"/>
                </a:lnTo>
                <a:lnTo>
                  <a:pt x="195605" y="2165921"/>
                </a:lnTo>
                <a:lnTo>
                  <a:pt x="203898" y="2211844"/>
                </a:lnTo>
                <a:lnTo>
                  <a:pt x="213245" y="2257399"/>
                </a:lnTo>
                <a:lnTo>
                  <a:pt x="223634" y="2302573"/>
                </a:lnTo>
                <a:lnTo>
                  <a:pt x="235038" y="2347353"/>
                </a:lnTo>
                <a:lnTo>
                  <a:pt x="247459" y="2391714"/>
                </a:lnTo>
                <a:lnTo>
                  <a:pt x="260870" y="2435669"/>
                </a:lnTo>
                <a:lnTo>
                  <a:pt x="275272" y="2479179"/>
                </a:lnTo>
                <a:lnTo>
                  <a:pt x="290652" y="2522232"/>
                </a:lnTo>
                <a:lnTo>
                  <a:pt x="306984" y="2564841"/>
                </a:lnTo>
                <a:lnTo>
                  <a:pt x="324256" y="2606967"/>
                </a:lnTo>
                <a:lnTo>
                  <a:pt x="342468" y="2648610"/>
                </a:lnTo>
                <a:lnTo>
                  <a:pt x="361594" y="2689745"/>
                </a:lnTo>
                <a:lnTo>
                  <a:pt x="381635" y="2730373"/>
                </a:lnTo>
                <a:lnTo>
                  <a:pt x="402564" y="2770467"/>
                </a:lnTo>
                <a:lnTo>
                  <a:pt x="424370" y="2810027"/>
                </a:lnTo>
                <a:lnTo>
                  <a:pt x="447052" y="2849041"/>
                </a:lnTo>
                <a:lnTo>
                  <a:pt x="470585" y="2887484"/>
                </a:lnTo>
                <a:lnTo>
                  <a:pt x="494957" y="2925343"/>
                </a:lnTo>
                <a:lnTo>
                  <a:pt x="520153" y="2962618"/>
                </a:lnTo>
                <a:lnTo>
                  <a:pt x="546163" y="2999270"/>
                </a:lnTo>
                <a:lnTo>
                  <a:pt x="572985" y="3035325"/>
                </a:lnTo>
                <a:lnTo>
                  <a:pt x="600595" y="3070733"/>
                </a:lnTo>
                <a:lnTo>
                  <a:pt x="628967" y="3105505"/>
                </a:lnTo>
                <a:lnTo>
                  <a:pt x="658114" y="3139617"/>
                </a:lnTo>
                <a:lnTo>
                  <a:pt x="688009" y="3173057"/>
                </a:lnTo>
                <a:lnTo>
                  <a:pt x="718629" y="3205823"/>
                </a:lnTo>
                <a:lnTo>
                  <a:pt x="749985" y="3237877"/>
                </a:lnTo>
                <a:lnTo>
                  <a:pt x="782053" y="3269234"/>
                </a:lnTo>
                <a:lnTo>
                  <a:pt x="814806" y="3299866"/>
                </a:lnTo>
                <a:lnTo>
                  <a:pt x="848245" y="3329749"/>
                </a:lnTo>
                <a:lnTo>
                  <a:pt x="882357" y="3358896"/>
                </a:lnTo>
                <a:lnTo>
                  <a:pt x="917130" y="3387280"/>
                </a:lnTo>
                <a:lnTo>
                  <a:pt x="952550" y="3414877"/>
                </a:lnTo>
                <a:lnTo>
                  <a:pt x="988593" y="3441700"/>
                </a:lnTo>
                <a:lnTo>
                  <a:pt x="1025258" y="3467709"/>
                </a:lnTo>
                <a:lnTo>
                  <a:pt x="1028700" y="3470046"/>
                </a:lnTo>
                <a:lnTo>
                  <a:pt x="1028700" y="200380"/>
                </a:lnTo>
                <a:close/>
              </a:path>
              <a:path w="1028700" h="3670935">
                <a:moveTo>
                  <a:pt x="1028700" y="0"/>
                </a:moveTo>
                <a:lnTo>
                  <a:pt x="977938" y="32067"/>
                </a:lnTo>
                <a:lnTo>
                  <a:pt x="940663" y="56997"/>
                </a:lnTo>
                <a:lnTo>
                  <a:pt x="903922" y="82677"/>
                </a:lnTo>
                <a:lnTo>
                  <a:pt x="867752" y="109093"/>
                </a:lnTo>
                <a:lnTo>
                  <a:pt x="832154" y="136232"/>
                </a:lnTo>
                <a:lnTo>
                  <a:pt x="797140" y="164096"/>
                </a:lnTo>
                <a:lnTo>
                  <a:pt x="762723" y="192659"/>
                </a:lnTo>
                <a:lnTo>
                  <a:pt x="728916" y="221932"/>
                </a:lnTo>
                <a:lnTo>
                  <a:pt x="695718" y="251866"/>
                </a:lnTo>
                <a:lnTo>
                  <a:pt x="663143" y="282486"/>
                </a:lnTo>
                <a:lnTo>
                  <a:pt x="631215" y="313766"/>
                </a:lnTo>
                <a:lnTo>
                  <a:pt x="599948" y="345694"/>
                </a:lnTo>
                <a:lnTo>
                  <a:pt x="569328" y="378256"/>
                </a:lnTo>
                <a:lnTo>
                  <a:pt x="539381" y="411454"/>
                </a:lnTo>
                <a:lnTo>
                  <a:pt x="510120" y="445274"/>
                </a:lnTo>
                <a:lnTo>
                  <a:pt x="481558" y="479691"/>
                </a:lnTo>
                <a:lnTo>
                  <a:pt x="453694" y="514705"/>
                </a:lnTo>
                <a:lnTo>
                  <a:pt x="426542" y="550303"/>
                </a:lnTo>
                <a:lnTo>
                  <a:pt x="400126" y="586473"/>
                </a:lnTo>
                <a:lnTo>
                  <a:pt x="374446" y="623214"/>
                </a:lnTo>
                <a:lnTo>
                  <a:pt x="349516" y="660501"/>
                </a:lnTo>
                <a:lnTo>
                  <a:pt x="325348" y="698322"/>
                </a:lnTo>
                <a:lnTo>
                  <a:pt x="301955" y="736676"/>
                </a:lnTo>
                <a:lnTo>
                  <a:pt x="279336" y="775550"/>
                </a:lnTo>
                <a:lnTo>
                  <a:pt x="257517" y="814920"/>
                </a:lnTo>
                <a:lnTo>
                  <a:pt x="236499" y="854798"/>
                </a:lnTo>
                <a:lnTo>
                  <a:pt x="216306" y="895159"/>
                </a:lnTo>
                <a:lnTo>
                  <a:pt x="196926" y="935990"/>
                </a:lnTo>
                <a:lnTo>
                  <a:pt x="178396" y="977290"/>
                </a:lnTo>
                <a:lnTo>
                  <a:pt x="160705" y="1019035"/>
                </a:lnTo>
                <a:lnTo>
                  <a:pt x="143878" y="1061224"/>
                </a:lnTo>
                <a:lnTo>
                  <a:pt x="127914" y="1103845"/>
                </a:lnTo>
                <a:lnTo>
                  <a:pt x="112839" y="1146886"/>
                </a:lnTo>
                <a:lnTo>
                  <a:pt x="98653" y="1190332"/>
                </a:lnTo>
                <a:lnTo>
                  <a:pt x="85382" y="1234173"/>
                </a:lnTo>
                <a:lnTo>
                  <a:pt x="73012" y="1278394"/>
                </a:lnTo>
                <a:lnTo>
                  <a:pt x="61569" y="1322997"/>
                </a:lnTo>
                <a:lnTo>
                  <a:pt x="51079" y="1367967"/>
                </a:lnTo>
                <a:lnTo>
                  <a:pt x="41529" y="1413243"/>
                </a:lnTo>
                <a:lnTo>
                  <a:pt x="32943" y="1458861"/>
                </a:lnTo>
                <a:lnTo>
                  <a:pt x="25311" y="1504835"/>
                </a:lnTo>
                <a:lnTo>
                  <a:pt x="18669" y="1551139"/>
                </a:lnTo>
                <a:lnTo>
                  <a:pt x="13017" y="1597761"/>
                </a:lnTo>
                <a:lnTo>
                  <a:pt x="8356" y="1644688"/>
                </a:lnTo>
                <a:lnTo>
                  <a:pt x="4724" y="1691906"/>
                </a:lnTo>
                <a:lnTo>
                  <a:pt x="2108" y="1739417"/>
                </a:lnTo>
                <a:lnTo>
                  <a:pt x="533" y="1787194"/>
                </a:lnTo>
                <a:lnTo>
                  <a:pt x="0" y="1835200"/>
                </a:lnTo>
                <a:lnTo>
                  <a:pt x="533" y="1883206"/>
                </a:lnTo>
                <a:lnTo>
                  <a:pt x="2108" y="1930946"/>
                </a:lnTo>
                <a:lnTo>
                  <a:pt x="4711" y="1978431"/>
                </a:lnTo>
                <a:lnTo>
                  <a:pt x="8356" y="2025637"/>
                </a:lnTo>
                <a:lnTo>
                  <a:pt x="13004" y="2072551"/>
                </a:lnTo>
                <a:lnTo>
                  <a:pt x="18656" y="2119172"/>
                </a:lnTo>
                <a:lnTo>
                  <a:pt x="25298" y="2165477"/>
                </a:lnTo>
                <a:lnTo>
                  <a:pt x="32918" y="2211476"/>
                </a:lnTo>
                <a:lnTo>
                  <a:pt x="41516" y="2257133"/>
                </a:lnTo>
                <a:lnTo>
                  <a:pt x="51079" y="2302459"/>
                </a:lnTo>
                <a:lnTo>
                  <a:pt x="61569" y="2347391"/>
                </a:lnTo>
                <a:lnTo>
                  <a:pt x="72986" y="2391918"/>
                </a:lnTo>
                <a:lnTo>
                  <a:pt x="85318" y="2436050"/>
                </a:lnTo>
                <a:lnTo>
                  <a:pt x="98564" y="2479789"/>
                </a:lnTo>
                <a:lnTo>
                  <a:pt x="112839" y="2523540"/>
                </a:lnTo>
                <a:lnTo>
                  <a:pt x="127914" y="2566581"/>
                </a:lnTo>
                <a:lnTo>
                  <a:pt x="143878" y="2609189"/>
                </a:lnTo>
                <a:lnTo>
                  <a:pt x="160705" y="2651379"/>
                </a:lnTo>
                <a:lnTo>
                  <a:pt x="178396" y="2693136"/>
                </a:lnTo>
                <a:lnTo>
                  <a:pt x="196926" y="2734424"/>
                </a:lnTo>
                <a:lnTo>
                  <a:pt x="216306" y="2775267"/>
                </a:lnTo>
                <a:lnTo>
                  <a:pt x="236499" y="2815615"/>
                </a:lnTo>
                <a:lnTo>
                  <a:pt x="257517" y="2855493"/>
                </a:lnTo>
                <a:lnTo>
                  <a:pt x="279336" y="2894876"/>
                </a:lnTo>
                <a:lnTo>
                  <a:pt x="301955" y="2933750"/>
                </a:lnTo>
                <a:lnTo>
                  <a:pt x="325348" y="2972092"/>
                </a:lnTo>
                <a:lnTo>
                  <a:pt x="349516" y="3009925"/>
                </a:lnTo>
                <a:lnTo>
                  <a:pt x="374446" y="3047212"/>
                </a:lnTo>
                <a:lnTo>
                  <a:pt x="400126" y="3083941"/>
                </a:lnTo>
                <a:lnTo>
                  <a:pt x="426542" y="3120110"/>
                </a:lnTo>
                <a:lnTo>
                  <a:pt x="453694" y="3155708"/>
                </a:lnTo>
                <a:lnTo>
                  <a:pt x="481558" y="3190722"/>
                </a:lnTo>
                <a:lnTo>
                  <a:pt x="510120" y="3225139"/>
                </a:lnTo>
                <a:lnTo>
                  <a:pt x="539381" y="3258947"/>
                </a:lnTo>
                <a:lnTo>
                  <a:pt x="569328" y="3292144"/>
                </a:lnTo>
                <a:lnTo>
                  <a:pt x="599948" y="3324720"/>
                </a:lnTo>
                <a:lnTo>
                  <a:pt x="631215" y="3356635"/>
                </a:lnTo>
                <a:lnTo>
                  <a:pt x="663143" y="3387915"/>
                </a:lnTo>
                <a:lnTo>
                  <a:pt x="695718" y="3418535"/>
                </a:lnTo>
                <a:lnTo>
                  <a:pt x="728916" y="3448481"/>
                </a:lnTo>
                <a:lnTo>
                  <a:pt x="762723" y="3477742"/>
                </a:lnTo>
                <a:lnTo>
                  <a:pt x="797140" y="3506305"/>
                </a:lnTo>
                <a:lnTo>
                  <a:pt x="832154" y="3534168"/>
                </a:lnTo>
                <a:lnTo>
                  <a:pt x="867752" y="3561308"/>
                </a:lnTo>
                <a:lnTo>
                  <a:pt x="903922" y="3587724"/>
                </a:lnTo>
                <a:lnTo>
                  <a:pt x="940663" y="3613404"/>
                </a:lnTo>
                <a:lnTo>
                  <a:pt x="977938" y="3638334"/>
                </a:lnTo>
                <a:lnTo>
                  <a:pt x="1015771" y="3662502"/>
                </a:lnTo>
                <a:lnTo>
                  <a:pt x="1028700" y="3670389"/>
                </a:lnTo>
                <a:lnTo>
                  <a:pt x="1028700" y="3604222"/>
                </a:lnTo>
                <a:lnTo>
                  <a:pt x="1018755" y="3597948"/>
                </a:lnTo>
                <a:lnTo>
                  <a:pt x="981290" y="3573195"/>
                </a:lnTo>
                <a:lnTo>
                  <a:pt x="944384" y="3547668"/>
                </a:lnTo>
                <a:lnTo>
                  <a:pt x="908062" y="3521379"/>
                </a:lnTo>
                <a:lnTo>
                  <a:pt x="872324" y="3494328"/>
                </a:lnTo>
                <a:lnTo>
                  <a:pt x="837184" y="3466554"/>
                </a:lnTo>
                <a:lnTo>
                  <a:pt x="802665" y="3438042"/>
                </a:lnTo>
                <a:lnTo>
                  <a:pt x="768756" y="3408832"/>
                </a:lnTo>
                <a:lnTo>
                  <a:pt x="735482" y="3378898"/>
                </a:lnTo>
                <a:lnTo>
                  <a:pt x="702856" y="3348278"/>
                </a:lnTo>
                <a:lnTo>
                  <a:pt x="670890" y="3316986"/>
                </a:lnTo>
                <a:lnTo>
                  <a:pt x="639597" y="3285020"/>
                </a:lnTo>
                <a:lnTo>
                  <a:pt x="608977" y="3252393"/>
                </a:lnTo>
                <a:lnTo>
                  <a:pt x="579043" y="3219119"/>
                </a:lnTo>
                <a:lnTo>
                  <a:pt x="549821" y="3185210"/>
                </a:lnTo>
                <a:lnTo>
                  <a:pt x="521322" y="3150679"/>
                </a:lnTo>
                <a:lnTo>
                  <a:pt x="493534" y="3115551"/>
                </a:lnTo>
                <a:lnTo>
                  <a:pt x="466496" y="3079813"/>
                </a:lnTo>
                <a:lnTo>
                  <a:pt x="440207" y="3043478"/>
                </a:lnTo>
                <a:lnTo>
                  <a:pt x="414680" y="3006585"/>
                </a:lnTo>
                <a:lnTo>
                  <a:pt x="389928" y="2969120"/>
                </a:lnTo>
                <a:lnTo>
                  <a:pt x="365963" y="2931109"/>
                </a:lnTo>
                <a:lnTo>
                  <a:pt x="342785" y="2892552"/>
                </a:lnTo>
                <a:lnTo>
                  <a:pt x="320421" y="2853461"/>
                </a:lnTo>
                <a:lnTo>
                  <a:pt x="298881" y="2813850"/>
                </a:lnTo>
                <a:lnTo>
                  <a:pt x="278168" y="2773743"/>
                </a:lnTo>
                <a:lnTo>
                  <a:pt x="258305" y="2733141"/>
                </a:lnTo>
                <a:lnTo>
                  <a:pt x="239293" y="2692057"/>
                </a:lnTo>
                <a:lnTo>
                  <a:pt x="221157" y="2650502"/>
                </a:lnTo>
                <a:lnTo>
                  <a:pt x="203885" y="2608478"/>
                </a:lnTo>
                <a:lnTo>
                  <a:pt x="187515" y="2566022"/>
                </a:lnTo>
                <a:lnTo>
                  <a:pt x="172046" y="2523121"/>
                </a:lnTo>
                <a:lnTo>
                  <a:pt x="157581" y="2480094"/>
                </a:lnTo>
                <a:lnTo>
                  <a:pt x="143916" y="2436253"/>
                </a:lnTo>
                <a:lnTo>
                  <a:pt x="131191" y="2392019"/>
                </a:lnTo>
                <a:lnTo>
                  <a:pt x="119418" y="2347417"/>
                </a:lnTo>
                <a:lnTo>
                  <a:pt x="108623" y="2302484"/>
                </a:lnTo>
                <a:lnTo>
                  <a:pt x="98806" y="2257221"/>
                </a:lnTo>
                <a:lnTo>
                  <a:pt x="89979" y="2211590"/>
                </a:lnTo>
                <a:lnTo>
                  <a:pt x="82143" y="2165629"/>
                </a:lnTo>
                <a:lnTo>
                  <a:pt x="75311" y="2119325"/>
                </a:lnTo>
                <a:lnTo>
                  <a:pt x="69507" y="2072703"/>
                </a:lnTo>
                <a:lnTo>
                  <a:pt x="64719" y="2025777"/>
                </a:lnTo>
                <a:lnTo>
                  <a:pt x="60985" y="1978558"/>
                </a:lnTo>
                <a:lnTo>
                  <a:pt x="58305" y="1931060"/>
                </a:lnTo>
                <a:lnTo>
                  <a:pt x="56680" y="1883283"/>
                </a:lnTo>
                <a:lnTo>
                  <a:pt x="56134" y="1835238"/>
                </a:lnTo>
                <a:lnTo>
                  <a:pt x="56680" y="1787207"/>
                </a:lnTo>
                <a:lnTo>
                  <a:pt x="58293" y="1739468"/>
                </a:lnTo>
                <a:lnTo>
                  <a:pt x="60985" y="1691982"/>
                </a:lnTo>
                <a:lnTo>
                  <a:pt x="64719" y="1644789"/>
                </a:lnTo>
                <a:lnTo>
                  <a:pt x="69494" y="1597863"/>
                </a:lnTo>
                <a:lnTo>
                  <a:pt x="75298" y="1551254"/>
                </a:lnTo>
                <a:lnTo>
                  <a:pt x="82130" y="1504937"/>
                </a:lnTo>
                <a:lnTo>
                  <a:pt x="89966" y="1458950"/>
                </a:lnTo>
                <a:lnTo>
                  <a:pt x="98793" y="1413281"/>
                </a:lnTo>
                <a:lnTo>
                  <a:pt x="108623" y="1367967"/>
                </a:lnTo>
                <a:lnTo>
                  <a:pt x="119405" y="1323060"/>
                </a:lnTo>
                <a:lnTo>
                  <a:pt x="131152" y="1278534"/>
                </a:lnTo>
                <a:lnTo>
                  <a:pt x="143852" y="1234389"/>
                </a:lnTo>
                <a:lnTo>
                  <a:pt x="157480" y="1190650"/>
                </a:lnTo>
                <a:lnTo>
                  <a:pt x="172046" y="1147330"/>
                </a:lnTo>
                <a:lnTo>
                  <a:pt x="187515" y="1104430"/>
                </a:lnTo>
                <a:lnTo>
                  <a:pt x="203885" y="1061961"/>
                </a:lnTo>
                <a:lnTo>
                  <a:pt x="221157" y="1019949"/>
                </a:lnTo>
                <a:lnTo>
                  <a:pt x="239293" y="978382"/>
                </a:lnTo>
                <a:lnTo>
                  <a:pt x="258305" y="937298"/>
                </a:lnTo>
                <a:lnTo>
                  <a:pt x="278168" y="896696"/>
                </a:lnTo>
                <a:lnTo>
                  <a:pt x="298881" y="856576"/>
                </a:lnTo>
                <a:lnTo>
                  <a:pt x="320421" y="816978"/>
                </a:lnTo>
                <a:lnTo>
                  <a:pt x="342785" y="777887"/>
                </a:lnTo>
                <a:lnTo>
                  <a:pt x="365963" y="739330"/>
                </a:lnTo>
                <a:lnTo>
                  <a:pt x="389928" y="701319"/>
                </a:lnTo>
                <a:lnTo>
                  <a:pt x="414680" y="663854"/>
                </a:lnTo>
                <a:lnTo>
                  <a:pt x="440207" y="626948"/>
                </a:lnTo>
                <a:lnTo>
                  <a:pt x="466496" y="590626"/>
                </a:lnTo>
                <a:lnTo>
                  <a:pt x="493534" y="554888"/>
                </a:lnTo>
                <a:lnTo>
                  <a:pt x="521322" y="519747"/>
                </a:lnTo>
                <a:lnTo>
                  <a:pt x="549821" y="485216"/>
                </a:lnTo>
                <a:lnTo>
                  <a:pt x="579043" y="451319"/>
                </a:lnTo>
                <a:lnTo>
                  <a:pt x="608977" y="418045"/>
                </a:lnTo>
                <a:lnTo>
                  <a:pt x="639597" y="385419"/>
                </a:lnTo>
                <a:lnTo>
                  <a:pt x="670890" y="353453"/>
                </a:lnTo>
                <a:lnTo>
                  <a:pt x="702856" y="322148"/>
                </a:lnTo>
                <a:lnTo>
                  <a:pt x="735482" y="291528"/>
                </a:lnTo>
                <a:lnTo>
                  <a:pt x="768756" y="261607"/>
                </a:lnTo>
                <a:lnTo>
                  <a:pt x="802665" y="232384"/>
                </a:lnTo>
                <a:lnTo>
                  <a:pt x="837184" y="203873"/>
                </a:lnTo>
                <a:lnTo>
                  <a:pt x="872324" y="176098"/>
                </a:lnTo>
                <a:lnTo>
                  <a:pt x="908062" y="149059"/>
                </a:lnTo>
                <a:lnTo>
                  <a:pt x="944384" y="122770"/>
                </a:lnTo>
                <a:lnTo>
                  <a:pt x="981290" y="97231"/>
                </a:lnTo>
                <a:lnTo>
                  <a:pt x="1018755" y="72478"/>
                </a:lnTo>
                <a:lnTo>
                  <a:pt x="1028700" y="66205"/>
                </a:lnTo>
                <a:lnTo>
                  <a:pt x="1028700" y="0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462" y="336649"/>
            <a:ext cx="7416165" cy="1817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75" dirty="0">
                <a:solidFill>
                  <a:srgbClr val="42C2DD"/>
                </a:solidFill>
                <a:latin typeface="Trebuchet MS"/>
                <a:cs typeface="Trebuchet MS"/>
              </a:rPr>
              <a:t>RESPOSTA</a:t>
            </a:r>
            <a:r>
              <a:rPr sz="2500" spc="-4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42C2DD"/>
                </a:solidFill>
                <a:latin typeface="Trebuchet MS"/>
                <a:cs typeface="Trebuchet MS"/>
              </a:rPr>
              <a:t>DAS</a:t>
            </a:r>
            <a:r>
              <a:rPr sz="2500" spc="-50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42C2DD"/>
                </a:solidFill>
                <a:latin typeface="Trebuchet MS"/>
                <a:cs typeface="Trebuchet MS"/>
              </a:rPr>
              <a:t>PERGUNTAS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  <a:spcBef>
                <a:spcPts val="1205"/>
              </a:spcBef>
            </a:pP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Dentre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os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laboratórios, </a:t>
            </a:r>
            <a:r>
              <a:rPr sz="1800" spc="-5" dirty="0">
                <a:solidFill>
                  <a:srgbClr val="244257"/>
                </a:solidFill>
                <a:latin typeface="Trebuchet MS"/>
                <a:cs typeface="Trebuchet MS"/>
              </a:rPr>
              <a:t>alguns apareceram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vezes,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principalmente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em </a:t>
            </a:r>
            <a:r>
              <a:rPr sz="1800" spc="-5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4257"/>
                </a:solidFill>
                <a:latin typeface="Trebuchet MS"/>
                <a:cs typeface="Trebuchet MS"/>
              </a:rPr>
              <a:t>perguntas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peso </a:t>
            </a:r>
            <a:r>
              <a:rPr sz="1800" spc="-80" dirty="0">
                <a:solidFill>
                  <a:srgbClr val="244257"/>
                </a:solidFill>
                <a:latin typeface="Trebuchet MS"/>
                <a:cs typeface="Trebuchet MS"/>
              </a:rPr>
              <a:t>maior,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como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lucrativas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número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vendas </a:t>
            </a:r>
            <a:r>
              <a:rPr sz="1800" spc="-5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totais. </a:t>
            </a:r>
            <a:r>
              <a:rPr sz="1800" spc="210" dirty="0">
                <a:solidFill>
                  <a:srgbClr val="244257"/>
                </a:solidFill>
                <a:latin typeface="Trebuchet MS"/>
                <a:cs typeface="Trebuchet MS"/>
              </a:rPr>
              <a:t>O 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resultado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final provém </a:t>
            </a:r>
            <a:r>
              <a:rPr sz="1800" spc="20" dirty="0">
                <a:solidFill>
                  <a:srgbClr val="244257"/>
                </a:solidFill>
                <a:latin typeface="Trebuchet MS"/>
                <a:cs typeface="Trebuchet MS"/>
              </a:rPr>
              <a:t>dos </a:t>
            </a:r>
            <a:r>
              <a:rPr sz="1800" spc="-25" dirty="0">
                <a:solidFill>
                  <a:srgbClr val="244257"/>
                </a:solidFill>
                <a:latin typeface="Trebuchet MS"/>
                <a:cs typeface="Trebuchet MS"/>
              </a:rPr>
              <a:t>laboratórios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que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estão </a:t>
            </a:r>
            <a:r>
              <a:rPr sz="1800" spc="-25" dirty="0">
                <a:solidFill>
                  <a:srgbClr val="244257"/>
                </a:solidFill>
                <a:latin typeface="Trebuchet MS"/>
                <a:cs typeface="Trebuchet MS"/>
              </a:rPr>
              <a:t>bem </a:t>
            </a:r>
            <a:r>
              <a:rPr sz="1800" spc="-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44257"/>
                </a:solidFill>
                <a:latin typeface="Trebuchet MS"/>
                <a:cs typeface="Trebuchet MS"/>
              </a:rPr>
              <a:t>posicionados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nesses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rankings.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9960" y="3584633"/>
            <a:ext cx="69745" cy="6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9960" y="5781605"/>
            <a:ext cx="69745" cy="697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9960" y="7350870"/>
            <a:ext cx="69745" cy="69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935462" y="5605579"/>
            <a:ext cx="7660005" cy="12814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409"/>
              </a:spcBef>
            </a:pPr>
            <a:r>
              <a:rPr lang="pt-BR" spc="-175" dirty="0">
                <a:solidFill>
                  <a:srgbClr val="244257"/>
                </a:solidFill>
                <a:latin typeface="Trebuchet MS"/>
                <a:cs typeface="Trebuchet MS"/>
              </a:rPr>
              <a:t>L 152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</a:pP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Está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entre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44257"/>
                </a:solidFill>
                <a:latin typeface="Trebuchet MS"/>
                <a:cs typeface="Trebuchet MS"/>
              </a:rPr>
              <a:t>top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44257"/>
                </a:solidFill>
                <a:latin typeface="Trebuchet MS"/>
                <a:cs typeface="Trebuchet MS"/>
              </a:rPr>
              <a:t>3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vendas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número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serviços.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Duluth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44257"/>
                </a:solidFill>
                <a:latin typeface="Trebuchet MS"/>
                <a:cs typeface="Trebuchet MS"/>
              </a:rPr>
              <a:t>é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terceiro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sz="1800" spc="-5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4257"/>
                </a:solidFill>
                <a:latin typeface="Trebuchet MS"/>
                <a:cs typeface="Trebuchet MS"/>
              </a:rPr>
              <a:t>Zipcode, possui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ótima 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distribições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15" dirty="0">
                <a:solidFill>
                  <a:srgbClr val="244257"/>
                </a:solidFill>
                <a:latin typeface="Trebuchet MS"/>
                <a:cs typeface="Trebuchet MS"/>
              </a:rPr>
              <a:t>faixa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etária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800" spc="1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sz="1800" spc="35" dirty="0">
                <a:solidFill>
                  <a:srgbClr val="244257"/>
                </a:solidFill>
                <a:latin typeface="Trebuchet MS"/>
                <a:cs typeface="Trebuchet MS"/>
              </a:rPr>
              <a:t>abastada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famílias 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classe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média.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244257"/>
                </a:solidFill>
                <a:latin typeface="Trebuchet MS"/>
                <a:cs typeface="Trebuchet MS"/>
              </a:rPr>
              <a:t>É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44257"/>
                </a:solidFill>
                <a:latin typeface="Trebuchet MS"/>
                <a:cs typeface="Trebuchet MS"/>
              </a:rPr>
              <a:t>segundo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44257"/>
                </a:solidFill>
                <a:latin typeface="Trebuchet MS"/>
                <a:cs typeface="Trebuchet MS"/>
              </a:rPr>
              <a:t>local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com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proporção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8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44257"/>
                </a:solidFill>
                <a:latin typeface="Trebuchet MS"/>
                <a:cs typeface="Trebuchet MS"/>
              </a:rPr>
              <a:t>mulheres.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5462" y="7174845"/>
            <a:ext cx="7840345" cy="15951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409"/>
              </a:spcBef>
            </a:pPr>
            <a:r>
              <a:rPr sz="1800" spc="-175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lang="pt-BR" spc="-40" dirty="0">
                <a:solidFill>
                  <a:srgbClr val="244257"/>
                </a:solidFill>
                <a:latin typeface="Trebuchet MS"/>
                <a:cs typeface="Trebuchet MS"/>
              </a:rPr>
              <a:t> 139</a:t>
            </a:r>
            <a:endParaRPr lang="pt-BR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</a:pPr>
            <a:r>
              <a:rPr lang="pt-BR" sz="1800" spc="-35" dirty="0">
                <a:solidFill>
                  <a:srgbClr val="244257"/>
                </a:solidFill>
                <a:latin typeface="Trebuchet MS"/>
                <a:cs typeface="Trebuchet MS"/>
              </a:rPr>
              <a:t>Laboratório </a:t>
            </a:r>
            <a:r>
              <a:rPr lang="pt-BR" sz="1800" spc="-30" dirty="0">
                <a:solidFill>
                  <a:srgbClr val="244257"/>
                </a:solidFill>
                <a:latin typeface="Trebuchet MS"/>
                <a:cs typeface="Trebuchet MS"/>
              </a:rPr>
              <a:t>mais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lucrativo </a:t>
            </a:r>
            <a:r>
              <a:rPr lang="pt-BR" sz="18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lang="pt-BR" sz="1800" spc="25" dirty="0">
                <a:solidFill>
                  <a:srgbClr val="244257"/>
                </a:solidFill>
                <a:latin typeface="Trebuchet MS"/>
                <a:cs typeface="Trebuchet MS"/>
              </a:rPr>
              <a:t>o </a:t>
            </a:r>
            <a:r>
              <a:rPr lang="pt-BR" sz="1800" spc="-50" dirty="0">
                <a:solidFill>
                  <a:srgbClr val="244257"/>
                </a:solidFill>
                <a:latin typeface="Trebuchet MS"/>
                <a:cs typeface="Trebuchet MS"/>
              </a:rPr>
              <a:t>terceiro </a:t>
            </a:r>
            <a:r>
              <a:rPr lang="pt-BR"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em </a:t>
            </a:r>
            <a:r>
              <a:rPr lang="pt-BR" sz="1800" spc="-35" dirty="0">
                <a:solidFill>
                  <a:srgbClr val="244257"/>
                </a:solidFill>
                <a:latin typeface="Trebuchet MS"/>
                <a:cs typeface="Trebuchet MS"/>
              </a:rPr>
              <a:t>vendas. </a:t>
            </a:r>
            <a:r>
              <a:rPr lang="pt-BR" sz="1800" spc="10" dirty="0">
                <a:solidFill>
                  <a:srgbClr val="244257"/>
                </a:solidFill>
                <a:latin typeface="Trebuchet MS"/>
                <a:cs typeface="Trebuchet MS"/>
              </a:rPr>
              <a:t>Conversão </a:t>
            </a:r>
            <a:r>
              <a:rPr lang="pt-BR"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lang="pt-BR" sz="1800" spc="-40" dirty="0">
                <a:solidFill>
                  <a:srgbClr val="244257"/>
                </a:solidFill>
                <a:latin typeface="Trebuchet MS"/>
                <a:cs typeface="Trebuchet MS"/>
              </a:rPr>
              <a:t>10% </a:t>
            </a:r>
            <a:r>
              <a:rPr lang="pt-BR"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lang="pt-BR" sz="1800" spc="-5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60" dirty="0">
                <a:solidFill>
                  <a:srgbClr val="244257"/>
                </a:solidFill>
                <a:latin typeface="Trebuchet MS"/>
                <a:cs typeface="Trebuchet MS"/>
              </a:rPr>
              <a:t>clientes. </a:t>
            </a:r>
            <a:r>
              <a:rPr lang="pt-BR" sz="1800" spc="90" dirty="0">
                <a:solidFill>
                  <a:srgbClr val="244257"/>
                </a:solidFill>
                <a:latin typeface="Trebuchet MS"/>
                <a:cs typeface="Trebuchet MS"/>
              </a:rPr>
              <a:t>Se </a:t>
            </a:r>
            <a:r>
              <a:rPr lang="pt-BR" sz="1800" spc="-15" dirty="0">
                <a:solidFill>
                  <a:srgbClr val="244257"/>
                </a:solidFill>
                <a:latin typeface="Trebuchet MS"/>
                <a:cs typeface="Trebuchet MS"/>
              </a:rPr>
              <a:t>localiza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em </a:t>
            </a:r>
            <a:r>
              <a:rPr lang="pt-BR" sz="1800" spc="-20" dirty="0">
                <a:solidFill>
                  <a:srgbClr val="244257"/>
                </a:solidFill>
                <a:latin typeface="Trebuchet MS"/>
                <a:cs typeface="Trebuchet MS"/>
              </a:rPr>
              <a:t>Sacramento, </a:t>
            </a:r>
            <a:r>
              <a:rPr lang="pt-BR" sz="1800" spc="-10" dirty="0">
                <a:solidFill>
                  <a:srgbClr val="244257"/>
                </a:solidFill>
                <a:latin typeface="Trebuchet MS"/>
                <a:cs typeface="Trebuchet MS"/>
              </a:rPr>
              <a:t>que </a:t>
            </a:r>
            <a:r>
              <a:rPr lang="pt-BR" sz="1800" spc="1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lang="pt-BR" sz="1800" spc="80" dirty="0">
                <a:solidFill>
                  <a:srgbClr val="244257"/>
                </a:solidFill>
                <a:latin typeface="Trebuchet MS"/>
                <a:cs typeface="Trebuchet MS"/>
              </a:rPr>
              <a:t>a </a:t>
            </a:r>
            <a:r>
              <a:rPr lang="pt-BR" sz="1800" spc="20" dirty="0">
                <a:solidFill>
                  <a:srgbClr val="244257"/>
                </a:solidFill>
                <a:latin typeface="Trebuchet MS"/>
                <a:cs typeface="Trebuchet MS"/>
              </a:rPr>
              <a:t>segunda </a:t>
            </a:r>
            <a:r>
              <a:rPr lang="pt-BR"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lang="pt-BR" sz="1800" spc="15" dirty="0">
                <a:solidFill>
                  <a:srgbClr val="244257"/>
                </a:solidFill>
                <a:latin typeface="Trebuchet MS"/>
                <a:cs typeface="Trebuchet MS"/>
              </a:rPr>
              <a:t>cidade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em </a:t>
            </a:r>
            <a:r>
              <a:rPr lang="pt-BR" sz="18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número </a:t>
            </a:r>
            <a:r>
              <a:rPr lang="pt-BR"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lang="pt-BR" sz="1800" spc="-10" dirty="0">
                <a:solidFill>
                  <a:srgbClr val="244257"/>
                </a:solidFill>
                <a:latin typeface="Trebuchet MS"/>
                <a:cs typeface="Trebuchet MS"/>
              </a:rPr>
              <a:t>pessoas, </a:t>
            </a:r>
            <a:r>
              <a:rPr lang="pt-BR" sz="1800" spc="1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lang="pt-BR" sz="1800" spc="-35" dirty="0">
                <a:solidFill>
                  <a:srgbClr val="244257"/>
                </a:solidFill>
                <a:latin typeface="Trebuchet MS"/>
                <a:cs typeface="Trebuchet MS"/>
              </a:rPr>
              <a:t>repleta </a:t>
            </a:r>
            <a:r>
              <a:rPr lang="pt-BR"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lang="pt-BR" sz="1800" spc="20" dirty="0">
                <a:solidFill>
                  <a:srgbClr val="244257"/>
                </a:solidFill>
                <a:latin typeface="Trebuchet MS"/>
                <a:cs typeface="Trebuchet MS"/>
              </a:rPr>
              <a:t>pessoas </a:t>
            </a:r>
            <a:r>
              <a:rPr lang="pt-BR" sz="1800" spc="-10" dirty="0">
                <a:solidFill>
                  <a:srgbClr val="244257"/>
                </a:solidFill>
                <a:latin typeface="Trebuchet MS"/>
                <a:cs typeface="Trebuchet MS"/>
              </a:rPr>
              <a:t>que </a:t>
            </a:r>
            <a:r>
              <a:rPr lang="pt-BR" sz="1800" spc="-15" dirty="0">
                <a:solidFill>
                  <a:srgbClr val="244257"/>
                </a:solidFill>
                <a:latin typeface="Trebuchet MS"/>
                <a:cs typeface="Trebuchet MS"/>
              </a:rPr>
              <a:t>precedem </a:t>
            </a:r>
            <a:r>
              <a:rPr lang="pt-BR" sz="1800" spc="80" dirty="0">
                <a:solidFill>
                  <a:srgbClr val="244257"/>
                </a:solidFill>
                <a:latin typeface="Trebuchet MS"/>
                <a:cs typeface="Trebuchet MS"/>
              </a:rPr>
              <a:t>a </a:t>
            </a:r>
            <a:r>
              <a:rPr lang="pt-BR" sz="1800" spc="-15" dirty="0">
                <a:solidFill>
                  <a:srgbClr val="244257"/>
                </a:solidFill>
                <a:latin typeface="Trebuchet MS"/>
                <a:cs typeface="Trebuchet MS"/>
              </a:rPr>
              <a:t>faixa </a:t>
            </a:r>
            <a:r>
              <a:rPr lang="pt-BR" sz="1800" spc="-30" dirty="0">
                <a:solidFill>
                  <a:srgbClr val="244257"/>
                </a:solidFill>
                <a:latin typeface="Trebuchet MS"/>
                <a:cs typeface="Trebuchet MS"/>
              </a:rPr>
              <a:t>etária </a:t>
            </a:r>
            <a:r>
              <a:rPr lang="pt-BR" sz="1800" spc="-60" dirty="0">
                <a:solidFill>
                  <a:srgbClr val="244257"/>
                </a:solidFill>
                <a:latin typeface="Trebuchet MS"/>
                <a:cs typeface="Trebuchet MS"/>
              </a:rPr>
              <a:t>ideal,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20" dirty="0">
                <a:solidFill>
                  <a:srgbClr val="244257"/>
                </a:solidFill>
                <a:latin typeface="Trebuchet MS"/>
                <a:cs typeface="Trebuchet MS"/>
              </a:rPr>
              <a:t>ou</a:t>
            </a:r>
            <a:r>
              <a:rPr lang="pt-BR" sz="18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75" dirty="0">
                <a:solidFill>
                  <a:srgbClr val="244257"/>
                </a:solidFill>
                <a:latin typeface="Trebuchet MS"/>
                <a:cs typeface="Trebuchet MS"/>
              </a:rPr>
              <a:t>seja,</a:t>
            </a:r>
            <a:r>
              <a:rPr lang="pt-BR"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55" dirty="0">
                <a:solidFill>
                  <a:srgbClr val="244257"/>
                </a:solidFill>
                <a:latin typeface="Trebuchet MS"/>
                <a:cs typeface="Trebuchet MS"/>
              </a:rPr>
              <a:t>futuramente</a:t>
            </a:r>
            <a:r>
              <a:rPr lang="pt-BR" sz="1800" spc="-40" dirty="0">
                <a:solidFill>
                  <a:srgbClr val="244257"/>
                </a:solidFill>
                <a:latin typeface="Trebuchet MS"/>
                <a:cs typeface="Trebuchet MS"/>
              </a:rPr>
              <a:t> vai </a:t>
            </a:r>
            <a:r>
              <a:rPr lang="pt-BR" sz="1800" spc="-85" dirty="0">
                <a:solidFill>
                  <a:srgbClr val="244257"/>
                </a:solidFill>
                <a:latin typeface="Trebuchet MS"/>
                <a:cs typeface="Trebuchet MS"/>
              </a:rPr>
              <a:t>ter</a:t>
            </a:r>
            <a:r>
              <a:rPr lang="pt-BR"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60" dirty="0">
                <a:solidFill>
                  <a:srgbClr val="244257"/>
                </a:solidFill>
                <a:latin typeface="Trebuchet MS"/>
                <a:cs typeface="Trebuchet MS"/>
              </a:rPr>
              <a:t>muitos</a:t>
            </a:r>
            <a:r>
              <a:rPr lang="pt-BR"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lang="pt-BR" sz="1800" spc="-60" dirty="0">
                <a:solidFill>
                  <a:srgbClr val="244257"/>
                </a:solidFill>
                <a:latin typeface="Trebuchet MS"/>
                <a:cs typeface="Trebuchet MS"/>
              </a:rPr>
              <a:t>lucros.</a:t>
            </a:r>
            <a:endParaRPr lang="pt-BR"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5462" y="2875813"/>
            <a:ext cx="7853680" cy="244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45" dirty="0">
                <a:solidFill>
                  <a:srgbClr val="42C2DD"/>
                </a:solidFill>
                <a:latin typeface="Trebuchet MS"/>
                <a:cs typeface="Trebuchet MS"/>
              </a:rPr>
              <a:t>LABORATÓRIOS</a:t>
            </a:r>
            <a:endParaRPr sz="2650" dirty="0">
              <a:latin typeface="Trebuchet MS"/>
              <a:cs typeface="Trebuchet MS"/>
            </a:endParaRPr>
          </a:p>
          <a:p>
            <a:pPr marL="402590">
              <a:lnSpc>
                <a:spcPct val="100000"/>
              </a:lnSpc>
              <a:spcBef>
                <a:spcPts val="1325"/>
              </a:spcBef>
            </a:pPr>
            <a:r>
              <a:rPr sz="1800" spc="-175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lang="pt-BR" spc="-40" dirty="0">
                <a:solidFill>
                  <a:srgbClr val="244257"/>
                </a:solidFill>
                <a:latin typeface="Trebuchet MS"/>
                <a:cs typeface="Trebuchet MS"/>
              </a:rPr>
              <a:t> 133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  <a:tabLst>
                <a:tab pos="4213860" algn="l"/>
              </a:tabLst>
            </a:pPr>
            <a:r>
              <a:rPr sz="1800" spc="4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bo</a:t>
            </a:r>
            <a:r>
              <a:rPr sz="1800" spc="-13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ó</a:t>
            </a:r>
            <a:r>
              <a:rPr sz="1800" spc="-13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se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55" dirty="0">
                <a:solidFill>
                  <a:srgbClr val="244257"/>
                </a:solidFill>
                <a:latin typeface="Trebuchet MS"/>
                <a:cs typeface="Trebuchet MS"/>
              </a:rPr>
              <a:t>c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1800" spc="-9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z</a:t>
            </a:r>
            <a:r>
              <a:rPr sz="1800" spc="8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m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P</a:t>
            </a:r>
            <a:r>
              <a:rPr sz="1800" spc="-9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tt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b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1800" spc="-13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1800" spc="140" dirty="0">
                <a:solidFill>
                  <a:srgbClr val="244257"/>
                </a:solidFill>
                <a:latin typeface="Trebuchet MS"/>
                <a:cs typeface="Trebuchet MS"/>
              </a:rPr>
              <a:t>g</a:t>
            </a:r>
            <a:r>
              <a:rPr sz="1800" spc="-245" dirty="0">
                <a:solidFill>
                  <a:srgbClr val="244257"/>
                </a:solidFill>
                <a:latin typeface="Trebuchet MS"/>
                <a:cs typeface="Trebuchet MS"/>
              </a:rPr>
              <a:t>,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	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po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ss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1800" spc="-100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m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do</a:t>
            </a:r>
            <a:r>
              <a:rPr sz="1800" spc="-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44257"/>
                </a:solidFill>
                <a:latin typeface="Trebuchet MS"/>
                <a:cs typeface="Trebuchet MS"/>
              </a:rPr>
              <a:t>m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f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1800" spc="-13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1800" spc="8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44257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1800" spc="-114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1800" spc="3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244257"/>
                </a:solidFill>
                <a:latin typeface="Trebuchet MS"/>
                <a:cs typeface="Trebuchet MS"/>
              </a:rPr>
              <a:t>s 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números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serviços realizados. </a:t>
            </a:r>
            <a:r>
              <a:rPr sz="1800" spc="35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Zipcode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com </a:t>
            </a:r>
            <a:r>
              <a:rPr sz="1800" spc="80" dirty="0">
                <a:solidFill>
                  <a:srgbClr val="244257"/>
                </a:solidFill>
                <a:latin typeface="Trebuchet MS"/>
                <a:cs typeface="Trebuchet MS"/>
              </a:rPr>
              <a:t>a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população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dentre </a:t>
            </a:r>
            <a:r>
              <a:rPr sz="1800" spc="-5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os </a:t>
            </a:r>
            <a:r>
              <a:rPr sz="1800" spc="5" dirty="0">
                <a:solidFill>
                  <a:srgbClr val="244257"/>
                </a:solidFill>
                <a:latin typeface="Trebuchet MS"/>
                <a:cs typeface="Trebuchet MS"/>
              </a:rPr>
              <a:t>analisados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800" spc="-15" dirty="0">
                <a:solidFill>
                  <a:srgbClr val="244257"/>
                </a:solidFill>
                <a:latin typeface="Trebuchet MS"/>
                <a:cs typeface="Trebuchet MS"/>
              </a:rPr>
              <a:t>possui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uma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taxa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10" dirty="0">
                <a:solidFill>
                  <a:srgbClr val="244257"/>
                </a:solidFill>
                <a:latin typeface="Trebuchet MS"/>
                <a:cs typeface="Trebuchet MS"/>
              </a:rPr>
              <a:t>conversão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clientes </a:t>
            </a:r>
            <a:r>
              <a:rPr sz="1800" spc="50" dirty="0">
                <a:solidFill>
                  <a:srgbClr val="244257"/>
                </a:solidFill>
                <a:latin typeface="Trebuchet MS"/>
                <a:cs typeface="Trebuchet MS"/>
              </a:rPr>
              <a:t>boa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em </a:t>
            </a:r>
            <a:r>
              <a:rPr sz="1800" spc="-50" dirty="0">
                <a:solidFill>
                  <a:srgbClr val="244257"/>
                </a:solidFill>
                <a:latin typeface="Trebuchet MS"/>
                <a:cs typeface="Trebuchet MS"/>
              </a:rPr>
              <a:t>torno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spc="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95" dirty="0">
                <a:solidFill>
                  <a:srgbClr val="244257"/>
                </a:solidFill>
                <a:latin typeface="Trebuchet MS"/>
                <a:cs typeface="Trebuchet MS"/>
              </a:rPr>
              <a:t>11%.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Possui uma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ótima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proporção </a:t>
            </a:r>
            <a:r>
              <a:rPr sz="18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800" dirty="0">
                <a:solidFill>
                  <a:srgbClr val="244257"/>
                </a:solidFill>
                <a:latin typeface="Trebuchet MS"/>
                <a:cs typeface="Trebuchet MS"/>
              </a:rPr>
              <a:t>classe econômica e </a:t>
            </a:r>
            <a:r>
              <a:rPr sz="1800" spc="25" dirty="0">
                <a:solidFill>
                  <a:srgbClr val="244257"/>
                </a:solidFill>
                <a:latin typeface="Trebuchet MS"/>
                <a:cs typeface="Trebuchet MS"/>
              </a:rPr>
              <a:t>o 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maior </a:t>
            </a:r>
            <a:r>
              <a:rPr sz="1800" spc="-55" dirty="0">
                <a:solidFill>
                  <a:srgbClr val="244257"/>
                </a:solidFill>
                <a:latin typeface="Trebuchet MS"/>
                <a:cs typeface="Trebuchet MS"/>
              </a:rPr>
              <a:t>número </a:t>
            </a:r>
            <a:r>
              <a:rPr sz="1800" spc="55" dirty="0">
                <a:solidFill>
                  <a:srgbClr val="244257"/>
                </a:solidFill>
                <a:latin typeface="Trebuchet MS"/>
                <a:cs typeface="Trebuchet MS"/>
              </a:rPr>
              <a:t>da </a:t>
            </a:r>
            <a:r>
              <a:rPr sz="1800" spc="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4257"/>
                </a:solidFill>
                <a:latin typeface="Trebuchet MS"/>
                <a:cs typeface="Trebuchet MS"/>
              </a:rPr>
              <a:t>faixa</a:t>
            </a:r>
            <a:r>
              <a:rPr sz="18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etária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1800" spc="-40" dirty="0">
                <a:solidFill>
                  <a:srgbClr val="244257"/>
                </a:solidFill>
                <a:latin typeface="Trebuchet MS"/>
                <a:cs typeface="Trebuchet MS"/>
              </a:rPr>
              <a:t> consumista.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749" y="7901567"/>
            <a:ext cx="4281170" cy="2385695"/>
            <a:chOff x="59749" y="7901567"/>
            <a:chExt cx="4281170" cy="2385695"/>
          </a:xfrm>
        </p:grpSpPr>
        <p:sp>
          <p:nvSpPr>
            <p:cNvPr id="14" name="object 14"/>
            <p:cNvSpPr/>
            <p:nvPr/>
          </p:nvSpPr>
          <p:spPr>
            <a:xfrm>
              <a:off x="59749" y="8600915"/>
              <a:ext cx="4281170" cy="1686560"/>
            </a:xfrm>
            <a:custGeom>
              <a:avLst/>
              <a:gdLst/>
              <a:ahLst/>
              <a:cxnLst/>
              <a:rect l="l" t="t" r="r" b="b"/>
              <a:pathLst>
                <a:path w="4281170" h="1686559">
                  <a:moveTo>
                    <a:pt x="2340435" y="12699"/>
                  </a:moveTo>
                  <a:lnTo>
                    <a:pt x="1940614" y="12699"/>
                  </a:lnTo>
                  <a:lnTo>
                    <a:pt x="1990289" y="0"/>
                  </a:lnTo>
                  <a:lnTo>
                    <a:pt x="2290761" y="0"/>
                  </a:lnTo>
                  <a:lnTo>
                    <a:pt x="2340435" y="12699"/>
                  </a:lnTo>
                  <a:close/>
                </a:path>
                <a:path w="4281170" h="1686559">
                  <a:moveTo>
                    <a:pt x="2439092" y="25399"/>
                  </a:moveTo>
                  <a:lnTo>
                    <a:pt x="1841958" y="25399"/>
                  </a:lnTo>
                  <a:lnTo>
                    <a:pt x="1891166" y="12699"/>
                  </a:lnTo>
                  <a:lnTo>
                    <a:pt x="2389884" y="12699"/>
                  </a:lnTo>
                  <a:lnTo>
                    <a:pt x="2439092" y="25399"/>
                  </a:lnTo>
                  <a:close/>
                </a:path>
                <a:path w="4281170" h="1686559">
                  <a:moveTo>
                    <a:pt x="2585128" y="50799"/>
                  </a:moveTo>
                  <a:lnTo>
                    <a:pt x="1695922" y="50799"/>
                  </a:lnTo>
                  <a:lnTo>
                    <a:pt x="1793005" y="25399"/>
                  </a:lnTo>
                  <a:lnTo>
                    <a:pt x="2488045" y="25399"/>
                  </a:lnTo>
                  <a:lnTo>
                    <a:pt x="2585128" y="50799"/>
                  </a:lnTo>
                  <a:close/>
                </a:path>
                <a:path w="4281170" h="1686559">
                  <a:moveTo>
                    <a:pt x="137153" y="1686084"/>
                  </a:moveTo>
                  <a:lnTo>
                    <a:pt x="0" y="1686084"/>
                  </a:lnTo>
                  <a:lnTo>
                    <a:pt x="6721" y="1663699"/>
                  </a:lnTo>
                  <a:lnTo>
                    <a:pt x="19217" y="1612899"/>
                  </a:lnTo>
                  <a:lnTo>
                    <a:pt x="32763" y="1562099"/>
                  </a:lnTo>
                  <a:lnTo>
                    <a:pt x="47355" y="1523999"/>
                  </a:lnTo>
                  <a:lnTo>
                    <a:pt x="62985" y="1473199"/>
                  </a:lnTo>
                  <a:lnTo>
                    <a:pt x="79648" y="1422399"/>
                  </a:lnTo>
                  <a:lnTo>
                    <a:pt x="97339" y="1384299"/>
                  </a:lnTo>
                  <a:lnTo>
                    <a:pt x="116051" y="1333499"/>
                  </a:lnTo>
                  <a:lnTo>
                    <a:pt x="135779" y="1295399"/>
                  </a:lnTo>
                  <a:lnTo>
                    <a:pt x="156517" y="1244599"/>
                  </a:lnTo>
                  <a:lnTo>
                    <a:pt x="178260" y="1206499"/>
                  </a:lnTo>
                  <a:lnTo>
                    <a:pt x="201000" y="1155699"/>
                  </a:lnTo>
                  <a:lnTo>
                    <a:pt x="224734" y="1117599"/>
                  </a:lnTo>
                  <a:lnTo>
                    <a:pt x="249454" y="1079499"/>
                  </a:lnTo>
                  <a:lnTo>
                    <a:pt x="275155" y="1028699"/>
                  </a:lnTo>
                  <a:lnTo>
                    <a:pt x="301832" y="990599"/>
                  </a:lnTo>
                  <a:lnTo>
                    <a:pt x="329478" y="952499"/>
                  </a:lnTo>
                  <a:lnTo>
                    <a:pt x="358088" y="914399"/>
                  </a:lnTo>
                  <a:lnTo>
                    <a:pt x="387655" y="863599"/>
                  </a:lnTo>
                  <a:lnTo>
                    <a:pt x="418175" y="825499"/>
                  </a:lnTo>
                  <a:lnTo>
                    <a:pt x="449642" y="787399"/>
                  </a:lnTo>
                  <a:lnTo>
                    <a:pt x="482049" y="749299"/>
                  </a:lnTo>
                  <a:lnTo>
                    <a:pt x="515390" y="711199"/>
                  </a:lnTo>
                  <a:lnTo>
                    <a:pt x="549661" y="685799"/>
                  </a:lnTo>
                  <a:lnTo>
                    <a:pt x="584855" y="647699"/>
                  </a:lnTo>
                  <a:lnTo>
                    <a:pt x="620769" y="609599"/>
                  </a:lnTo>
                  <a:lnTo>
                    <a:pt x="657345" y="571499"/>
                  </a:lnTo>
                  <a:lnTo>
                    <a:pt x="694567" y="546099"/>
                  </a:lnTo>
                  <a:lnTo>
                    <a:pt x="732423" y="507999"/>
                  </a:lnTo>
                  <a:lnTo>
                    <a:pt x="770897" y="482599"/>
                  </a:lnTo>
                  <a:lnTo>
                    <a:pt x="809974" y="444499"/>
                  </a:lnTo>
                  <a:lnTo>
                    <a:pt x="889882" y="393699"/>
                  </a:lnTo>
                  <a:lnTo>
                    <a:pt x="930683" y="355599"/>
                  </a:lnTo>
                  <a:lnTo>
                    <a:pt x="1013907" y="304799"/>
                  </a:lnTo>
                  <a:lnTo>
                    <a:pt x="1056302" y="279399"/>
                  </a:lnTo>
                  <a:lnTo>
                    <a:pt x="1099198" y="266699"/>
                  </a:lnTo>
                  <a:lnTo>
                    <a:pt x="1230753" y="190499"/>
                  </a:lnTo>
                  <a:lnTo>
                    <a:pt x="1275512" y="177799"/>
                  </a:lnTo>
                  <a:lnTo>
                    <a:pt x="1320700" y="152399"/>
                  </a:lnTo>
                  <a:lnTo>
                    <a:pt x="1412307" y="126999"/>
                  </a:lnTo>
                  <a:lnTo>
                    <a:pt x="1458696" y="101599"/>
                  </a:lnTo>
                  <a:lnTo>
                    <a:pt x="1647821" y="50799"/>
                  </a:lnTo>
                  <a:lnTo>
                    <a:pt x="2633228" y="50799"/>
                  </a:lnTo>
                  <a:lnTo>
                    <a:pt x="2822353" y="101599"/>
                  </a:lnTo>
                  <a:lnTo>
                    <a:pt x="2868743" y="126999"/>
                  </a:lnTo>
                  <a:lnTo>
                    <a:pt x="2090411" y="126999"/>
                  </a:lnTo>
                  <a:lnTo>
                    <a:pt x="2040493" y="139699"/>
                  </a:lnTo>
                  <a:lnTo>
                    <a:pt x="1941307" y="139699"/>
                  </a:lnTo>
                  <a:lnTo>
                    <a:pt x="1892072" y="152399"/>
                  </a:lnTo>
                  <a:lnTo>
                    <a:pt x="1843097" y="152399"/>
                  </a:lnTo>
                  <a:lnTo>
                    <a:pt x="1794398" y="165099"/>
                  </a:lnTo>
                  <a:lnTo>
                    <a:pt x="1745991" y="165099"/>
                  </a:lnTo>
                  <a:lnTo>
                    <a:pt x="1462594" y="241299"/>
                  </a:lnTo>
                  <a:lnTo>
                    <a:pt x="1416686" y="266699"/>
                  </a:lnTo>
                  <a:lnTo>
                    <a:pt x="1326151" y="292099"/>
                  </a:lnTo>
                  <a:lnTo>
                    <a:pt x="1237430" y="342899"/>
                  </a:lnTo>
                  <a:lnTo>
                    <a:pt x="1193792" y="355599"/>
                  </a:lnTo>
                  <a:lnTo>
                    <a:pt x="1108037" y="406399"/>
                  </a:lnTo>
                  <a:lnTo>
                    <a:pt x="1024420" y="457199"/>
                  </a:lnTo>
                  <a:lnTo>
                    <a:pt x="943071" y="507999"/>
                  </a:lnTo>
                  <a:lnTo>
                    <a:pt x="903287" y="546099"/>
                  </a:lnTo>
                  <a:lnTo>
                    <a:pt x="864119" y="571499"/>
                  </a:lnTo>
                  <a:lnTo>
                    <a:pt x="825582" y="609599"/>
                  </a:lnTo>
                  <a:lnTo>
                    <a:pt x="787693" y="634999"/>
                  </a:lnTo>
                  <a:lnTo>
                    <a:pt x="750467" y="673099"/>
                  </a:lnTo>
                  <a:lnTo>
                    <a:pt x="713921" y="698499"/>
                  </a:lnTo>
                  <a:lnTo>
                    <a:pt x="678072" y="736599"/>
                  </a:lnTo>
                  <a:lnTo>
                    <a:pt x="643059" y="774699"/>
                  </a:lnTo>
                  <a:lnTo>
                    <a:pt x="609017" y="812799"/>
                  </a:lnTo>
                  <a:lnTo>
                    <a:pt x="575953" y="850899"/>
                  </a:lnTo>
                  <a:lnTo>
                    <a:pt x="543873" y="888999"/>
                  </a:lnTo>
                  <a:lnTo>
                    <a:pt x="512785" y="927099"/>
                  </a:lnTo>
                  <a:lnTo>
                    <a:pt x="482694" y="965199"/>
                  </a:lnTo>
                  <a:lnTo>
                    <a:pt x="453609" y="1003299"/>
                  </a:lnTo>
                  <a:lnTo>
                    <a:pt x="425534" y="1041399"/>
                  </a:lnTo>
                  <a:lnTo>
                    <a:pt x="398478" y="1079499"/>
                  </a:lnTo>
                  <a:lnTo>
                    <a:pt x="372447" y="1130299"/>
                  </a:lnTo>
                  <a:lnTo>
                    <a:pt x="347448" y="1168399"/>
                  </a:lnTo>
                  <a:lnTo>
                    <a:pt x="323487" y="1206499"/>
                  </a:lnTo>
                  <a:lnTo>
                    <a:pt x="300571" y="1257299"/>
                  </a:lnTo>
                  <a:lnTo>
                    <a:pt x="278708" y="1295399"/>
                  </a:lnTo>
                  <a:lnTo>
                    <a:pt x="257903" y="1346199"/>
                  </a:lnTo>
                  <a:lnTo>
                    <a:pt x="238163" y="1384299"/>
                  </a:lnTo>
                  <a:lnTo>
                    <a:pt x="219496" y="1435099"/>
                  </a:lnTo>
                  <a:lnTo>
                    <a:pt x="201908" y="1473199"/>
                  </a:lnTo>
                  <a:lnTo>
                    <a:pt x="185406" y="1523999"/>
                  </a:lnTo>
                  <a:lnTo>
                    <a:pt x="169996" y="1574799"/>
                  </a:lnTo>
                  <a:lnTo>
                    <a:pt x="155685" y="1612899"/>
                  </a:lnTo>
                  <a:lnTo>
                    <a:pt x="142481" y="1663699"/>
                  </a:lnTo>
                  <a:lnTo>
                    <a:pt x="137153" y="1686084"/>
                  </a:lnTo>
                  <a:close/>
                </a:path>
                <a:path w="4281170" h="1686559">
                  <a:moveTo>
                    <a:pt x="4281050" y="1686084"/>
                  </a:moveTo>
                  <a:lnTo>
                    <a:pt x="4143897" y="1686084"/>
                  </a:lnTo>
                  <a:lnTo>
                    <a:pt x="4138569" y="1663699"/>
                  </a:lnTo>
                  <a:lnTo>
                    <a:pt x="4125364" y="1612899"/>
                  </a:lnTo>
                  <a:lnTo>
                    <a:pt x="4111054" y="1574799"/>
                  </a:lnTo>
                  <a:lnTo>
                    <a:pt x="4095644" y="1523999"/>
                  </a:lnTo>
                  <a:lnTo>
                    <a:pt x="4079142" y="1473199"/>
                  </a:lnTo>
                  <a:lnTo>
                    <a:pt x="4061554" y="1435099"/>
                  </a:lnTo>
                  <a:lnTo>
                    <a:pt x="4042887" y="1384299"/>
                  </a:lnTo>
                  <a:lnTo>
                    <a:pt x="4023147" y="1346199"/>
                  </a:lnTo>
                  <a:lnTo>
                    <a:pt x="4002342" y="1295399"/>
                  </a:lnTo>
                  <a:lnTo>
                    <a:pt x="3980479" y="1257299"/>
                  </a:lnTo>
                  <a:lnTo>
                    <a:pt x="3957563" y="1206499"/>
                  </a:lnTo>
                  <a:lnTo>
                    <a:pt x="3933602" y="1168399"/>
                  </a:lnTo>
                  <a:lnTo>
                    <a:pt x="3908603" y="1130299"/>
                  </a:lnTo>
                  <a:lnTo>
                    <a:pt x="3882572" y="1079499"/>
                  </a:lnTo>
                  <a:lnTo>
                    <a:pt x="3855515" y="1041399"/>
                  </a:lnTo>
                  <a:lnTo>
                    <a:pt x="3827441" y="1003299"/>
                  </a:lnTo>
                  <a:lnTo>
                    <a:pt x="3798355" y="965199"/>
                  </a:lnTo>
                  <a:lnTo>
                    <a:pt x="3768265" y="927099"/>
                  </a:lnTo>
                  <a:lnTo>
                    <a:pt x="3737176" y="888999"/>
                  </a:lnTo>
                  <a:lnTo>
                    <a:pt x="3705097" y="850899"/>
                  </a:lnTo>
                  <a:lnTo>
                    <a:pt x="3672032" y="812799"/>
                  </a:lnTo>
                  <a:lnTo>
                    <a:pt x="3637991" y="774699"/>
                  </a:lnTo>
                  <a:lnTo>
                    <a:pt x="3602978" y="736599"/>
                  </a:lnTo>
                  <a:lnTo>
                    <a:pt x="3567128" y="698499"/>
                  </a:lnTo>
                  <a:lnTo>
                    <a:pt x="3530583" y="673099"/>
                  </a:lnTo>
                  <a:lnTo>
                    <a:pt x="3493357" y="634999"/>
                  </a:lnTo>
                  <a:lnTo>
                    <a:pt x="3455468" y="609599"/>
                  </a:lnTo>
                  <a:lnTo>
                    <a:pt x="3416931" y="571499"/>
                  </a:lnTo>
                  <a:lnTo>
                    <a:pt x="3377763" y="546099"/>
                  </a:lnTo>
                  <a:lnTo>
                    <a:pt x="3337979" y="507999"/>
                  </a:lnTo>
                  <a:lnTo>
                    <a:pt x="3256630" y="457199"/>
                  </a:lnTo>
                  <a:lnTo>
                    <a:pt x="3173013" y="406399"/>
                  </a:lnTo>
                  <a:lnTo>
                    <a:pt x="3087258" y="355599"/>
                  </a:lnTo>
                  <a:lnTo>
                    <a:pt x="3043619" y="342899"/>
                  </a:lnTo>
                  <a:lnTo>
                    <a:pt x="2954899" y="292099"/>
                  </a:lnTo>
                  <a:lnTo>
                    <a:pt x="2864364" y="266699"/>
                  </a:lnTo>
                  <a:lnTo>
                    <a:pt x="2818456" y="241299"/>
                  </a:lnTo>
                  <a:lnTo>
                    <a:pt x="2535059" y="165099"/>
                  </a:lnTo>
                  <a:lnTo>
                    <a:pt x="2486652" y="165099"/>
                  </a:lnTo>
                  <a:lnTo>
                    <a:pt x="2437953" y="152399"/>
                  </a:lnTo>
                  <a:lnTo>
                    <a:pt x="2388978" y="152399"/>
                  </a:lnTo>
                  <a:lnTo>
                    <a:pt x="2339743" y="139699"/>
                  </a:lnTo>
                  <a:lnTo>
                    <a:pt x="2240557" y="139699"/>
                  </a:lnTo>
                  <a:lnTo>
                    <a:pt x="2190639" y="126999"/>
                  </a:lnTo>
                  <a:lnTo>
                    <a:pt x="2868743" y="126999"/>
                  </a:lnTo>
                  <a:lnTo>
                    <a:pt x="2960349" y="152399"/>
                  </a:lnTo>
                  <a:lnTo>
                    <a:pt x="3005538" y="177799"/>
                  </a:lnTo>
                  <a:lnTo>
                    <a:pt x="3050297" y="190499"/>
                  </a:lnTo>
                  <a:lnTo>
                    <a:pt x="3181852" y="266699"/>
                  </a:lnTo>
                  <a:lnTo>
                    <a:pt x="3224748" y="279399"/>
                  </a:lnTo>
                  <a:lnTo>
                    <a:pt x="3267142" y="304799"/>
                  </a:lnTo>
                  <a:lnTo>
                    <a:pt x="3350367" y="355599"/>
                  </a:lnTo>
                  <a:lnTo>
                    <a:pt x="3391168" y="393699"/>
                  </a:lnTo>
                  <a:lnTo>
                    <a:pt x="3471076" y="444499"/>
                  </a:lnTo>
                  <a:lnTo>
                    <a:pt x="3510153" y="482599"/>
                  </a:lnTo>
                  <a:lnTo>
                    <a:pt x="3548627" y="507999"/>
                  </a:lnTo>
                  <a:lnTo>
                    <a:pt x="3586482" y="546099"/>
                  </a:lnTo>
                  <a:lnTo>
                    <a:pt x="3623705" y="571499"/>
                  </a:lnTo>
                  <a:lnTo>
                    <a:pt x="3660281" y="609599"/>
                  </a:lnTo>
                  <a:lnTo>
                    <a:pt x="3696195" y="647699"/>
                  </a:lnTo>
                  <a:lnTo>
                    <a:pt x="3731389" y="685799"/>
                  </a:lnTo>
                  <a:lnTo>
                    <a:pt x="3765660" y="711199"/>
                  </a:lnTo>
                  <a:lnTo>
                    <a:pt x="3799001" y="749299"/>
                  </a:lnTo>
                  <a:lnTo>
                    <a:pt x="3831408" y="787399"/>
                  </a:lnTo>
                  <a:lnTo>
                    <a:pt x="3862875" y="825499"/>
                  </a:lnTo>
                  <a:lnTo>
                    <a:pt x="3893394" y="876299"/>
                  </a:lnTo>
                  <a:lnTo>
                    <a:pt x="3922962" y="914399"/>
                  </a:lnTo>
                  <a:lnTo>
                    <a:pt x="3951572" y="952499"/>
                  </a:lnTo>
                  <a:lnTo>
                    <a:pt x="3979218" y="990599"/>
                  </a:lnTo>
                  <a:lnTo>
                    <a:pt x="4005895" y="1028699"/>
                  </a:lnTo>
                  <a:lnTo>
                    <a:pt x="4031596" y="1079499"/>
                  </a:lnTo>
                  <a:lnTo>
                    <a:pt x="4056316" y="1117599"/>
                  </a:lnTo>
                  <a:lnTo>
                    <a:pt x="4080050" y="1155699"/>
                  </a:lnTo>
                  <a:lnTo>
                    <a:pt x="4102790" y="1206499"/>
                  </a:lnTo>
                  <a:lnTo>
                    <a:pt x="4124532" y="1244599"/>
                  </a:lnTo>
                  <a:lnTo>
                    <a:pt x="4145271" y="1295399"/>
                  </a:lnTo>
                  <a:lnTo>
                    <a:pt x="4164999" y="1333499"/>
                  </a:lnTo>
                  <a:lnTo>
                    <a:pt x="4183711" y="1384299"/>
                  </a:lnTo>
                  <a:lnTo>
                    <a:pt x="4201402" y="1422399"/>
                  </a:lnTo>
                  <a:lnTo>
                    <a:pt x="4218065" y="1473199"/>
                  </a:lnTo>
                  <a:lnTo>
                    <a:pt x="4233695" y="1523999"/>
                  </a:lnTo>
                  <a:lnTo>
                    <a:pt x="4248286" y="1562099"/>
                  </a:lnTo>
                  <a:lnTo>
                    <a:pt x="4261833" y="1612899"/>
                  </a:lnTo>
                  <a:lnTo>
                    <a:pt x="4274329" y="1663699"/>
                  </a:lnTo>
                  <a:lnTo>
                    <a:pt x="4281050" y="1686084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586" y="7901567"/>
              <a:ext cx="1590040" cy="1590040"/>
            </a:xfrm>
            <a:custGeom>
              <a:avLst/>
              <a:gdLst/>
              <a:ahLst/>
              <a:cxnLst/>
              <a:rect l="l" t="t" r="r" b="b"/>
              <a:pathLst>
                <a:path w="1590039" h="1590040">
                  <a:moveTo>
                    <a:pt x="794972" y="1589936"/>
                  </a:moveTo>
                  <a:lnTo>
                    <a:pt x="746541" y="1588485"/>
                  </a:lnTo>
                  <a:lnTo>
                    <a:pt x="698881" y="1584188"/>
                  </a:lnTo>
                  <a:lnTo>
                    <a:pt x="652071" y="1577128"/>
                  </a:lnTo>
                  <a:lnTo>
                    <a:pt x="606196" y="1567388"/>
                  </a:lnTo>
                  <a:lnTo>
                    <a:pt x="561337" y="1555051"/>
                  </a:lnTo>
                  <a:lnTo>
                    <a:pt x="517578" y="1540201"/>
                  </a:lnTo>
                  <a:lnTo>
                    <a:pt x="475002" y="1522920"/>
                  </a:lnTo>
                  <a:lnTo>
                    <a:pt x="433692" y="1503292"/>
                  </a:lnTo>
                  <a:lnTo>
                    <a:pt x="393732" y="1481400"/>
                  </a:lnTo>
                  <a:lnTo>
                    <a:pt x="355205" y="1457326"/>
                  </a:lnTo>
                  <a:lnTo>
                    <a:pt x="318193" y="1431155"/>
                  </a:lnTo>
                  <a:lnTo>
                    <a:pt x="282780" y="1402970"/>
                  </a:lnTo>
                  <a:lnTo>
                    <a:pt x="249049" y="1372852"/>
                  </a:lnTo>
                  <a:lnTo>
                    <a:pt x="217083" y="1340887"/>
                  </a:lnTo>
                  <a:lnTo>
                    <a:pt x="186966" y="1307156"/>
                  </a:lnTo>
                  <a:lnTo>
                    <a:pt x="158780" y="1271743"/>
                  </a:lnTo>
                  <a:lnTo>
                    <a:pt x="132609" y="1234731"/>
                  </a:lnTo>
                  <a:lnTo>
                    <a:pt x="108536" y="1196204"/>
                  </a:lnTo>
                  <a:lnTo>
                    <a:pt x="86644" y="1156243"/>
                  </a:lnTo>
                  <a:lnTo>
                    <a:pt x="67016" y="1114934"/>
                  </a:lnTo>
                  <a:lnTo>
                    <a:pt x="49735" y="1072358"/>
                  </a:lnTo>
                  <a:lnTo>
                    <a:pt x="34884" y="1028599"/>
                  </a:lnTo>
                  <a:lnTo>
                    <a:pt x="22548" y="983740"/>
                  </a:lnTo>
                  <a:lnTo>
                    <a:pt x="12808" y="937864"/>
                  </a:lnTo>
                  <a:lnTo>
                    <a:pt x="5747" y="891055"/>
                  </a:lnTo>
                  <a:lnTo>
                    <a:pt x="1450" y="843395"/>
                  </a:lnTo>
                  <a:lnTo>
                    <a:pt x="0" y="794968"/>
                  </a:lnTo>
                  <a:lnTo>
                    <a:pt x="1450" y="746541"/>
                  </a:lnTo>
                  <a:lnTo>
                    <a:pt x="5747" y="698881"/>
                  </a:lnTo>
                  <a:lnTo>
                    <a:pt x="12808" y="652071"/>
                  </a:lnTo>
                  <a:lnTo>
                    <a:pt x="22548" y="606196"/>
                  </a:lnTo>
                  <a:lnTo>
                    <a:pt x="34884" y="561337"/>
                  </a:lnTo>
                  <a:lnTo>
                    <a:pt x="49735" y="517578"/>
                  </a:lnTo>
                  <a:lnTo>
                    <a:pt x="67016" y="475002"/>
                  </a:lnTo>
                  <a:lnTo>
                    <a:pt x="86644" y="433692"/>
                  </a:lnTo>
                  <a:lnTo>
                    <a:pt x="108536" y="393732"/>
                  </a:lnTo>
                  <a:lnTo>
                    <a:pt x="132609" y="355205"/>
                  </a:lnTo>
                  <a:lnTo>
                    <a:pt x="158780" y="318193"/>
                  </a:lnTo>
                  <a:lnTo>
                    <a:pt x="186966" y="282780"/>
                  </a:lnTo>
                  <a:lnTo>
                    <a:pt x="217083" y="249049"/>
                  </a:lnTo>
                  <a:lnTo>
                    <a:pt x="249049" y="217083"/>
                  </a:lnTo>
                  <a:lnTo>
                    <a:pt x="282780" y="186966"/>
                  </a:lnTo>
                  <a:lnTo>
                    <a:pt x="318193" y="158780"/>
                  </a:lnTo>
                  <a:lnTo>
                    <a:pt x="355205" y="132609"/>
                  </a:lnTo>
                  <a:lnTo>
                    <a:pt x="393732" y="108536"/>
                  </a:lnTo>
                  <a:lnTo>
                    <a:pt x="433692" y="86644"/>
                  </a:lnTo>
                  <a:lnTo>
                    <a:pt x="475002" y="67016"/>
                  </a:lnTo>
                  <a:lnTo>
                    <a:pt x="517578" y="49735"/>
                  </a:lnTo>
                  <a:lnTo>
                    <a:pt x="561337" y="34884"/>
                  </a:lnTo>
                  <a:lnTo>
                    <a:pt x="606196" y="22548"/>
                  </a:lnTo>
                  <a:lnTo>
                    <a:pt x="652071" y="12808"/>
                  </a:lnTo>
                  <a:lnTo>
                    <a:pt x="698881" y="5747"/>
                  </a:lnTo>
                  <a:lnTo>
                    <a:pt x="746541" y="1450"/>
                  </a:lnTo>
                  <a:lnTo>
                    <a:pt x="794968" y="0"/>
                  </a:lnTo>
                  <a:lnTo>
                    <a:pt x="843395" y="1450"/>
                  </a:lnTo>
                  <a:lnTo>
                    <a:pt x="891055" y="5747"/>
                  </a:lnTo>
                  <a:lnTo>
                    <a:pt x="937864" y="12808"/>
                  </a:lnTo>
                  <a:lnTo>
                    <a:pt x="983740" y="22548"/>
                  </a:lnTo>
                  <a:lnTo>
                    <a:pt x="1028599" y="34884"/>
                  </a:lnTo>
                  <a:lnTo>
                    <a:pt x="1072358" y="49735"/>
                  </a:lnTo>
                  <a:lnTo>
                    <a:pt x="1114934" y="67016"/>
                  </a:lnTo>
                  <a:lnTo>
                    <a:pt x="1156243" y="86644"/>
                  </a:lnTo>
                  <a:lnTo>
                    <a:pt x="1196204" y="108536"/>
                  </a:lnTo>
                  <a:lnTo>
                    <a:pt x="1234731" y="132609"/>
                  </a:lnTo>
                  <a:lnTo>
                    <a:pt x="1271743" y="158780"/>
                  </a:lnTo>
                  <a:lnTo>
                    <a:pt x="1307156" y="186966"/>
                  </a:lnTo>
                  <a:lnTo>
                    <a:pt x="1340887" y="217083"/>
                  </a:lnTo>
                  <a:lnTo>
                    <a:pt x="1372852" y="249049"/>
                  </a:lnTo>
                  <a:lnTo>
                    <a:pt x="1402970" y="282780"/>
                  </a:lnTo>
                  <a:lnTo>
                    <a:pt x="1431155" y="318193"/>
                  </a:lnTo>
                  <a:lnTo>
                    <a:pt x="1457326" y="355205"/>
                  </a:lnTo>
                  <a:lnTo>
                    <a:pt x="1481400" y="393732"/>
                  </a:lnTo>
                  <a:lnTo>
                    <a:pt x="1503292" y="433692"/>
                  </a:lnTo>
                  <a:lnTo>
                    <a:pt x="1522920" y="475002"/>
                  </a:lnTo>
                  <a:lnTo>
                    <a:pt x="1540201" y="517578"/>
                  </a:lnTo>
                  <a:lnTo>
                    <a:pt x="1555051" y="561337"/>
                  </a:lnTo>
                  <a:lnTo>
                    <a:pt x="1567388" y="606196"/>
                  </a:lnTo>
                  <a:lnTo>
                    <a:pt x="1577128" y="652071"/>
                  </a:lnTo>
                  <a:lnTo>
                    <a:pt x="1584188" y="698881"/>
                  </a:lnTo>
                  <a:lnTo>
                    <a:pt x="1588485" y="746541"/>
                  </a:lnTo>
                  <a:lnTo>
                    <a:pt x="1589936" y="794968"/>
                  </a:lnTo>
                  <a:lnTo>
                    <a:pt x="1588485" y="843395"/>
                  </a:lnTo>
                  <a:lnTo>
                    <a:pt x="1584188" y="891055"/>
                  </a:lnTo>
                  <a:lnTo>
                    <a:pt x="1577128" y="937864"/>
                  </a:lnTo>
                  <a:lnTo>
                    <a:pt x="1567388" y="983740"/>
                  </a:lnTo>
                  <a:lnTo>
                    <a:pt x="1555051" y="1028599"/>
                  </a:lnTo>
                  <a:lnTo>
                    <a:pt x="1540201" y="1072358"/>
                  </a:lnTo>
                  <a:lnTo>
                    <a:pt x="1522920" y="1114934"/>
                  </a:lnTo>
                  <a:lnTo>
                    <a:pt x="1503292" y="1156243"/>
                  </a:lnTo>
                  <a:lnTo>
                    <a:pt x="1481400" y="1196204"/>
                  </a:lnTo>
                  <a:lnTo>
                    <a:pt x="1457326" y="1234731"/>
                  </a:lnTo>
                  <a:lnTo>
                    <a:pt x="1431155" y="1271743"/>
                  </a:lnTo>
                  <a:lnTo>
                    <a:pt x="1402970" y="1307156"/>
                  </a:lnTo>
                  <a:lnTo>
                    <a:pt x="1372852" y="1340887"/>
                  </a:lnTo>
                  <a:lnTo>
                    <a:pt x="1340887" y="1372852"/>
                  </a:lnTo>
                  <a:lnTo>
                    <a:pt x="1307156" y="1402970"/>
                  </a:lnTo>
                  <a:lnTo>
                    <a:pt x="1271743" y="1431155"/>
                  </a:lnTo>
                  <a:lnTo>
                    <a:pt x="1234731" y="1457326"/>
                  </a:lnTo>
                  <a:lnTo>
                    <a:pt x="1196204" y="1481400"/>
                  </a:lnTo>
                  <a:lnTo>
                    <a:pt x="1156243" y="1503292"/>
                  </a:lnTo>
                  <a:lnTo>
                    <a:pt x="1114934" y="1522920"/>
                  </a:lnTo>
                  <a:lnTo>
                    <a:pt x="1072358" y="1540201"/>
                  </a:lnTo>
                  <a:lnTo>
                    <a:pt x="1028599" y="1555051"/>
                  </a:lnTo>
                  <a:lnTo>
                    <a:pt x="983740" y="1567388"/>
                  </a:lnTo>
                  <a:lnTo>
                    <a:pt x="937864" y="1577128"/>
                  </a:lnTo>
                  <a:lnTo>
                    <a:pt x="891055" y="1584188"/>
                  </a:lnTo>
                  <a:lnTo>
                    <a:pt x="843395" y="1588485"/>
                  </a:lnTo>
                  <a:lnTo>
                    <a:pt x="794972" y="1589936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67357" y="3841177"/>
            <a:ext cx="3593465" cy="2730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ctr">
              <a:lnSpc>
                <a:spcPts val="5250"/>
              </a:lnSpc>
              <a:spcBef>
                <a:spcPts val="525"/>
              </a:spcBef>
            </a:pPr>
            <a:r>
              <a:rPr sz="4600" b="1" spc="530" dirty="0">
                <a:solidFill>
                  <a:srgbClr val="F1FAFF"/>
                </a:solidFill>
                <a:latin typeface="Trebuchet MS"/>
                <a:cs typeface="Trebuchet MS"/>
              </a:rPr>
              <a:t>ZIP</a:t>
            </a:r>
            <a:r>
              <a:rPr sz="4600" b="1" spc="-12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4600" b="1" spc="484" dirty="0">
                <a:solidFill>
                  <a:srgbClr val="F1FAFF"/>
                </a:solidFill>
                <a:latin typeface="Trebuchet MS"/>
                <a:cs typeface="Trebuchet MS"/>
              </a:rPr>
              <a:t>CODES: </a:t>
            </a:r>
            <a:r>
              <a:rPr sz="4600" b="1" spc="-137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4600" b="1" spc="415" dirty="0">
                <a:solidFill>
                  <a:srgbClr val="F1FAFF"/>
                </a:solidFill>
                <a:latin typeface="Trebuchet MS"/>
                <a:cs typeface="Trebuchet MS"/>
              </a:rPr>
              <a:t>94565</a:t>
            </a:r>
            <a:endParaRPr sz="4600">
              <a:latin typeface="Trebuchet MS"/>
              <a:cs typeface="Trebuchet MS"/>
            </a:endParaRPr>
          </a:p>
          <a:p>
            <a:pPr algn="ctr">
              <a:lnSpc>
                <a:spcPts val="4985"/>
              </a:lnSpc>
            </a:pPr>
            <a:r>
              <a:rPr sz="4600" b="1" spc="515" dirty="0">
                <a:solidFill>
                  <a:srgbClr val="F1FAFF"/>
                </a:solidFill>
                <a:latin typeface="Trebuchet MS"/>
                <a:cs typeface="Trebuchet MS"/>
              </a:rPr>
              <a:t>95823</a:t>
            </a:r>
            <a:endParaRPr sz="4600">
              <a:latin typeface="Trebuchet MS"/>
              <a:cs typeface="Trebuchet MS"/>
            </a:endParaRPr>
          </a:p>
          <a:p>
            <a:pPr algn="ctr">
              <a:lnSpc>
                <a:spcPts val="5385"/>
              </a:lnSpc>
            </a:pPr>
            <a:r>
              <a:rPr sz="4600" b="1" spc="575" dirty="0">
                <a:solidFill>
                  <a:srgbClr val="F1FAFF"/>
                </a:solidFill>
                <a:latin typeface="Trebuchet MS"/>
                <a:cs typeface="Trebuchet MS"/>
              </a:rPr>
              <a:t>30096</a:t>
            </a:r>
            <a:endParaRPr sz="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576" y="11"/>
            <a:ext cx="4185920" cy="2857500"/>
          </a:xfrm>
          <a:custGeom>
            <a:avLst/>
            <a:gdLst/>
            <a:ahLst/>
            <a:cxnLst/>
            <a:rect l="l" t="t" r="r" b="b"/>
            <a:pathLst>
              <a:path w="4185919" h="2857500">
                <a:moveTo>
                  <a:pt x="4185412" y="2729674"/>
                </a:moveTo>
                <a:lnTo>
                  <a:pt x="4115003" y="2737535"/>
                </a:lnTo>
                <a:lnTo>
                  <a:pt x="4067860" y="2741993"/>
                </a:lnTo>
                <a:lnTo>
                  <a:pt x="4020540" y="2745879"/>
                </a:lnTo>
                <a:lnTo>
                  <a:pt x="3973068" y="2749181"/>
                </a:lnTo>
                <a:lnTo>
                  <a:pt x="3925443" y="2751886"/>
                </a:lnTo>
                <a:lnTo>
                  <a:pt x="3877653" y="2753995"/>
                </a:lnTo>
                <a:lnTo>
                  <a:pt x="3829723" y="2755506"/>
                </a:lnTo>
                <a:lnTo>
                  <a:pt x="3781641" y="2756408"/>
                </a:lnTo>
                <a:lnTo>
                  <a:pt x="3773157" y="2756471"/>
                </a:lnTo>
                <a:lnTo>
                  <a:pt x="3685184" y="2756408"/>
                </a:lnTo>
                <a:lnTo>
                  <a:pt x="3637102" y="2755506"/>
                </a:lnTo>
                <a:lnTo>
                  <a:pt x="3589172" y="2753995"/>
                </a:lnTo>
                <a:lnTo>
                  <a:pt x="3541382" y="2751886"/>
                </a:lnTo>
                <a:lnTo>
                  <a:pt x="3493757" y="2749181"/>
                </a:lnTo>
                <a:lnTo>
                  <a:pt x="3446284" y="2745879"/>
                </a:lnTo>
                <a:lnTo>
                  <a:pt x="3398964" y="2741993"/>
                </a:lnTo>
                <a:lnTo>
                  <a:pt x="3351822" y="2737535"/>
                </a:lnTo>
                <a:lnTo>
                  <a:pt x="3304844" y="2732481"/>
                </a:lnTo>
                <a:lnTo>
                  <a:pt x="3258032" y="2726867"/>
                </a:lnTo>
                <a:lnTo>
                  <a:pt x="3211411" y="2720670"/>
                </a:lnTo>
                <a:lnTo>
                  <a:pt x="3164954" y="2713901"/>
                </a:lnTo>
                <a:lnTo>
                  <a:pt x="3118688" y="2706573"/>
                </a:lnTo>
                <a:lnTo>
                  <a:pt x="3072612" y="2698686"/>
                </a:lnTo>
                <a:lnTo>
                  <a:pt x="3026727" y="2690228"/>
                </a:lnTo>
                <a:lnTo>
                  <a:pt x="2981033" y="2681224"/>
                </a:lnTo>
                <a:lnTo>
                  <a:pt x="2935528" y="2671673"/>
                </a:lnTo>
                <a:lnTo>
                  <a:pt x="2890228" y="2661564"/>
                </a:lnTo>
                <a:lnTo>
                  <a:pt x="2845143" y="2650921"/>
                </a:lnTo>
                <a:lnTo>
                  <a:pt x="2800261" y="2639733"/>
                </a:lnTo>
                <a:lnTo>
                  <a:pt x="2755595" y="2628011"/>
                </a:lnTo>
                <a:lnTo>
                  <a:pt x="2711132" y="2615755"/>
                </a:lnTo>
                <a:lnTo>
                  <a:pt x="2666911" y="2602966"/>
                </a:lnTo>
                <a:lnTo>
                  <a:pt x="2622893" y="2589657"/>
                </a:lnTo>
                <a:lnTo>
                  <a:pt x="2579116" y="2575826"/>
                </a:lnTo>
                <a:lnTo>
                  <a:pt x="2535555" y="2561475"/>
                </a:lnTo>
                <a:lnTo>
                  <a:pt x="2492235" y="2546604"/>
                </a:lnTo>
                <a:lnTo>
                  <a:pt x="2449157" y="2531237"/>
                </a:lnTo>
                <a:lnTo>
                  <a:pt x="2406319" y="2515349"/>
                </a:lnTo>
                <a:lnTo>
                  <a:pt x="2363724" y="2498966"/>
                </a:lnTo>
                <a:lnTo>
                  <a:pt x="2321382" y="2482075"/>
                </a:lnTo>
                <a:lnTo>
                  <a:pt x="2279281" y="2464689"/>
                </a:lnTo>
                <a:lnTo>
                  <a:pt x="2237448" y="2446820"/>
                </a:lnTo>
                <a:lnTo>
                  <a:pt x="2195868" y="2428456"/>
                </a:lnTo>
                <a:lnTo>
                  <a:pt x="2154555" y="2409596"/>
                </a:lnTo>
                <a:lnTo>
                  <a:pt x="2113508" y="2390267"/>
                </a:lnTo>
                <a:lnTo>
                  <a:pt x="2072741" y="2370455"/>
                </a:lnTo>
                <a:lnTo>
                  <a:pt x="2032241" y="2350173"/>
                </a:lnTo>
                <a:lnTo>
                  <a:pt x="1992007" y="2329421"/>
                </a:lnTo>
                <a:lnTo>
                  <a:pt x="1952066" y="2308187"/>
                </a:lnTo>
                <a:lnTo>
                  <a:pt x="1912416" y="2286508"/>
                </a:lnTo>
                <a:lnTo>
                  <a:pt x="1873046" y="2264359"/>
                </a:lnTo>
                <a:lnTo>
                  <a:pt x="1833968" y="2241753"/>
                </a:lnTo>
                <a:lnTo>
                  <a:pt x="1795183" y="2218702"/>
                </a:lnTo>
                <a:lnTo>
                  <a:pt x="1756714" y="2195195"/>
                </a:lnTo>
                <a:lnTo>
                  <a:pt x="1718538" y="2171242"/>
                </a:lnTo>
                <a:lnTo>
                  <a:pt x="1680667" y="2146858"/>
                </a:lnTo>
                <a:lnTo>
                  <a:pt x="1643100" y="2122030"/>
                </a:lnTo>
                <a:lnTo>
                  <a:pt x="1605864" y="2096757"/>
                </a:lnTo>
                <a:lnTo>
                  <a:pt x="1568932" y="2071065"/>
                </a:lnTo>
                <a:lnTo>
                  <a:pt x="1532331" y="2044941"/>
                </a:lnTo>
                <a:lnTo>
                  <a:pt x="1496047" y="2018398"/>
                </a:lnTo>
                <a:lnTo>
                  <a:pt x="1460093" y="1991436"/>
                </a:lnTo>
                <a:lnTo>
                  <a:pt x="1424482" y="1964055"/>
                </a:lnTo>
                <a:lnTo>
                  <a:pt x="1389202" y="1936254"/>
                </a:lnTo>
                <a:lnTo>
                  <a:pt x="1354251" y="1908060"/>
                </a:lnTo>
                <a:lnTo>
                  <a:pt x="1319657" y="1879447"/>
                </a:lnTo>
                <a:lnTo>
                  <a:pt x="1285405" y="1850440"/>
                </a:lnTo>
                <a:lnTo>
                  <a:pt x="1251508" y="1821027"/>
                </a:lnTo>
                <a:lnTo>
                  <a:pt x="1217955" y="1791220"/>
                </a:lnTo>
                <a:lnTo>
                  <a:pt x="1184770" y="1761032"/>
                </a:lnTo>
                <a:lnTo>
                  <a:pt x="1151940" y="1730451"/>
                </a:lnTo>
                <a:lnTo>
                  <a:pt x="1119479" y="1699488"/>
                </a:lnTo>
                <a:lnTo>
                  <a:pt x="1087386" y="1668145"/>
                </a:lnTo>
                <a:lnTo>
                  <a:pt x="1055674" y="1636420"/>
                </a:lnTo>
                <a:lnTo>
                  <a:pt x="1024318" y="1604327"/>
                </a:lnTo>
                <a:lnTo>
                  <a:pt x="993355" y="1571866"/>
                </a:lnTo>
                <a:lnTo>
                  <a:pt x="962774" y="1539036"/>
                </a:lnTo>
                <a:lnTo>
                  <a:pt x="932586" y="1505851"/>
                </a:lnTo>
                <a:lnTo>
                  <a:pt x="902779" y="1472311"/>
                </a:lnTo>
                <a:lnTo>
                  <a:pt x="873379" y="1438402"/>
                </a:lnTo>
                <a:lnTo>
                  <a:pt x="844359" y="1404150"/>
                </a:lnTo>
                <a:lnTo>
                  <a:pt x="815759" y="1369555"/>
                </a:lnTo>
                <a:lnTo>
                  <a:pt x="787552" y="1334617"/>
                </a:lnTo>
                <a:lnTo>
                  <a:pt x="759764" y="1299337"/>
                </a:lnTo>
                <a:lnTo>
                  <a:pt x="732383" y="1263713"/>
                </a:lnTo>
                <a:lnTo>
                  <a:pt x="705408" y="1227759"/>
                </a:lnTo>
                <a:lnTo>
                  <a:pt x="678865" y="1191488"/>
                </a:lnTo>
                <a:lnTo>
                  <a:pt x="652741" y="1154874"/>
                </a:lnTo>
                <a:lnTo>
                  <a:pt x="627049" y="1117955"/>
                </a:lnTo>
                <a:lnTo>
                  <a:pt x="601789" y="1080706"/>
                </a:lnTo>
                <a:lnTo>
                  <a:pt x="576961" y="1043152"/>
                </a:lnTo>
                <a:lnTo>
                  <a:pt x="552564" y="1005281"/>
                </a:lnTo>
                <a:lnTo>
                  <a:pt x="528612" y="967105"/>
                </a:lnTo>
                <a:lnTo>
                  <a:pt x="505117" y="928624"/>
                </a:lnTo>
                <a:lnTo>
                  <a:pt x="482053" y="889850"/>
                </a:lnTo>
                <a:lnTo>
                  <a:pt x="459460" y="850773"/>
                </a:lnTo>
                <a:lnTo>
                  <a:pt x="437311" y="811403"/>
                </a:lnTo>
                <a:lnTo>
                  <a:pt x="415620" y="771740"/>
                </a:lnTo>
                <a:lnTo>
                  <a:pt x="394398" y="731799"/>
                </a:lnTo>
                <a:lnTo>
                  <a:pt x="373646" y="691578"/>
                </a:lnTo>
                <a:lnTo>
                  <a:pt x="353364" y="651078"/>
                </a:lnTo>
                <a:lnTo>
                  <a:pt x="333552" y="610311"/>
                </a:lnTo>
                <a:lnTo>
                  <a:pt x="314210" y="569264"/>
                </a:lnTo>
                <a:lnTo>
                  <a:pt x="295363" y="527951"/>
                </a:lnTo>
                <a:lnTo>
                  <a:pt x="276999" y="486371"/>
                </a:lnTo>
                <a:lnTo>
                  <a:pt x="259130" y="444538"/>
                </a:lnTo>
                <a:lnTo>
                  <a:pt x="241744" y="402437"/>
                </a:lnTo>
                <a:lnTo>
                  <a:pt x="224853" y="360095"/>
                </a:lnTo>
                <a:lnTo>
                  <a:pt x="208470" y="317500"/>
                </a:lnTo>
                <a:lnTo>
                  <a:pt x="192582" y="274662"/>
                </a:lnTo>
                <a:lnTo>
                  <a:pt x="177203" y="231584"/>
                </a:lnTo>
                <a:lnTo>
                  <a:pt x="162344" y="188264"/>
                </a:lnTo>
                <a:lnTo>
                  <a:pt x="147993" y="144716"/>
                </a:lnTo>
                <a:lnTo>
                  <a:pt x="134162" y="100926"/>
                </a:lnTo>
                <a:lnTo>
                  <a:pt x="120853" y="56921"/>
                </a:lnTo>
                <a:lnTo>
                  <a:pt x="108064" y="12687"/>
                </a:lnTo>
                <a:lnTo>
                  <a:pt x="104571" y="0"/>
                </a:lnTo>
                <a:lnTo>
                  <a:pt x="0" y="0"/>
                </a:lnTo>
                <a:lnTo>
                  <a:pt x="17195" y="61734"/>
                </a:lnTo>
                <a:lnTo>
                  <a:pt x="30276" y="106019"/>
                </a:lnTo>
                <a:lnTo>
                  <a:pt x="43865" y="150075"/>
                </a:lnTo>
                <a:lnTo>
                  <a:pt x="57962" y="193916"/>
                </a:lnTo>
                <a:lnTo>
                  <a:pt x="72567" y="237528"/>
                </a:lnTo>
                <a:lnTo>
                  <a:pt x="87680" y="280911"/>
                </a:lnTo>
                <a:lnTo>
                  <a:pt x="103289" y="324053"/>
                </a:lnTo>
                <a:lnTo>
                  <a:pt x="119392" y="366953"/>
                </a:lnTo>
                <a:lnTo>
                  <a:pt x="135991" y="409625"/>
                </a:lnTo>
                <a:lnTo>
                  <a:pt x="153073" y="452043"/>
                </a:lnTo>
                <a:lnTo>
                  <a:pt x="170649" y="494207"/>
                </a:lnTo>
                <a:lnTo>
                  <a:pt x="188696" y="536130"/>
                </a:lnTo>
                <a:lnTo>
                  <a:pt x="207238" y="577786"/>
                </a:lnTo>
                <a:lnTo>
                  <a:pt x="226237" y="619201"/>
                </a:lnTo>
                <a:lnTo>
                  <a:pt x="245719" y="660336"/>
                </a:lnTo>
                <a:lnTo>
                  <a:pt x="265671" y="701217"/>
                </a:lnTo>
                <a:lnTo>
                  <a:pt x="286092" y="741819"/>
                </a:lnTo>
                <a:lnTo>
                  <a:pt x="306959" y="782154"/>
                </a:lnTo>
                <a:lnTo>
                  <a:pt x="328295" y="822210"/>
                </a:lnTo>
                <a:lnTo>
                  <a:pt x="350088" y="861987"/>
                </a:lnTo>
                <a:lnTo>
                  <a:pt x="372325" y="901484"/>
                </a:lnTo>
                <a:lnTo>
                  <a:pt x="395008" y="940689"/>
                </a:lnTo>
                <a:lnTo>
                  <a:pt x="418134" y="979601"/>
                </a:lnTo>
                <a:lnTo>
                  <a:pt x="441706" y="1018222"/>
                </a:lnTo>
                <a:lnTo>
                  <a:pt x="465709" y="1056551"/>
                </a:lnTo>
                <a:lnTo>
                  <a:pt x="490156" y="1094574"/>
                </a:lnTo>
                <a:lnTo>
                  <a:pt x="515023" y="1132293"/>
                </a:lnTo>
                <a:lnTo>
                  <a:pt x="540321" y="1169708"/>
                </a:lnTo>
                <a:lnTo>
                  <a:pt x="566039" y="1206804"/>
                </a:lnTo>
                <a:lnTo>
                  <a:pt x="592175" y="1243584"/>
                </a:lnTo>
                <a:lnTo>
                  <a:pt x="618731" y="1280058"/>
                </a:lnTo>
                <a:lnTo>
                  <a:pt x="645706" y="1316202"/>
                </a:lnTo>
                <a:lnTo>
                  <a:pt x="673074" y="1352016"/>
                </a:lnTo>
                <a:lnTo>
                  <a:pt x="700862" y="1387513"/>
                </a:lnTo>
                <a:lnTo>
                  <a:pt x="729043" y="1422666"/>
                </a:lnTo>
                <a:lnTo>
                  <a:pt x="757631" y="1457490"/>
                </a:lnTo>
                <a:lnTo>
                  <a:pt x="786599" y="1491983"/>
                </a:lnTo>
                <a:lnTo>
                  <a:pt x="815975" y="1526120"/>
                </a:lnTo>
                <a:lnTo>
                  <a:pt x="845731" y="1559915"/>
                </a:lnTo>
                <a:lnTo>
                  <a:pt x="875868" y="1593367"/>
                </a:lnTo>
                <a:lnTo>
                  <a:pt x="906399" y="1626450"/>
                </a:lnTo>
                <a:lnTo>
                  <a:pt x="937298" y="1659191"/>
                </a:lnTo>
                <a:lnTo>
                  <a:pt x="968565" y="1691563"/>
                </a:lnTo>
                <a:lnTo>
                  <a:pt x="1000213" y="1723580"/>
                </a:lnTo>
                <a:lnTo>
                  <a:pt x="1032230" y="1755216"/>
                </a:lnTo>
                <a:lnTo>
                  <a:pt x="1064602" y="1786496"/>
                </a:lnTo>
                <a:lnTo>
                  <a:pt x="1097343" y="1817395"/>
                </a:lnTo>
                <a:lnTo>
                  <a:pt x="1130427" y="1847913"/>
                </a:lnTo>
                <a:lnTo>
                  <a:pt x="1163878" y="1878063"/>
                </a:lnTo>
                <a:lnTo>
                  <a:pt x="1197673" y="1907819"/>
                </a:lnTo>
                <a:lnTo>
                  <a:pt x="1231811" y="1937181"/>
                </a:lnTo>
                <a:lnTo>
                  <a:pt x="1266304" y="1966163"/>
                </a:lnTo>
                <a:lnTo>
                  <a:pt x="1301127" y="1994738"/>
                </a:lnTo>
                <a:lnTo>
                  <a:pt x="1336281" y="2022932"/>
                </a:lnTo>
                <a:lnTo>
                  <a:pt x="1371777" y="2050707"/>
                </a:lnTo>
                <a:lnTo>
                  <a:pt x="1407591" y="2078088"/>
                </a:lnTo>
                <a:lnTo>
                  <a:pt x="1443736" y="2105050"/>
                </a:lnTo>
                <a:lnTo>
                  <a:pt x="1480210" y="2131606"/>
                </a:lnTo>
                <a:lnTo>
                  <a:pt x="1516989" y="2157742"/>
                </a:lnTo>
                <a:lnTo>
                  <a:pt x="1554099" y="2183460"/>
                </a:lnTo>
                <a:lnTo>
                  <a:pt x="1591513" y="2208758"/>
                </a:lnTo>
                <a:lnTo>
                  <a:pt x="1629232" y="2233625"/>
                </a:lnTo>
                <a:lnTo>
                  <a:pt x="1667256" y="2258060"/>
                </a:lnTo>
                <a:lnTo>
                  <a:pt x="1705571" y="2282075"/>
                </a:lnTo>
                <a:lnTo>
                  <a:pt x="1744205" y="2305647"/>
                </a:lnTo>
                <a:lnTo>
                  <a:pt x="1783118" y="2328773"/>
                </a:lnTo>
                <a:lnTo>
                  <a:pt x="1822323" y="2351455"/>
                </a:lnTo>
                <a:lnTo>
                  <a:pt x="1861820" y="2373693"/>
                </a:lnTo>
                <a:lnTo>
                  <a:pt x="1901596" y="2395474"/>
                </a:lnTo>
                <a:lnTo>
                  <a:pt x="1941652" y="2416810"/>
                </a:lnTo>
                <a:lnTo>
                  <a:pt x="1981987" y="2437688"/>
                </a:lnTo>
                <a:lnTo>
                  <a:pt x="2022589" y="2458097"/>
                </a:lnTo>
                <a:lnTo>
                  <a:pt x="2063470" y="2478049"/>
                </a:lnTo>
                <a:lnTo>
                  <a:pt x="2104605" y="2497531"/>
                </a:lnTo>
                <a:lnTo>
                  <a:pt x="2146008" y="2516530"/>
                </a:lnTo>
                <a:lnTo>
                  <a:pt x="2187676" y="2535072"/>
                </a:lnTo>
                <a:lnTo>
                  <a:pt x="2229599" y="2553119"/>
                </a:lnTo>
                <a:lnTo>
                  <a:pt x="2271763" y="2570696"/>
                </a:lnTo>
                <a:lnTo>
                  <a:pt x="2314181" y="2587777"/>
                </a:lnTo>
                <a:lnTo>
                  <a:pt x="2356853" y="2604376"/>
                </a:lnTo>
                <a:lnTo>
                  <a:pt x="2399754" y="2620480"/>
                </a:lnTo>
                <a:lnTo>
                  <a:pt x="2442895" y="2636088"/>
                </a:lnTo>
                <a:lnTo>
                  <a:pt x="2486279" y="2651201"/>
                </a:lnTo>
                <a:lnTo>
                  <a:pt x="2529890" y="2665806"/>
                </a:lnTo>
                <a:lnTo>
                  <a:pt x="2573718" y="2679903"/>
                </a:lnTo>
                <a:lnTo>
                  <a:pt x="2617787" y="2693492"/>
                </a:lnTo>
                <a:lnTo>
                  <a:pt x="2662072" y="2706560"/>
                </a:lnTo>
                <a:lnTo>
                  <a:pt x="2706560" y="2719120"/>
                </a:lnTo>
                <a:lnTo>
                  <a:pt x="2751277" y="2731160"/>
                </a:lnTo>
                <a:lnTo>
                  <a:pt x="2796197" y="2742679"/>
                </a:lnTo>
                <a:lnTo>
                  <a:pt x="2841333" y="2753664"/>
                </a:lnTo>
                <a:lnTo>
                  <a:pt x="2886659" y="2764117"/>
                </a:lnTo>
                <a:lnTo>
                  <a:pt x="2932188" y="2774035"/>
                </a:lnTo>
                <a:lnTo>
                  <a:pt x="2977921" y="2783408"/>
                </a:lnTo>
                <a:lnTo>
                  <a:pt x="3023844" y="2792247"/>
                </a:lnTo>
                <a:lnTo>
                  <a:pt x="3069958" y="2800553"/>
                </a:lnTo>
                <a:lnTo>
                  <a:pt x="3116249" y="2808300"/>
                </a:lnTo>
                <a:lnTo>
                  <a:pt x="3162731" y="2815488"/>
                </a:lnTo>
                <a:lnTo>
                  <a:pt x="3209391" y="2822130"/>
                </a:lnTo>
                <a:lnTo>
                  <a:pt x="3256216" y="2828213"/>
                </a:lnTo>
                <a:lnTo>
                  <a:pt x="3303219" y="2833725"/>
                </a:lnTo>
                <a:lnTo>
                  <a:pt x="3350399" y="2838678"/>
                </a:lnTo>
                <a:lnTo>
                  <a:pt x="3397732" y="2843060"/>
                </a:lnTo>
                <a:lnTo>
                  <a:pt x="3445230" y="2846870"/>
                </a:lnTo>
                <a:lnTo>
                  <a:pt x="3492881" y="2850096"/>
                </a:lnTo>
                <a:lnTo>
                  <a:pt x="3540696" y="2852750"/>
                </a:lnTo>
                <a:lnTo>
                  <a:pt x="3588664" y="2854820"/>
                </a:lnTo>
                <a:lnTo>
                  <a:pt x="3636772" y="2856306"/>
                </a:lnTo>
                <a:lnTo>
                  <a:pt x="3685019" y="2857195"/>
                </a:lnTo>
                <a:lnTo>
                  <a:pt x="3733508" y="2857500"/>
                </a:lnTo>
                <a:lnTo>
                  <a:pt x="4185412" y="2857500"/>
                </a:lnTo>
                <a:lnTo>
                  <a:pt x="4185412" y="2831160"/>
                </a:lnTo>
                <a:lnTo>
                  <a:pt x="4185412" y="2756712"/>
                </a:lnTo>
                <a:lnTo>
                  <a:pt x="4185412" y="2729674"/>
                </a:lnTo>
                <a:close/>
              </a:path>
              <a:path w="4185919" h="2857500">
                <a:moveTo>
                  <a:pt x="4185412" y="0"/>
                </a:moveTo>
                <a:lnTo>
                  <a:pt x="313753" y="0"/>
                </a:lnTo>
                <a:lnTo>
                  <a:pt x="316941" y="10909"/>
                </a:lnTo>
                <a:lnTo>
                  <a:pt x="330415" y="54902"/>
                </a:lnTo>
                <a:lnTo>
                  <a:pt x="344449" y="98640"/>
                </a:lnTo>
                <a:lnTo>
                  <a:pt x="359016" y="142138"/>
                </a:lnTo>
                <a:lnTo>
                  <a:pt x="374142" y="185394"/>
                </a:lnTo>
                <a:lnTo>
                  <a:pt x="389788" y="228384"/>
                </a:lnTo>
                <a:lnTo>
                  <a:pt x="405980" y="271119"/>
                </a:lnTo>
                <a:lnTo>
                  <a:pt x="422706" y="313601"/>
                </a:lnTo>
                <a:lnTo>
                  <a:pt x="439953" y="355815"/>
                </a:lnTo>
                <a:lnTo>
                  <a:pt x="457720" y="397751"/>
                </a:lnTo>
                <a:lnTo>
                  <a:pt x="476008" y="439420"/>
                </a:lnTo>
                <a:lnTo>
                  <a:pt x="494804" y="480809"/>
                </a:lnTo>
                <a:lnTo>
                  <a:pt x="514121" y="521919"/>
                </a:lnTo>
                <a:lnTo>
                  <a:pt x="533946" y="562737"/>
                </a:lnTo>
                <a:lnTo>
                  <a:pt x="554266" y="603262"/>
                </a:lnTo>
                <a:lnTo>
                  <a:pt x="575081" y="643496"/>
                </a:lnTo>
                <a:lnTo>
                  <a:pt x="596392" y="683437"/>
                </a:lnTo>
                <a:lnTo>
                  <a:pt x="618197" y="723074"/>
                </a:lnTo>
                <a:lnTo>
                  <a:pt x="640486" y="762393"/>
                </a:lnTo>
                <a:lnTo>
                  <a:pt x="663257" y="801408"/>
                </a:lnTo>
                <a:lnTo>
                  <a:pt x="686498" y="840117"/>
                </a:lnTo>
                <a:lnTo>
                  <a:pt x="710222" y="878497"/>
                </a:lnTo>
                <a:lnTo>
                  <a:pt x="734415" y="916559"/>
                </a:lnTo>
                <a:lnTo>
                  <a:pt x="759079" y="954290"/>
                </a:lnTo>
                <a:lnTo>
                  <a:pt x="784199" y="991692"/>
                </a:lnTo>
                <a:lnTo>
                  <a:pt x="809764" y="1028763"/>
                </a:lnTo>
                <a:lnTo>
                  <a:pt x="835799" y="1065491"/>
                </a:lnTo>
                <a:lnTo>
                  <a:pt x="862279" y="1101877"/>
                </a:lnTo>
                <a:lnTo>
                  <a:pt x="889203" y="1137907"/>
                </a:lnTo>
                <a:lnTo>
                  <a:pt x="916571" y="1173594"/>
                </a:lnTo>
                <a:lnTo>
                  <a:pt x="944372" y="1208925"/>
                </a:lnTo>
                <a:lnTo>
                  <a:pt x="972604" y="1243901"/>
                </a:lnTo>
                <a:lnTo>
                  <a:pt x="1001268" y="1278509"/>
                </a:lnTo>
                <a:lnTo>
                  <a:pt x="1030351" y="1312748"/>
                </a:lnTo>
                <a:lnTo>
                  <a:pt x="1059865" y="1346606"/>
                </a:lnTo>
                <a:lnTo>
                  <a:pt x="1089787" y="1380109"/>
                </a:lnTo>
                <a:lnTo>
                  <a:pt x="1120127" y="1413217"/>
                </a:lnTo>
                <a:lnTo>
                  <a:pt x="1150874" y="1445945"/>
                </a:lnTo>
                <a:lnTo>
                  <a:pt x="1182027" y="1478280"/>
                </a:lnTo>
                <a:lnTo>
                  <a:pt x="1213573" y="1510233"/>
                </a:lnTo>
                <a:lnTo>
                  <a:pt x="1245514" y="1541780"/>
                </a:lnTo>
                <a:lnTo>
                  <a:pt x="1277861" y="1572933"/>
                </a:lnTo>
                <a:lnTo>
                  <a:pt x="1310589" y="1603679"/>
                </a:lnTo>
                <a:lnTo>
                  <a:pt x="1343698" y="1634020"/>
                </a:lnTo>
                <a:lnTo>
                  <a:pt x="1377188" y="1663941"/>
                </a:lnTo>
                <a:lnTo>
                  <a:pt x="1411058" y="1693456"/>
                </a:lnTo>
                <a:lnTo>
                  <a:pt x="1445298" y="1722539"/>
                </a:lnTo>
                <a:lnTo>
                  <a:pt x="1479905" y="1751203"/>
                </a:lnTo>
                <a:lnTo>
                  <a:pt x="1514868" y="1779435"/>
                </a:lnTo>
                <a:lnTo>
                  <a:pt x="1550200" y="1807235"/>
                </a:lnTo>
                <a:lnTo>
                  <a:pt x="1585887" y="1834603"/>
                </a:lnTo>
                <a:lnTo>
                  <a:pt x="1621929" y="1861527"/>
                </a:lnTo>
                <a:lnTo>
                  <a:pt x="1658315" y="1888007"/>
                </a:lnTo>
                <a:lnTo>
                  <a:pt x="1695043" y="1914029"/>
                </a:lnTo>
                <a:lnTo>
                  <a:pt x="1732102" y="1939607"/>
                </a:lnTo>
                <a:lnTo>
                  <a:pt x="1769503" y="1964728"/>
                </a:lnTo>
                <a:lnTo>
                  <a:pt x="1807235" y="1989391"/>
                </a:lnTo>
                <a:lnTo>
                  <a:pt x="1845297" y="2013572"/>
                </a:lnTo>
                <a:lnTo>
                  <a:pt x="1883689" y="2037295"/>
                </a:lnTo>
                <a:lnTo>
                  <a:pt x="1922386" y="2060549"/>
                </a:lnTo>
                <a:lnTo>
                  <a:pt x="1961400" y="2083320"/>
                </a:lnTo>
                <a:lnTo>
                  <a:pt x="2000732" y="2105609"/>
                </a:lnTo>
                <a:lnTo>
                  <a:pt x="2040369" y="2127415"/>
                </a:lnTo>
                <a:lnTo>
                  <a:pt x="2080298" y="2148725"/>
                </a:lnTo>
                <a:lnTo>
                  <a:pt x="2120531" y="2169541"/>
                </a:lnTo>
                <a:lnTo>
                  <a:pt x="2161070" y="2189861"/>
                </a:lnTo>
                <a:lnTo>
                  <a:pt x="2201888" y="2209685"/>
                </a:lnTo>
                <a:lnTo>
                  <a:pt x="2242985" y="2229002"/>
                </a:lnTo>
                <a:lnTo>
                  <a:pt x="2284374" y="2247798"/>
                </a:lnTo>
                <a:lnTo>
                  <a:pt x="2326043" y="2266086"/>
                </a:lnTo>
                <a:lnTo>
                  <a:pt x="2367991" y="2283853"/>
                </a:lnTo>
                <a:lnTo>
                  <a:pt x="2410193" y="2301100"/>
                </a:lnTo>
                <a:lnTo>
                  <a:pt x="2452674" y="2317826"/>
                </a:lnTo>
                <a:lnTo>
                  <a:pt x="2495410" y="2334018"/>
                </a:lnTo>
                <a:lnTo>
                  <a:pt x="2538399" y="2349665"/>
                </a:lnTo>
                <a:lnTo>
                  <a:pt x="2581656" y="2364778"/>
                </a:lnTo>
                <a:lnTo>
                  <a:pt x="2625153" y="2379357"/>
                </a:lnTo>
                <a:lnTo>
                  <a:pt x="2668892" y="2393378"/>
                </a:lnTo>
                <a:lnTo>
                  <a:pt x="2712885" y="2406853"/>
                </a:lnTo>
                <a:lnTo>
                  <a:pt x="2757106" y="2419781"/>
                </a:lnTo>
                <a:lnTo>
                  <a:pt x="2801569" y="2432139"/>
                </a:lnTo>
                <a:lnTo>
                  <a:pt x="2846247" y="2443937"/>
                </a:lnTo>
                <a:lnTo>
                  <a:pt x="2891155" y="2455164"/>
                </a:lnTo>
                <a:lnTo>
                  <a:pt x="2936290" y="2465832"/>
                </a:lnTo>
                <a:lnTo>
                  <a:pt x="2981642" y="2475915"/>
                </a:lnTo>
                <a:lnTo>
                  <a:pt x="3027197" y="2485415"/>
                </a:lnTo>
                <a:lnTo>
                  <a:pt x="3072968" y="2494330"/>
                </a:lnTo>
                <a:lnTo>
                  <a:pt x="3118955" y="2502662"/>
                </a:lnTo>
                <a:lnTo>
                  <a:pt x="3165132" y="2510409"/>
                </a:lnTo>
                <a:lnTo>
                  <a:pt x="3211499" y="2517559"/>
                </a:lnTo>
                <a:lnTo>
                  <a:pt x="3258070" y="2524099"/>
                </a:lnTo>
                <a:lnTo>
                  <a:pt x="3304819" y="2530043"/>
                </a:lnTo>
                <a:lnTo>
                  <a:pt x="3351758" y="2535377"/>
                </a:lnTo>
                <a:lnTo>
                  <a:pt x="3398875" y="2540089"/>
                </a:lnTo>
                <a:lnTo>
                  <a:pt x="3446170" y="2544203"/>
                </a:lnTo>
                <a:lnTo>
                  <a:pt x="3493630" y="2547683"/>
                </a:lnTo>
                <a:lnTo>
                  <a:pt x="3541268" y="2550541"/>
                </a:lnTo>
                <a:lnTo>
                  <a:pt x="3589070" y="2552776"/>
                </a:lnTo>
                <a:lnTo>
                  <a:pt x="3637026" y="2554376"/>
                </a:lnTo>
                <a:lnTo>
                  <a:pt x="3685146" y="2555329"/>
                </a:lnTo>
                <a:lnTo>
                  <a:pt x="3733419" y="2555659"/>
                </a:lnTo>
                <a:lnTo>
                  <a:pt x="3781679" y="2555329"/>
                </a:lnTo>
                <a:lnTo>
                  <a:pt x="3829799" y="2554376"/>
                </a:lnTo>
                <a:lnTo>
                  <a:pt x="3877754" y="2552776"/>
                </a:lnTo>
                <a:lnTo>
                  <a:pt x="3925557" y="2550541"/>
                </a:lnTo>
                <a:lnTo>
                  <a:pt x="3973195" y="2547683"/>
                </a:lnTo>
                <a:lnTo>
                  <a:pt x="4020655" y="2544203"/>
                </a:lnTo>
                <a:lnTo>
                  <a:pt x="4067962" y="2540089"/>
                </a:lnTo>
                <a:lnTo>
                  <a:pt x="4115079" y="2535377"/>
                </a:lnTo>
                <a:lnTo>
                  <a:pt x="4162018" y="2530043"/>
                </a:lnTo>
                <a:lnTo>
                  <a:pt x="4185412" y="2527071"/>
                </a:lnTo>
                <a:lnTo>
                  <a:pt x="4185412" y="0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11614"/>
            <a:ext cx="18288000" cy="1475740"/>
          </a:xfrm>
          <a:custGeom>
            <a:avLst/>
            <a:gdLst/>
            <a:ahLst/>
            <a:cxnLst/>
            <a:rect l="l" t="t" r="r" b="b"/>
            <a:pathLst>
              <a:path w="18288000" h="1475740">
                <a:moveTo>
                  <a:pt x="18287998" y="1475385"/>
                </a:moveTo>
                <a:lnTo>
                  <a:pt x="0" y="1475385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475385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3545" y="0"/>
            <a:ext cx="2530475" cy="1265555"/>
          </a:xfrm>
          <a:custGeom>
            <a:avLst/>
            <a:gdLst/>
            <a:ahLst/>
            <a:cxnLst/>
            <a:rect l="l" t="t" r="r" b="b"/>
            <a:pathLst>
              <a:path w="2530475" h="1265555">
                <a:moveTo>
                  <a:pt x="1264991" y="1264991"/>
                </a:moveTo>
                <a:lnTo>
                  <a:pt x="1216469" y="1264078"/>
                </a:lnTo>
                <a:lnTo>
                  <a:pt x="1168409" y="1261359"/>
                </a:lnTo>
                <a:lnTo>
                  <a:pt x="1120844" y="1256869"/>
                </a:lnTo>
                <a:lnTo>
                  <a:pt x="1073806" y="1250638"/>
                </a:lnTo>
                <a:lnTo>
                  <a:pt x="1027329" y="1242701"/>
                </a:lnTo>
                <a:lnTo>
                  <a:pt x="981445" y="1233090"/>
                </a:lnTo>
                <a:lnTo>
                  <a:pt x="936186" y="1221837"/>
                </a:lnTo>
                <a:lnTo>
                  <a:pt x="891586" y="1208976"/>
                </a:lnTo>
                <a:lnTo>
                  <a:pt x="847678" y="1194540"/>
                </a:lnTo>
                <a:lnTo>
                  <a:pt x="804493" y="1178560"/>
                </a:lnTo>
                <a:lnTo>
                  <a:pt x="762065" y="1161070"/>
                </a:lnTo>
                <a:lnTo>
                  <a:pt x="720427" y="1142102"/>
                </a:lnTo>
                <a:lnTo>
                  <a:pt x="679611" y="1121690"/>
                </a:lnTo>
                <a:lnTo>
                  <a:pt x="639650" y="1099866"/>
                </a:lnTo>
                <a:lnTo>
                  <a:pt x="600577" y="1076662"/>
                </a:lnTo>
                <a:lnTo>
                  <a:pt x="562425" y="1052112"/>
                </a:lnTo>
                <a:lnTo>
                  <a:pt x="525226" y="1026249"/>
                </a:lnTo>
                <a:lnTo>
                  <a:pt x="489013" y="999104"/>
                </a:lnTo>
                <a:lnTo>
                  <a:pt x="453819" y="970712"/>
                </a:lnTo>
                <a:lnTo>
                  <a:pt x="419677" y="941103"/>
                </a:lnTo>
                <a:lnTo>
                  <a:pt x="386619" y="910313"/>
                </a:lnTo>
                <a:lnTo>
                  <a:pt x="354678" y="878372"/>
                </a:lnTo>
                <a:lnTo>
                  <a:pt x="323888" y="845314"/>
                </a:lnTo>
                <a:lnTo>
                  <a:pt x="294279" y="811172"/>
                </a:lnTo>
                <a:lnTo>
                  <a:pt x="265887" y="775978"/>
                </a:lnTo>
                <a:lnTo>
                  <a:pt x="238742" y="739765"/>
                </a:lnTo>
                <a:lnTo>
                  <a:pt x="212879" y="702566"/>
                </a:lnTo>
                <a:lnTo>
                  <a:pt x="188329" y="664414"/>
                </a:lnTo>
                <a:lnTo>
                  <a:pt x="165125" y="625341"/>
                </a:lnTo>
                <a:lnTo>
                  <a:pt x="143301" y="585380"/>
                </a:lnTo>
                <a:lnTo>
                  <a:pt x="122889" y="544564"/>
                </a:lnTo>
                <a:lnTo>
                  <a:pt x="103921" y="502926"/>
                </a:lnTo>
                <a:lnTo>
                  <a:pt x="86431" y="460498"/>
                </a:lnTo>
                <a:lnTo>
                  <a:pt x="70451" y="417313"/>
                </a:lnTo>
                <a:lnTo>
                  <a:pt x="56015" y="373405"/>
                </a:lnTo>
                <a:lnTo>
                  <a:pt x="43154" y="328804"/>
                </a:lnTo>
                <a:lnTo>
                  <a:pt x="31901" y="283546"/>
                </a:lnTo>
                <a:lnTo>
                  <a:pt x="22290" y="237662"/>
                </a:lnTo>
                <a:lnTo>
                  <a:pt x="14353" y="191184"/>
                </a:lnTo>
                <a:lnTo>
                  <a:pt x="8122" y="144147"/>
                </a:lnTo>
                <a:lnTo>
                  <a:pt x="3631" y="96581"/>
                </a:lnTo>
                <a:lnTo>
                  <a:pt x="913" y="48521"/>
                </a:lnTo>
                <a:lnTo>
                  <a:pt x="0" y="0"/>
                </a:lnTo>
                <a:lnTo>
                  <a:pt x="2529983" y="0"/>
                </a:lnTo>
                <a:lnTo>
                  <a:pt x="2529070" y="48521"/>
                </a:lnTo>
                <a:lnTo>
                  <a:pt x="2526352" y="96581"/>
                </a:lnTo>
                <a:lnTo>
                  <a:pt x="2521861" y="144147"/>
                </a:lnTo>
                <a:lnTo>
                  <a:pt x="2515631" y="191184"/>
                </a:lnTo>
                <a:lnTo>
                  <a:pt x="2507694" y="237662"/>
                </a:lnTo>
                <a:lnTo>
                  <a:pt x="2498082" y="283546"/>
                </a:lnTo>
                <a:lnTo>
                  <a:pt x="2486830" y="328804"/>
                </a:lnTo>
                <a:lnTo>
                  <a:pt x="2473969" y="373405"/>
                </a:lnTo>
                <a:lnTo>
                  <a:pt x="2459532" y="417313"/>
                </a:lnTo>
                <a:lnTo>
                  <a:pt x="2443552" y="460498"/>
                </a:lnTo>
                <a:lnTo>
                  <a:pt x="2426062" y="502926"/>
                </a:lnTo>
                <a:lnTo>
                  <a:pt x="2407095" y="544564"/>
                </a:lnTo>
                <a:lnTo>
                  <a:pt x="2386682" y="585380"/>
                </a:lnTo>
                <a:lnTo>
                  <a:pt x="2364858" y="625341"/>
                </a:lnTo>
                <a:lnTo>
                  <a:pt x="2341655" y="664414"/>
                </a:lnTo>
                <a:lnTo>
                  <a:pt x="2317105" y="702566"/>
                </a:lnTo>
                <a:lnTo>
                  <a:pt x="2291241" y="739765"/>
                </a:lnTo>
                <a:lnTo>
                  <a:pt x="2264097" y="775978"/>
                </a:lnTo>
                <a:lnTo>
                  <a:pt x="2235704" y="811172"/>
                </a:lnTo>
                <a:lnTo>
                  <a:pt x="2206096" y="845314"/>
                </a:lnTo>
                <a:lnTo>
                  <a:pt x="2175305" y="878372"/>
                </a:lnTo>
                <a:lnTo>
                  <a:pt x="2143364" y="910313"/>
                </a:lnTo>
                <a:lnTo>
                  <a:pt x="2110306" y="941103"/>
                </a:lnTo>
                <a:lnTo>
                  <a:pt x="2076164" y="970712"/>
                </a:lnTo>
                <a:lnTo>
                  <a:pt x="2040970" y="999104"/>
                </a:lnTo>
                <a:lnTo>
                  <a:pt x="2004757" y="1026249"/>
                </a:lnTo>
                <a:lnTo>
                  <a:pt x="1967558" y="1052112"/>
                </a:lnTo>
                <a:lnTo>
                  <a:pt x="1929406" y="1076662"/>
                </a:lnTo>
                <a:lnTo>
                  <a:pt x="1890333" y="1099866"/>
                </a:lnTo>
                <a:lnTo>
                  <a:pt x="1850372" y="1121690"/>
                </a:lnTo>
                <a:lnTo>
                  <a:pt x="1809556" y="1142102"/>
                </a:lnTo>
                <a:lnTo>
                  <a:pt x="1767918" y="1161070"/>
                </a:lnTo>
                <a:lnTo>
                  <a:pt x="1725490" y="1178560"/>
                </a:lnTo>
                <a:lnTo>
                  <a:pt x="1682305" y="1194540"/>
                </a:lnTo>
                <a:lnTo>
                  <a:pt x="1638396" y="1208976"/>
                </a:lnTo>
                <a:lnTo>
                  <a:pt x="1593796" y="1221837"/>
                </a:lnTo>
                <a:lnTo>
                  <a:pt x="1548538" y="1233090"/>
                </a:lnTo>
                <a:lnTo>
                  <a:pt x="1502653" y="1242701"/>
                </a:lnTo>
                <a:lnTo>
                  <a:pt x="1456176" y="1250638"/>
                </a:lnTo>
                <a:lnTo>
                  <a:pt x="1409138" y="1256869"/>
                </a:lnTo>
                <a:lnTo>
                  <a:pt x="1361573" y="1261359"/>
                </a:lnTo>
                <a:lnTo>
                  <a:pt x="1313513" y="1264078"/>
                </a:lnTo>
                <a:lnTo>
                  <a:pt x="1264991" y="1264991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15066"/>
            <a:ext cx="6545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45" dirty="0"/>
              <a:t>VINÍCIUS</a:t>
            </a:r>
            <a:r>
              <a:rPr sz="5200" spc="-100" dirty="0"/>
              <a:t> </a:t>
            </a:r>
            <a:r>
              <a:rPr sz="5200" spc="530" dirty="0"/>
              <a:t>FARINHA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457200" y="2549793"/>
            <a:ext cx="8458200" cy="3111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900" spc="80" dirty="0">
                <a:solidFill>
                  <a:srgbClr val="244257"/>
                </a:solidFill>
                <a:latin typeface="Trebuchet MS"/>
                <a:cs typeface="Trebuchet MS"/>
              </a:rPr>
              <a:t>LINK DA ANÁLISE: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2900" spc="80" dirty="0">
              <a:solidFill>
                <a:srgbClr val="244257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900" spc="80" dirty="0">
                <a:solidFill>
                  <a:srgbClr val="244257"/>
                </a:solidFill>
                <a:latin typeface="Trebuchet MS"/>
                <a:cs typeface="Trebuchet MS"/>
              </a:rPr>
              <a:t>encurtador.com.br/DSY08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2900" spc="80" dirty="0">
              <a:solidFill>
                <a:srgbClr val="244257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80" dirty="0">
                <a:solidFill>
                  <a:srgbClr val="244257"/>
                </a:solidFill>
                <a:latin typeface="Trebuchet MS"/>
                <a:cs typeface="Trebuchet MS"/>
              </a:rPr>
              <a:t>CONTATOS</a:t>
            </a:r>
            <a:endParaRPr sz="2900" dirty="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  <a:spcBef>
                <a:spcPts val="240"/>
              </a:spcBef>
            </a:pPr>
            <a:r>
              <a:rPr sz="2350" spc="-140" dirty="0">
                <a:solidFill>
                  <a:srgbClr val="244257"/>
                </a:solidFill>
                <a:latin typeface="Trebuchet MS"/>
                <a:cs typeface="Trebuchet MS"/>
                <a:hlinkClick r:id="rId2"/>
              </a:rPr>
              <a:t>vinifarinha11rj55@gmail.com </a:t>
            </a:r>
            <a:r>
              <a:rPr sz="2350" spc="-1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350" spc="-70" dirty="0">
                <a:solidFill>
                  <a:srgbClr val="244257"/>
                </a:solidFill>
                <a:latin typeface="Trebuchet MS"/>
                <a:cs typeface="Trebuchet MS"/>
              </a:rPr>
              <a:t>https://github.com/ViniciusFarinha </a:t>
            </a:r>
            <a:r>
              <a:rPr sz="2350" spc="-6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350" spc="-6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www</a:t>
            </a:r>
            <a:r>
              <a:rPr sz="2350" spc="-254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sz="2350" spc="-19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2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k</a:t>
            </a:r>
            <a:r>
              <a:rPr sz="2350" spc="-2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254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sz="2350" spc="4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2350" spc="-17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2350" spc="-17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v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4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u</a:t>
            </a:r>
            <a:r>
              <a:rPr sz="2350" spc="-2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sz="2350" spc="-8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f</a:t>
            </a:r>
            <a:r>
              <a:rPr sz="2350" spc="8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2350" spc="-20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nh</a:t>
            </a:r>
            <a:r>
              <a:rPr sz="2350" spc="10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a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88894" y="1310779"/>
            <a:ext cx="1799589" cy="4328160"/>
          </a:xfrm>
          <a:custGeom>
            <a:avLst/>
            <a:gdLst/>
            <a:ahLst/>
            <a:cxnLst/>
            <a:rect l="l" t="t" r="r" b="b"/>
            <a:pathLst>
              <a:path w="1799590" h="4328160">
                <a:moveTo>
                  <a:pt x="1799105" y="4328029"/>
                </a:moveTo>
                <a:lnTo>
                  <a:pt x="1426053" y="4227763"/>
                </a:lnTo>
                <a:lnTo>
                  <a:pt x="1380449" y="4202363"/>
                </a:lnTo>
                <a:lnTo>
                  <a:pt x="1335261" y="4189663"/>
                </a:lnTo>
                <a:lnTo>
                  <a:pt x="1246187" y="4138863"/>
                </a:lnTo>
                <a:lnTo>
                  <a:pt x="1202330" y="4126163"/>
                </a:lnTo>
                <a:lnTo>
                  <a:pt x="1116050" y="4075363"/>
                </a:lnTo>
                <a:lnTo>
                  <a:pt x="1031778" y="4024563"/>
                </a:lnTo>
                <a:lnTo>
                  <a:pt x="949631" y="3973763"/>
                </a:lnTo>
                <a:lnTo>
                  <a:pt x="909389" y="3948363"/>
                </a:lnTo>
                <a:lnTo>
                  <a:pt x="869723" y="3910263"/>
                </a:lnTo>
                <a:lnTo>
                  <a:pt x="830646" y="3884863"/>
                </a:lnTo>
                <a:lnTo>
                  <a:pt x="792172" y="3846763"/>
                </a:lnTo>
                <a:lnTo>
                  <a:pt x="754316" y="3821363"/>
                </a:lnTo>
                <a:lnTo>
                  <a:pt x="717093" y="3783263"/>
                </a:lnTo>
                <a:lnTo>
                  <a:pt x="680518" y="3757863"/>
                </a:lnTo>
                <a:lnTo>
                  <a:pt x="644604" y="3719763"/>
                </a:lnTo>
                <a:lnTo>
                  <a:pt x="609410" y="3681663"/>
                </a:lnTo>
                <a:lnTo>
                  <a:pt x="575139" y="3643563"/>
                </a:lnTo>
                <a:lnTo>
                  <a:pt x="541797" y="3605463"/>
                </a:lnTo>
                <a:lnTo>
                  <a:pt x="509391" y="3567363"/>
                </a:lnTo>
                <a:lnTo>
                  <a:pt x="477924" y="3529263"/>
                </a:lnTo>
                <a:lnTo>
                  <a:pt x="447405" y="3491163"/>
                </a:lnTo>
                <a:lnTo>
                  <a:pt x="417837" y="3453063"/>
                </a:lnTo>
                <a:lnTo>
                  <a:pt x="389227" y="3414963"/>
                </a:lnTo>
                <a:lnTo>
                  <a:pt x="361581" y="3376863"/>
                </a:lnTo>
                <a:lnTo>
                  <a:pt x="334904" y="3326063"/>
                </a:lnTo>
                <a:lnTo>
                  <a:pt x="309203" y="3287963"/>
                </a:lnTo>
                <a:lnTo>
                  <a:pt x="284483" y="3249863"/>
                </a:lnTo>
                <a:lnTo>
                  <a:pt x="260750" y="3199063"/>
                </a:lnTo>
                <a:lnTo>
                  <a:pt x="238009" y="3160963"/>
                </a:lnTo>
                <a:lnTo>
                  <a:pt x="216267" y="3110163"/>
                </a:lnTo>
                <a:lnTo>
                  <a:pt x="195529" y="3072063"/>
                </a:lnTo>
                <a:lnTo>
                  <a:pt x="175801" y="3021263"/>
                </a:lnTo>
                <a:lnTo>
                  <a:pt x="157088" y="2983163"/>
                </a:lnTo>
                <a:lnTo>
                  <a:pt x="139398" y="2932363"/>
                </a:lnTo>
                <a:lnTo>
                  <a:pt x="122734" y="2894263"/>
                </a:lnTo>
                <a:lnTo>
                  <a:pt x="107104" y="2843463"/>
                </a:lnTo>
                <a:lnTo>
                  <a:pt x="92513" y="2792663"/>
                </a:lnTo>
                <a:lnTo>
                  <a:pt x="78966" y="2754563"/>
                </a:lnTo>
                <a:lnTo>
                  <a:pt x="66470" y="2703763"/>
                </a:lnTo>
                <a:lnTo>
                  <a:pt x="55030" y="2652963"/>
                </a:lnTo>
                <a:lnTo>
                  <a:pt x="44652" y="2602163"/>
                </a:lnTo>
                <a:lnTo>
                  <a:pt x="35342" y="2551363"/>
                </a:lnTo>
                <a:lnTo>
                  <a:pt x="27106" y="2513263"/>
                </a:lnTo>
                <a:lnTo>
                  <a:pt x="19949" y="2462463"/>
                </a:lnTo>
                <a:lnTo>
                  <a:pt x="13877" y="2411663"/>
                </a:lnTo>
                <a:lnTo>
                  <a:pt x="8897" y="2360863"/>
                </a:lnTo>
                <a:lnTo>
                  <a:pt x="5013" y="2310063"/>
                </a:lnTo>
                <a:lnTo>
                  <a:pt x="2231" y="2259263"/>
                </a:lnTo>
                <a:lnTo>
                  <a:pt x="558" y="2208463"/>
                </a:lnTo>
                <a:lnTo>
                  <a:pt x="0" y="2157663"/>
                </a:lnTo>
                <a:lnTo>
                  <a:pt x="558" y="2106863"/>
                </a:lnTo>
                <a:lnTo>
                  <a:pt x="2231" y="2056063"/>
                </a:lnTo>
                <a:lnTo>
                  <a:pt x="5013" y="2005263"/>
                </a:lnTo>
                <a:lnTo>
                  <a:pt x="8897" y="1967163"/>
                </a:lnTo>
                <a:lnTo>
                  <a:pt x="13877" y="1916363"/>
                </a:lnTo>
                <a:lnTo>
                  <a:pt x="19949" y="1865563"/>
                </a:lnTo>
                <a:lnTo>
                  <a:pt x="27106" y="1814763"/>
                </a:lnTo>
                <a:lnTo>
                  <a:pt x="35342" y="1763963"/>
                </a:lnTo>
                <a:lnTo>
                  <a:pt x="44652" y="1713163"/>
                </a:lnTo>
                <a:lnTo>
                  <a:pt x="55030" y="1662363"/>
                </a:lnTo>
                <a:lnTo>
                  <a:pt x="66470" y="1624263"/>
                </a:lnTo>
                <a:lnTo>
                  <a:pt x="78966" y="1573463"/>
                </a:lnTo>
                <a:lnTo>
                  <a:pt x="92513" y="1522663"/>
                </a:lnTo>
                <a:lnTo>
                  <a:pt x="107104" y="1484563"/>
                </a:lnTo>
                <a:lnTo>
                  <a:pt x="122734" y="1433763"/>
                </a:lnTo>
                <a:lnTo>
                  <a:pt x="139398" y="1382963"/>
                </a:lnTo>
                <a:lnTo>
                  <a:pt x="157088" y="1344863"/>
                </a:lnTo>
                <a:lnTo>
                  <a:pt x="175801" y="1294063"/>
                </a:lnTo>
                <a:lnTo>
                  <a:pt x="195529" y="1255963"/>
                </a:lnTo>
                <a:lnTo>
                  <a:pt x="216267" y="1205163"/>
                </a:lnTo>
                <a:lnTo>
                  <a:pt x="238009" y="1167063"/>
                </a:lnTo>
                <a:lnTo>
                  <a:pt x="260750" y="1116263"/>
                </a:lnTo>
                <a:lnTo>
                  <a:pt x="284483" y="1078163"/>
                </a:lnTo>
                <a:lnTo>
                  <a:pt x="309203" y="1040063"/>
                </a:lnTo>
                <a:lnTo>
                  <a:pt x="334904" y="989263"/>
                </a:lnTo>
                <a:lnTo>
                  <a:pt x="361581" y="951163"/>
                </a:lnTo>
                <a:lnTo>
                  <a:pt x="389227" y="913063"/>
                </a:lnTo>
                <a:lnTo>
                  <a:pt x="417837" y="874963"/>
                </a:lnTo>
                <a:lnTo>
                  <a:pt x="447405" y="824163"/>
                </a:lnTo>
                <a:lnTo>
                  <a:pt x="477924" y="786063"/>
                </a:lnTo>
                <a:lnTo>
                  <a:pt x="509391" y="747963"/>
                </a:lnTo>
                <a:lnTo>
                  <a:pt x="541797" y="709863"/>
                </a:lnTo>
                <a:lnTo>
                  <a:pt x="575139" y="671763"/>
                </a:lnTo>
                <a:lnTo>
                  <a:pt x="609410" y="646363"/>
                </a:lnTo>
                <a:lnTo>
                  <a:pt x="644604" y="608263"/>
                </a:lnTo>
                <a:lnTo>
                  <a:pt x="680518" y="570163"/>
                </a:lnTo>
                <a:lnTo>
                  <a:pt x="717093" y="532063"/>
                </a:lnTo>
                <a:lnTo>
                  <a:pt x="754316" y="506663"/>
                </a:lnTo>
                <a:lnTo>
                  <a:pt x="792172" y="468563"/>
                </a:lnTo>
                <a:lnTo>
                  <a:pt x="830646" y="443163"/>
                </a:lnTo>
                <a:lnTo>
                  <a:pt x="869723" y="405063"/>
                </a:lnTo>
                <a:lnTo>
                  <a:pt x="949631" y="354263"/>
                </a:lnTo>
                <a:lnTo>
                  <a:pt x="990432" y="316163"/>
                </a:lnTo>
                <a:lnTo>
                  <a:pt x="1073656" y="265363"/>
                </a:lnTo>
                <a:lnTo>
                  <a:pt x="1116050" y="239963"/>
                </a:lnTo>
                <a:lnTo>
                  <a:pt x="1158947" y="227263"/>
                </a:lnTo>
                <a:lnTo>
                  <a:pt x="1290502" y="151063"/>
                </a:lnTo>
                <a:lnTo>
                  <a:pt x="1335261" y="138363"/>
                </a:lnTo>
                <a:lnTo>
                  <a:pt x="1380449" y="112963"/>
                </a:lnTo>
                <a:lnTo>
                  <a:pt x="1472056" y="87563"/>
                </a:lnTo>
                <a:lnTo>
                  <a:pt x="1518445" y="62163"/>
                </a:lnTo>
                <a:lnTo>
                  <a:pt x="1707570" y="11363"/>
                </a:lnTo>
                <a:lnTo>
                  <a:pt x="1755671" y="11363"/>
                </a:lnTo>
                <a:lnTo>
                  <a:pt x="1799105" y="0"/>
                </a:lnTo>
                <a:lnTo>
                  <a:pt x="1799105" y="127447"/>
                </a:lnTo>
                <a:lnTo>
                  <a:pt x="1522343" y="201863"/>
                </a:lnTo>
                <a:lnTo>
                  <a:pt x="1476435" y="227263"/>
                </a:lnTo>
                <a:lnTo>
                  <a:pt x="1385900" y="252663"/>
                </a:lnTo>
                <a:lnTo>
                  <a:pt x="1297179" y="303463"/>
                </a:lnTo>
                <a:lnTo>
                  <a:pt x="1253540" y="316163"/>
                </a:lnTo>
                <a:lnTo>
                  <a:pt x="1167785" y="366963"/>
                </a:lnTo>
                <a:lnTo>
                  <a:pt x="1084169" y="417763"/>
                </a:lnTo>
                <a:lnTo>
                  <a:pt x="1002820" y="468563"/>
                </a:lnTo>
                <a:lnTo>
                  <a:pt x="963036" y="506663"/>
                </a:lnTo>
                <a:lnTo>
                  <a:pt x="923868" y="532063"/>
                </a:lnTo>
                <a:lnTo>
                  <a:pt x="885331" y="570163"/>
                </a:lnTo>
                <a:lnTo>
                  <a:pt x="847441" y="595563"/>
                </a:lnTo>
                <a:lnTo>
                  <a:pt x="810216" y="633663"/>
                </a:lnTo>
                <a:lnTo>
                  <a:pt x="773670" y="659063"/>
                </a:lnTo>
                <a:lnTo>
                  <a:pt x="737821" y="697163"/>
                </a:lnTo>
                <a:lnTo>
                  <a:pt x="702808" y="735263"/>
                </a:lnTo>
                <a:lnTo>
                  <a:pt x="668766" y="773363"/>
                </a:lnTo>
                <a:lnTo>
                  <a:pt x="635702" y="811463"/>
                </a:lnTo>
                <a:lnTo>
                  <a:pt x="603622" y="849563"/>
                </a:lnTo>
                <a:lnTo>
                  <a:pt x="572534" y="887663"/>
                </a:lnTo>
                <a:lnTo>
                  <a:pt x="542443" y="925763"/>
                </a:lnTo>
                <a:lnTo>
                  <a:pt x="513357" y="963863"/>
                </a:lnTo>
                <a:lnTo>
                  <a:pt x="485283" y="1001963"/>
                </a:lnTo>
                <a:lnTo>
                  <a:pt x="458227" y="1040063"/>
                </a:lnTo>
                <a:lnTo>
                  <a:pt x="432196" y="1090863"/>
                </a:lnTo>
                <a:lnTo>
                  <a:pt x="407196" y="1128963"/>
                </a:lnTo>
                <a:lnTo>
                  <a:pt x="383236" y="1167063"/>
                </a:lnTo>
                <a:lnTo>
                  <a:pt x="360320" y="1217863"/>
                </a:lnTo>
                <a:lnTo>
                  <a:pt x="338456" y="1255963"/>
                </a:lnTo>
                <a:lnTo>
                  <a:pt x="317651" y="1306763"/>
                </a:lnTo>
                <a:lnTo>
                  <a:pt x="297912" y="1344863"/>
                </a:lnTo>
                <a:lnTo>
                  <a:pt x="279245" y="1395663"/>
                </a:lnTo>
                <a:lnTo>
                  <a:pt x="261657" y="1433763"/>
                </a:lnTo>
                <a:lnTo>
                  <a:pt x="245155" y="1484563"/>
                </a:lnTo>
                <a:lnTo>
                  <a:pt x="229745" y="1535363"/>
                </a:lnTo>
                <a:lnTo>
                  <a:pt x="215434" y="1573463"/>
                </a:lnTo>
                <a:lnTo>
                  <a:pt x="202230" y="1624263"/>
                </a:lnTo>
                <a:lnTo>
                  <a:pt x="190138" y="1675063"/>
                </a:lnTo>
                <a:lnTo>
                  <a:pt x="179166" y="1713163"/>
                </a:lnTo>
                <a:lnTo>
                  <a:pt x="169320" y="1763963"/>
                </a:lnTo>
                <a:lnTo>
                  <a:pt x="160607" y="1814763"/>
                </a:lnTo>
                <a:lnTo>
                  <a:pt x="153034" y="1865563"/>
                </a:lnTo>
                <a:lnTo>
                  <a:pt x="146608" y="1916363"/>
                </a:lnTo>
                <a:lnTo>
                  <a:pt x="141335" y="1967163"/>
                </a:lnTo>
                <a:lnTo>
                  <a:pt x="137221" y="2005263"/>
                </a:lnTo>
                <a:lnTo>
                  <a:pt x="134275" y="2056063"/>
                </a:lnTo>
                <a:lnTo>
                  <a:pt x="132502" y="2106863"/>
                </a:lnTo>
                <a:lnTo>
                  <a:pt x="131910" y="2157674"/>
                </a:lnTo>
                <a:lnTo>
                  <a:pt x="132502" y="2208463"/>
                </a:lnTo>
                <a:lnTo>
                  <a:pt x="134275" y="2259263"/>
                </a:lnTo>
                <a:lnTo>
                  <a:pt x="137221" y="2310063"/>
                </a:lnTo>
                <a:lnTo>
                  <a:pt x="141335" y="2360863"/>
                </a:lnTo>
                <a:lnTo>
                  <a:pt x="146608" y="2411663"/>
                </a:lnTo>
                <a:lnTo>
                  <a:pt x="153034" y="2462463"/>
                </a:lnTo>
                <a:lnTo>
                  <a:pt x="160607" y="2513263"/>
                </a:lnTo>
                <a:lnTo>
                  <a:pt x="169320" y="2551363"/>
                </a:lnTo>
                <a:lnTo>
                  <a:pt x="179166" y="2602163"/>
                </a:lnTo>
                <a:lnTo>
                  <a:pt x="190138" y="2652963"/>
                </a:lnTo>
                <a:lnTo>
                  <a:pt x="202230" y="2703763"/>
                </a:lnTo>
                <a:lnTo>
                  <a:pt x="215434" y="2741863"/>
                </a:lnTo>
                <a:lnTo>
                  <a:pt x="229745" y="2792663"/>
                </a:lnTo>
                <a:lnTo>
                  <a:pt x="245155" y="2843463"/>
                </a:lnTo>
                <a:lnTo>
                  <a:pt x="261657" y="2881563"/>
                </a:lnTo>
                <a:lnTo>
                  <a:pt x="279245" y="2932363"/>
                </a:lnTo>
                <a:lnTo>
                  <a:pt x="297912" y="2970463"/>
                </a:lnTo>
                <a:lnTo>
                  <a:pt x="317651" y="3021263"/>
                </a:lnTo>
                <a:lnTo>
                  <a:pt x="338456" y="3059363"/>
                </a:lnTo>
                <a:lnTo>
                  <a:pt x="360320" y="3110163"/>
                </a:lnTo>
                <a:lnTo>
                  <a:pt x="383236" y="3148263"/>
                </a:lnTo>
                <a:lnTo>
                  <a:pt x="407196" y="3199063"/>
                </a:lnTo>
                <a:lnTo>
                  <a:pt x="432196" y="3237163"/>
                </a:lnTo>
                <a:lnTo>
                  <a:pt x="458227" y="3275263"/>
                </a:lnTo>
                <a:lnTo>
                  <a:pt x="485283" y="3313363"/>
                </a:lnTo>
                <a:lnTo>
                  <a:pt x="513357" y="3364163"/>
                </a:lnTo>
                <a:lnTo>
                  <a:pt x="542443" y="3402263"/>
                </a:lnTo>
                <a:lnTo>
                  <a:pt x="572534" y="3440363"/>
                </a:lnTo>
                <a:lnTo>
                  <a:pt x="603622" y="3478463"/>
                </a:lnTo>
                <a:lnTo>
                  <a:pt x="635702" y="3516563"/>
                </a:lnTo>
                <a:lnTo>
                  <a:pt x="668766" y="3554663"/>
                </a:lnTo>
                <a:lnTo>
                  <a:pt x="702808" y="3592763"/>
                </a:lnTo>
                <a:lnTo>
                  <a:pt x="737821" y="3618163"/>
                </a:lnTo>
                <a:lnTo>
                  <a:pt x="773670" y="3656263"/>
                </a:lnTo>
                <a:lnTo>
                  <a:pt x="810216" y="3694363"/>
                </a:lnTo>
                <a:lnTo>
                  <a:pt x="847441" y="3719763"/>
                </a:lnTo>
                <a:lnTo>
                  <a:pt x="885331" y="3757863"/>
                </a:lnTo>
                <a:lnTo>
                  <a:pt x="923868" y="3783263"/>
                </a:lnTo>
                <a:lnTo>
                  <a:pt x="963036" y="3821363"/>
                </a:lnTo>
                <a:lnTo>
                  <a:pt x="1043203" y="3872163"/>
                </a:lnTo>
                <a:lnTo>
                  <a:pt x="1125702" y="3922963"/>
                </a:lnTo>
                <a:lnTo>
                  <a:pt x="1210404" y="3973763"/>
                </a:lnTo>
                <a:lnTo>
                  <a:pt x="1297179" y="4024563"/>
                </a:lnTo>
                <a:lnTo>
                  <a:pt x="1341305" y="4037263"/>
                </a:lnTo>
                <a:lnTo>
                  <a:pt x="1430949" y="4088063"/>
                </a:lnTo>
                <a:lnTo>
                  <a:pt x="1568657" y="4126163"/>
                </a:lnTo>
                <a:lnTo>
                  <a:pt x="1615360" y="4151563"/>
                </a:lnTo>
                <a:lnTo>
                  <a:pt x="1709868" y="4176963"/>
                </a:lnTo>
                <a:lnTo>
                  <a:pt x="1757642" y="4176963"/>
                </a:lnTo>
                <a:lnTo>
                  <a:pt x="1799105" y="4187876"/>
                </a:lnTo>
                <a:lnTo>
                  <a:pt x="1799105" y="432802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2237761"/>
            <a:ext cx="6305549" cy="4987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576" y="11"/>
            <a:ext cx="4185920" cy="2857500"/>
          </a:xfrm>
          <a:custGeom>
            <a:avLst/>
            <a:gdLst/>
            <a:ahLst/>
            <a:cxnLst/>
            <a:rect l="l" t="t" r="r" b="b"/>
            <a:pathLst>
              <a:path w="4185919" h="2857500">
                <a:moveTo>
                  <a:pt x="4185412" y="2729674"/>
                </a:moveTo>
                <a:lnTo>
                  <a:pt x="4115003" y="2737535"/>
                </a:lnTo>
                <a:lnTo>
                  <a:pt x="4067860" y="2741993"/>
                </a:lnTo>
                <a:lnTo>
                  <a:pt x="4020540" y="2745879"/>
                </a:lnTo>
                <a:lnTo>
                  <a:pt x="3973068" y="2749181"/>
                </a:lnTo>
                <a:lnTo>
                  <a:pt x="3925443" y="2751886"/>
                </a:lnTo>
                <a:lnTo>
                  <a:pt x="3877653" y="2753995"/>
                </a:lnTo>
                <a:lnTo>
                  <a:pt x="3829723" y="2755506"/>
                </a:lnTo>
                <a:lnTo>
                  <a:pt x="3781641" y="2756408"/>
                </a:lnTo>
                <a:lnTo>
                  <a:pt x="3773157" y="2756471"/>
                </a:lnTo>
                <a:lnTo>
                  <a:pt x="3685184" y="2756408"/>
                </a:lnTo>
                <a:lnTo>
                  <a:pt x="3637102" y="2755506"/>
                </a:lnTo>
                <a:lnTo>
                  <a:pt x="3589172" y="2753995"/>
                </a:lnTo>
                <a:lnTo>
                  <a:pt x="3541382" y="2751886"/>
                </a:lnTo>
                <a:lnTo>
                  <a:pt x="3493757" y="2749181"/>
                </a:lnTo>
                <a:lnTo>
                  <a:pt x="3446284" y="2745879"/>
                </a:lnTo>
                <a:lnTo>
                  <a:pt x="3398964" y="2741993"/>
                </a:lnTo>
                <a:lnTo>
                  <a:pt x="3351822" y="2737535"/>
                </a:lnTo>
                <a:lnTo>
                  <a:pt x="3304844" y="2732481"/>
                </a:lnTo>
                <a:lnTo>
                  <a:pt x="3258032" y="2726867"/>
                </a:lnTo>
                <a:lnTo>
                  <a:pt x="3211411" y="2720670"/>
                </a:lnTo>
                <a:lnTo>
                  <a:pt x="3164954" y="2713901"/>
                </a:lnTo>
                <a:lnTo>
                  <a:pt x="3118688" y="2706573"/>
                </a:lnTo>
                <a:lnTo>
                  <a:pt x="3072612" y="2698686"/>
                </a:lnTo>
                <a:lnTo>
                  <a:pt x="3026727" y="2690228"/>
                </a:lnTo>
                <a:lnTo>
                  <a:pt x="2981033" y="2681224"/>
                </a:lnTo>
                <a:lnTo>
                  <a:pt x="2935528" y="2671673"/>
                </a:lnTo>
                <a:lnTo>
                  <a:pt x="2890228" y="2661564"/>
                </a:lnTo>
                <a:lnTo>
                  <a:pt x="2845143" y="2650921"/>
                </a:lnTo>
                <a:lnTo>
                  <a:pt x="2800261" y="2639733"/>
                </a:lnTo>
                <a:lnTo>
                  <a:pt x="2755595" y="2628011"/>
                </a:lnTo>
                <a:lnTo>
                  <a:pt x="2711132" y="2615755"/>
                </a:lnTo>
                <a:lnTo>
                  <a:pt x="2666911" y="2602966"/>
                </a:lnTo>
                <a:lnTo>
                  <a:pt x="2622893" y="2589657"/>
                </a:lnTo>
                <a:lnTo>
                  <a:pt x="2579116" y="2575826"/>
                </a:lnTo>
                <a:lnTo>
                  <a:pt x="2535555" y="2561475"/>
                </a:lnTo>
                <a:lnTo>
                  <a:pt x="2492235" y="2546604"/>
                </a:lnTo>
                <a:lnTo>
                  <a:pt x="2449157" y="2531237"/>
                </a:lnTo>
                <a:lnTo>
                  <a:pt x="2406319" y="2515349"/>
                </a:lnTo>
                <a:lnTo>
                  <a:pt x="2363724" y="2498966"/>
                </a:lnTo>
                <a:lnTo>
                  <a:pt x="2321382" y="2482075"/>
                </a:lnTo>
                <a:lnTo>
                  <a:pt x="2279281" y="2464689"/>
                </a:lnTo>
                <a:lnTo>
                  <a:pt x="2237448" y="2446820"/>
                </a:lnTo>
                <a:lnTo>
                  <a:pt x="2195868" y="2428456"/>
                </a:lnTo>
                <a:lnTo>
                  <a:pt x="2154555" y="2409596"/>
                </a:lnTo>
                <a:lnTo>
                  <a:pt x="2113508" y="2390267"/>
                </a:lnTo>
                <a:lnTo>
                  <a:pt x="2072741" y="2370455"/>
                </a:lnTo>
                <a:lnTo>
                  <a:pt x="2032241" y="2350173"/>
                </a:lnTo>
                <a:lnTo>
                  <a:pt x="1992007" y="2329421"/>
                </a:lnTo>
                <a:lnTo>
                  <a:pt x="1952066" y="2308187"/>
                </a:lnTo>
                <a:lnTo>
                  <a:pt x="1912416" y="2286508"/>
                </a:lnTo>
                <a:lnTo>
                  <a:pt x="1873046" y="2264359"/>
                </a:lnTo>
                <a:lnTo>
                  <a:pt x="1833968" y="2241753"/>
                </a:lnTo>
                <a:lnTo>
                  <a:pt x="1795183" y="2218702"/>
                </a:lnTo>
                <a:lnTo>
                  <a:pt x="1756714" y="2195195"/>
                </a:lnTo>
                <a:lnTo>
                  <a:pt x="1718538" y="2171242"/>
                </a:lnTo>
                <a:lnTo>
                  <a:pt x="1680667" y="2146858"/>
                </a:lnTo>
                <a:lnTo>
                  <a:pt x="1643100" y="2122030"/>
                </a:lnTo>
                <a:lnTo>
                  <a:pt x="1605864" y="2096757"/>
                </a:lnTo>
                <a:lnTo>
                  <a:pt x="1568932" y="2071065"/>
                </a:lnTo>
                <a:lnTo>
                  <a:pt x="1532331" y="2044941"/>
                </a:lnTo>
                <a:lnTo>
                  <a:pt x="1496047" y="2018398"/>
                </a:lnTo>
                <a:lnTo>
                  <a:pt x="1460093" y="1991436"/>
                </a:lnTo>
                <a:lnTo>
                  <a:pt x="1424482" y="1964055"/>
                </a:lnTo>
                <a:lnTo>
                  <a:pt x="1389202" y="1936254"/>
                </a:lnTo>
                <a:lnTo>
                  <a:pt x="1354251" y="1908060"/>
                </a:lnTo>
                <a:lnTo>
                  <a:pt x="1319657" y="1879447"/>
                </a:lnTo>
                <a:lnTo>
                  <a:pt x="1285405" y="1850440"/>
                </a:lnTo>
                <a:lnTo>
                  <a:pt x="1251508" y="1821027"/>
                </a:lnTo>
                <a:lnTo>
                  <a:pt x="1217955" y="1791220"/>
                </a:lnTo>
                <a:lnTo>
                  <a:pt x="1184770" y="1761032"/>
                </a:lnTo>
                <a:lnTo>
                  <a:pt x="1151940" y="1730451"/>
                </a:lnTo>
                <a:lnTo>
                  <a:pt x="1119479" y="1699488"/>
                </a:lnTo>
                <a:lnTo>
                  <a:pt x="1087386" y="1668145"/>
                </a:lnTo>
                <a:lnTo>
                  <a:pt x="1055674" y="1636420"/>
                </a:lnTo>
                <a:lnTo>
                  <a:pt x="1024318" y="1604327"/>
                </a:lnTo>
                <a:lnTo>
                  <a:pt x="993355" y="1571866"/>
                </a:lnTo>
                <a:lnTo>
                  <a:pt x="962774" y="1539036"/>
                </a:lnTo>
                <a:lnTo>
                  <a:pt x="932586" y="1505851"/>
                </a:lnTo>
                <a:lnTo>
                  <a:pt x="902779" y="1472311"/>
                </a:lnTo>
                <a:lnTo>
                  <a:pt x="873379" y="1438402"/>
                </a:lnTo>
                <a:lnTo>
                  <a:pt x="844359" y="1404150"/>
                </a:lnTo>
                <a:lnTo>
                  <a:pt x="815759" y="1369555"/>
                </a:lnTo>
                <a:lnTo>
                  <a:pt x="787552" y="1334617"/>
                </a:lnTo>
                <a:lnTo>
                  <a:pt x="759764" y="1299337"/>
                </a:lnTo>
                <a:lnTo>
                  <a:pt x="732383" y="1263713"/>
                </a:lnTo>
                <a:lnTo>
                  <a:pt x="705408" y="1227759"/>
                </a:lnTo>
                <a:lnTo>
                  <a:pt x="678865" y="1191488"/>
                </a:lnTo>
                <a:lnTo>
                  <a:pt x="652741" y="1154874"/>
                </a:lnTo>
                <a:lnTo>
                  <a:pt x="627049" y="1117955"/>
                </a:lnTo>
                <a:lnTo>
                  <a:pt x="601789" y="1080706"/>
                </a:lnTo>
                <a:lnTo>
                  <a:pt x="576961" y="1043152"/>
                </a:lnTo>
                <a:lnTo>
                  <a:pt x="552564" y="1005281"/>
                </a:lnTo>
                <a:lnTo>
                  <a:pt x="528612" y="967105"/>
                </a:lnTo>
                <a:lnTo>
                  <a:pt x="505117" y="928624"/>
                </a:lnTo>
                <a:lnTo>
                  <a:pt x="482053" y="889850"/>
                </a:lnTo>
                <a:lnTo>
                  <a:pt x="459460" y="850773"/>
                </a:lnTo>
                <a:lnTo>
                  <a:pt x="437311" y="811403"/>
                </a:lnTo>
                <a:lnTo>
                  <a:pt x="415620" y="771740"/>
                </a:lnTo>
                <a:lnTo>
                  <a:pt x="394398" y="731799"/>
                </a:lnTo>
                <a:lnTo>
                  <a:pt x="373646" y="691578"/>
                </a:lnTo>
                <a:lnTo>
                  <a:pt x="353364" y="651078"/>
                </a:lnTo>
                <a:lnTo>
                  <a:pt x="333552" y="610311"/>
                </a:lnTo>
                <a:lnTo>
                  <a:pt x="314210" y="569264"/>
                </a:lnTo>
                <a:lnTo>
                  <a:pt x="295363" y="527951"/>
                </a:lnTo>
                <a:lnTo>
                  <a:pt x="276999" y="486371"/>
                </a:lnTo>
                <a:lnTo>
                  <a:pt x="259130" y="444538"/>
                </a:lnTo>
                <a:lnTo>
                  <a:pt x="241744" y="402437"/>
                </a:lnTo>
                <a:lnTo>
                  <a:pt x="224853" y="360095"/>
                </a:lnTo>
                <a:lnTo>
                  <a:pt x="208470" y="317500"/>
                </a:lnTo>
                <a:lnTo>
                  <a:pt x="192582" y="274662"/>
                </a:lnTo>
                <a:lnTo>
                  <a:pt x="177203" y="231584"/>
                </a:lnTo>
                <a:lnTo>
                  <a:pt x="162344" y="188264"/>
                </a:lnTo>
                <a:lnTo>
                  <a:pt x="147993" y="144716"/>
                </a:lnTo>
                <a:lnTo>
                  <a:pt x="134162" y="100926"/>
                </a:lnTo>
                <a:lnTo>
                  <a:pt x="120853" y="56921"/>
                </a:lnTo>
                <a:lnTo>
                  <a:pt x="108064" y="12687"/>
                </a:lnTo>
                <a:lnTo>
                  <a:pt x="104571" y="0"/>
                </a:lnTo>
                <a:lnTo>
                  <a:pt x="0" y="0"/>
                </a:lnTo>
                <a:lnTo>
                  <a:pt x="17195" y="61734"/>
                </a:lnTo>
                <a:lnTo>
                  <a:pt x="30276" y="106019"/>
                </a:lnTo>
                <a:lnTo>
                  <a:pt x="43865" y="150075"/>
                </a:lnTo>
                <a:lnTo>
                  <a:pt x="57962" y="193916"/>
                </a:lnTo>
                <a:lnTo>
                  <a:pt x="72567" y="237528"/>
                </a:lnTo>
                <a:lnTo>
                  <a:pt x="87680" y="280911"/>
                </a:lnTo>
                <a:lnTo>
                  <a:pt x="103289" y="324053"/>
                </a:lnTo>
                <a:lnTo>
                  <a:pt x="119392" y="366953"/>
                </a:lnTo>
                <a:lnTo>
                  <a:pt x="135991" y="409625"/>
                </a:lnTo>
                <a:lnTo>
                  <a:pt x="153073" y="452043"/>
                </a:lnTo>
                <a:lnTo>
                  <a:pt x="170649" y="494207"/>
                </a:lnTo>
                <a:lnTo>
                  <a:pt x="188696" y="536130"/>
                </a:lnTo>
                <a:lnTo>
                  <a:pt x="207238" y="577786"/>
                </a:lnTo>
                <a:lnTo>
                  <a:pt x="226237" y="619201"/>
                </a:lnTo>
                <a:lnTo>
                  <a:pt x="245719" y="660336"/>
                </a:lnTo>
                <a:lnTo>
                  <a:pt x="265671" y="701217"/>
                </a:lnTo>
                <a:lnTo>
                  <a:pt x="286092" y="741819"/>
                </a:lnTo>
                <a:lnTo>
                  <a:pt x="306959" y="782154"/>
                </a:lnTo>
                <a:lnTo>
                  <a:pt x="328295" y="822210"/>
                </a:lnTo>
                <a:lnTo>
                  <a:pt x="350088" y="861987"/>
                </a:lnTo>
                <a:lnTo>
                  <a:pt x="372325" y="901484"/>
                </a:lnTo>
                <a:lnTo>
                  <a:pt x="395008" y="940689"/>
                </a:lnTo>
                <a:lnTo>
                  <a:pt x="418134" y="979601"/>
                </a:lnTo>
                <a:lnTo>
                  <a:pt x="441706" y="1018222"/>
                </a:lnTo>
                <a:lnTo>
                  <a:pt x="465709" y="1056551"/>
                </a:lnTo>
                <a:lnTo>
                  <a:pt x="490156" y="1094574"/>
                </a:lnTo>
                <a:lnTo>
                  <a:pt x="515023" y="1132293"/>
                </a:lnTo>
                <a:lnTo>
                  <a:pt x="540321" y="1169708"/>
                </a:lnTo>
                <a:lnTo>
                  <a:pt x="566039" y="1206804"/>
                </a:lnTo>
                <a:lnTo>
                  <a:pt x="592175" y="1243584"/>
                </a:lnTo>
                <a:lnTo>
                  <a:pt x="618731" y="1280058"/>
                </a:lnTo>
                <a:lnTo>
                  <a:pt x="645706" y="1316202"/>
                </a:lnTo>
                <a:lnTo>
                  <a:pt x="673074" y="1352016"/>
                </a:lnTo>
                <a:lnTo>
                  <a:pt x="700862" y="1387513"/>
                </a:lnTo>
                <a:lnTo>
                  <a:pt x="729043" y="1422666"/>
                </a:lnTo>
                <a:lnTo>
                  <a:pt x="757631" y="1457490"/>
                </a:lnTo>
                <a:lnTo>
                  <a:pt x="786599" y="1491983"/>
                </a:lnTo>
                <a:lnTo>
                  <a:pt x="815975" y="1526120"/>
                </a:lnTo>
                <a:lnTo>
                  <a:pt x="845731" y="1559915"/>
                </a:lnTo>
                <a:lnTo>
                  <a:pt x="875868" y="1593367"/>
                </a:lnTo>
                <a:lnTo>
                  <a:pt x="906399" y="1626450"/>
                </a:lnTo>
                <a:lnTo>
                  <a:pt x="937298" y="1659191"/>
                </a:lnTo>
                <a:lnTo>
                  <a:pt x="968565" y="1691563"/>
                </a:lnTo>
                <a:lnTo>
                  <a:pt x="1000213" y="1723580"/>
                </a:lnTo>
                <a:lnTo>
                  <a:pt x="1032230" y="1755216"/>
                </a:lnTo>
                <a:lnTo>
                  <a:pt x="1064602" y="1786496"/>
                </a:lnTo>
                <a:lnTo>
                  <a:pt x="1097343" y="1817395"/>
                </a:lnTo>
                <a:lnTo>
                  <a:pt x="1130427" y="1847913"/>
                </a:lnTo>
                <a:lnTo>
                  <a:pt x="1163878" y="1878063"/>
                </a:lnTo>
                <a:lnTo>
                  <a:pt x="1197673" y="1907819"/>
                </a:lnTo>
                <a:lnTo>
                  <a:pt x="1231811" y="1937181"/>
                </a:lnTo>
                <a:lnTo>
                  <a:pt x="1266304" y="1966163"/>
                </a:lnTo>
                <a:lnTo>
                  <a:pt x="1301127" y="1994738"/>
                </a:lnTo>
                <a:lnTo>
                  <a:pt x="1336281" y="2022932"/>
                </a:lnTo>
                <a:lnTo>
                  <a:pt x="1371777" y="2050707"/>
                </a:lnTo>
                <a:lnTo>
                  <a:pt x="1407591" y="2078088"/>
                </a:lnTo>
                <a:lnTo>
                  <a:pt x="1443736" y="2105050"/>
                </a:lnTo>
                <a:lnTo>
                  <a:pt x="1480210" y="2131606"/>
                </a:lnTo>
                <a:lnTo>
                  <a:pt x="1516989" y="2157742"/>
                </a:lnTo>
                <a:lnTo>
                  <a:pt x="1554099" y="2183460"/>
                </a:lnTo>
                <a:lnTo>
                  <a:pt x="1591513" y="2208758"/>
                </a:lnTo>
                <a:lnTo>
                  <a:pt x="1629232" y="2233625"/>
                </a:lnTo>
                <a:lnTo>
                  <a:pt x="1667256" y="2258060"/>
                </a:lnTo>
                <a:lnTo>
                  <a:pt x="1705571" y="2282075"/>
                </a:lnTo>
                <a:lnTo>
                  <a:pt x="1744205" y="2305647"/>
                </a:lnTo>
                <a:lnTo>
                  <a:pt x="1783118" y="2328773"/>
                </a:lnTo>
                <a:lnTo>
                  <a:pt x="1822323" y="2351455"/>
                </a:lnTo>
                <a:lnTo>
                  <a:pt x="1861820" y="2373693"/>
                </a:lnTo>
                <a:lnTo>
                  <a:pt x="1901596" y="2395474"/>
                </a:lnTo>
                <a:lnTo>
                  <a:pt x="1941652" y="2416810"/>
                </a:lnTo>
                <a:lnTo>
                  <a:pt x="1981987" y="2437688"/>
                </a:lnTo>
                <a:lnTo>
                  <a:pt x="2022589" y="2458097"/>
                </a:lnTo>
                <a:lnTo>
                  <a:pt x="2063470" y="2478049"/>
                </a:lnTo>
                <a:lnTo>
                  <a:pt x="2104605" y="2497531"/>
                </a:lnTo>
                <a:lnTo>
                  <a:pt x="2146008" y="2516530"/>
                </a:lnTo>
                <a:lnTo>
                  <a:pt x="2187676" y="2535072"/>
                </a:lnTo>
                <a:lnTo>
                  <a:pt x="2229599" y="2553119"/>
                </a:lnTo>
                <a:lnTo>
                  <a:pt x="2271763" y="2570696"/>
                </a:lnTo>
                <a:lnTo>
                  <a:pt x="2314181" y="2587777"/>
                </a:lnTo>
                <a:lnTo>
                  <a:pt x="2356853" y="2604376"/>
                </a:lnTo>
                <a:lnTo>
                  <a:pt x="2399754" y="2620480"/>
                </a:lnTo>
                <a:lnTo>
                  <a:pt x="2442895" y="2636088"/>
                </a:lnTo>
                <a:lnTo>
                  <a:pt x="2486279" y="2651201"/>
                </a:lnTo>
                <a:lnTo>
                  <a:pt x="2529890" y="2665806"/>
                </a:lnTo>
                <a:lnTo>
                  <a:pt x="2573718" y="2679903"/>
                </a:lnTo>
                <a:lnTo>
                  <a:pt x="2617787" y="2693492"/>
                </a:lnTo>
                <a:lnTo>
                  <a:pt x="2662072" y="2706560"/>
                </a:lnTo>
                <a:lnTo>
                  <a:pt x="2706560" y="2719120"/>
                </a:lnTo>
                <a:lnTo>
                  <a:pt x="2751277" y="2731160"/>
                </a:lnTo>
                <a:lnTo>
                  <a:pt x="2796197" y="2742679"/>
                </a:lnTo>
                <a:lnTo>
                  <a:pt x="2841333" y="2753664"/>
                </a:lnTo>
                <a:lnTo>
                  <a:pt x="2886659" y="2764117"/>
                </a:lnTo>
                <a:lnTo>
                  <a:pt x="2932188" y="2774035"/>
                </a:lnTo>
                <a:lnTo>
                  <a:pt x="2977921" y="2783408"/>
                </a:lnTo>
                <a:lnTo>
                  <a:pt x="3023844" y="2792247"/>
                </a:lnTo>
                <a:lnTo>
                  <a:pt x="3069958" y="2800553"/>
                </a:lnTo>
                <a:lnTo>
                  <a:pt x="3116249" y="2808300"/>
                </a:lnTo>
                <a:lnTo>
                  <a:pt x="3162731" y="2815488"/>
                </a:lnTo>
                <a:lnTo>
                  <a:pt x="3209391" y="2822130"/>
                </a:lnTo>
                <a:lnTo>
                  <a:pt x="3256216" y="2828213"/>
                </a:lnTo>
                <a:lnTo>
                  <a:pt x="3303219" y="2833725"/>
                </a:lnTo>
                <a:lnTo>
                  <a:pt x="3350399" y="2838678"/>
                </a:lnTo>
                <a:lnTo>
                  <a:pt x="3397732" y="2843060"/>
                </a:lnTo>
                <a:lnTo>
                  <a:pt x="3445230" y="2846870"/>
                </a:lnTo>
                <a:lnTo>
                  <a:pt x="3492881" y="2850096"/>
                </a:lnTo>
                <a:lnTo>
                  <a:pt x="3540696" y="2852750"/>
                </a:lnTo>
                <a:lnTo>
                  <a:pt x="3588664" y="2854820"/>
                </a:lnTo>
                <a:lnTo>
                  <a:pt x="3636772" y="2856306"/>
                </a:lnTo>
                <a:lnTo>
                  <a:pt x="3685019" y="2857195"/>
                </a:lnTo>
                <a:lnTo>
                  <a:pt x="3733508" y="2857500"/>
                </a:lnTo>
                <a:lnTo>
                  <a:pt x="4185412" y="2857500"/>
                </a:lnTo>
                <a:lnTo>
                  <a:pt x="4185412" y="2831160"/>
                </a:lnTo>
                <a:lnTo>
                  <a:pt x="4185412" y="2756712"/>
                </a:lnTo>
                <a:lnTo>
                  <a:pt x="4185412" y="2729674"/>
                </a:lnTo>
                <a:close/>
              </a:path>
              <a:path w="4185919" h="2857500">
                <a:moveTo>
                  <a:pt x="4185412" y="0"/>
                </a:moveTo>
                <a:lnTo>
                  <a:pt x="313753" y="0"/>
                </a:lnTo>
                <a:lnTo>
                  <a:pt x="316941" y="10909"/>
                </a:lnTo>
                <a:lnTo>
                  <a:pt x="330415" y="54902"/>
                </a:lnTo>
                <a:lnTo>
                  <a:pt x="344449" y="98640"/>
                </a:lnTo>
                <a:lnTo>
                  <a:pt x="359016" y="142138"/>
                </a:lnTo>
                <a:lnTo>
                  <a:pt x="374142" y="185394"/>
                </a:lnTo>
                <a:lnTo>
                  <a:pt x="389788" y="228384"/>
                </a:lnTo>
                <a:lnTo>
                  <a:pt x="405980" y="271119"/>
                </a:lnTo>
                <a:lnTo>
                  <a:pt x="422706" y="313601"/>
                </a:lnTo>
                <a:lnTo>
                  <a:pt x="439953" y="355815"/>
                </a:lnTo>
                <a:lnTo>
                  <a:pt x="457720" y="397751"/>
                </a:lnTo>
                <a:lnTo>
                  <a:pt x="476008" y="439420"/>
                </a:lnTo>
                <a:lnTo>
                  <a:pt x="494804" y="480809"/>
                </a:lnTo>
                <a:lnTo>
                  <a:pt x="514121" y="521919"/>
                </a:lnTo>
                <a:lnTo>
                  <a:pt x="533946" y="562737"/>
                </a:lnTo>
                <a:lnTo>
                  <a:pt x="554266" y="603262"/>
                </a:lnTo>
                <a:lnTo>
                  <a:pt x="575081" y="643496"/>
                </a:lnTo>
                <a:lnTo>
                  <a:pt x="596392" y="683437"/>
                </a:lnTo>
                <a:lnTo>
                  <a:pt x="618197" y="723074"/>
                </a:lnTo>
                <a:lnTo>
                  <a:pt x="640486" y="762393"/>
                </a:lnTo>
                <a:lnTo>
                  <a:pt x="663257" y="801408"/>
                </a:lnTo>
                <a:lnTo>
                  <a:pt x="686498" y="840117"/>
                </a:lnTo>
                <a:lnTo>
                  <a:pt x="710222" y="878497"/>
                </a:lnTo>
                <a:lnTo>
                  <a:pt x="734415" y="916559"/>
                </a:lnTo>
                <a:lnTo>
                  <a:pt x="759079" y="954290"/>
                </a:lnTo>
                <a:lnTo>
                  <a:pt x="784199" y="991692"/>
                </a:lnTo>
                <a:lnTo>
                  <a:pt x="809764" y="1028763"/>
                </a:lnTo>
                <a:lnTo>
                  <a:pt x="835799" y="1065491"/>
                </a:lnTo>
                <a:lnTo>
                  <a:pt x="862279" y="1101877"/>
                </a:lnTo>
                <a:lnTo>
                  <a:pt x="889203" y="1137907"/>
                </a:lnTo>
                <a:lnTo>
                  <a:pt x="916571" y="1173594"/>
                </a:lnTo>
                <a:lnTo>
                  <a:pt x="944372" y="1208925"/>
                </a:lnTo>
                <a:lnTo>
                  <a:pt x="972604" y="1243901"/>
                </a:lnTo>
                <a:lnTo>
                  <a:pt x="1001268" y="1278509"/>
                </a:lnTo>
                <a:lnTo>
                  <a:pt x="1030351" y="1312748"/>
                </a:lnTo>
                <a:lnTo>
                  <a:pt x="1059865" y="1346606"/>
                </a:lnTo>
                <a:lnTo>
                  <a:pt x="1089787" y="1380109"/>
                </a:lnTo>
                <a:lnTo>
                  <a:pt x="1120127" y="1413217"/>
                </a:lnTo>
                <a:lnTo>
                  <a:pt x="1150874" y="1445945"/>
                </a:lnTo>
                <a:lnTo>
                  <a:pt x="1182027" y="1478280"/>
                </a:lnTo>
                <a:lnTo>
                  <a:pt x="1213573" y="1510233"/>
                </a:lnTo>
                <a:lnTo>
                  <a:pt x="1245514" y="1541780"/>
                </a:lnTo>
                <a:lnTo>
                  <a:pt x="1277861" y="1572933"/>
                </a:lnTo>
                <a:lnTo>
                  <a:pt x="1310589" y="1603679"/>
                </a:lnTo>
                <a:lnTo>
                  <a:pt x="1343698" y="1634020"/>
                </a:lnTo>
                <a:lnTo>
                  <a:pt x="1377188" y="1663941"/>
                </a:lnTo>
                <a:lnTo>
                  <a:pt x="1411058" y="1693456"/>
                </a:lnTo>
                <a:lnTo>
                  <a:pt x="1445298" y="1722539"/>
                </a:lnTo>
                <a:lnTo>
                  <a:pt x="1479905" y="1751203"/>
                </a:lnTo>
                <a:lnTo>
                  <a:pt x="1514868" y="1779435"/>
                </a:lnTo>
                <a:lnTo>
                  <a:pt x="1550200" y="1807235"/>
                </a:lnTo>
                <a:lnTo>
                  <a:pt x="1585887" y="1834603"/>
                </a:lnTo>
                <a:lnTo>
                  <a:pt x="1621929" y="1861527"/>
                </a:lnTo>
                <a:lnTo>
                  <a:pt x="1658315" y="1888007"/>
                </a:lnTo>
                <a:lnTo>
                  <a:pt x="1695043" y="1914029"/>
                </a:lnTo>
                <a:lnTo>
                  <a:pt x="1732102" y="1939607"/>
                </a:lnTo>
                <a:lnTo>
                  <a:pt x="1769503" y="1964728"/>
                </a:lnTo>
                <a:lnTo>
                  <a:pt x="1807235" y="1989391"/>
                </a:lnTo>
                <a:lnTo>
                  <a:pt x="1845297" y="2013572"/>
                </a:lnTo>
                <a:lnTo>
                  <a:pt x="1883689" y="2037295"/>
                </a:lnTo>
                <a:lnTo>
                  <a:pt x="1922386" y="2060549"/>
                </a:lnTo>
                <a:lnTo>
                  <a:pt x="1961400" y="2083320"/>
                </a:lnTo>
                <a:lnTo>
                  <a:pt x="2000732" y="2105609"/>
                </a:lnTo>
                <a:lnTo>
                  <a:pt x="2040369" y="2127415"/>
                </a:lnTo>
                <a:lnTo>
                  <a:pt x="2080298" y="2148725"/>
                </a:lnTo>
                <a:lnTo>
                  <a:pt x="2120531" y="2169541"/>
                </a:lnTo>
                <a:lnTo>
                  <a:pt x="2161070" y="2189861"/>
                </a:lnTo>
                <a:lnTo>
                  <a:pt x="2201888" y="2209685"/>
                </a:lnTo>
                <a:lnTo>
                  <a:pt x="2242985" y="2229002"/>
                </a:lnTo>
                <a:lnTo>
                  <a:pt x="2284374" y="2247798"/>
                </a:lnTo>
                <a:lnTo>
                  <a:pt x="2326043" y="2266086"/>
                </a:lnTo>
                <a:lnTo>
                  <a:pt x="2367991" y="2283853"/>
                </a:lnTo>
                <a:lnTo>
                  <a:pt x="2410193" y="2301100"/>
                </a:lnTo>
                <a:lnTo>
                  <a:pt x="2452674" y="2317826"/>
                </a:lnTo>
                <a:lnTo>
                  <a:pt x="2495410" y="2334018"/>
                </a:lnTo>
                <a:lnTo>
                  <a:pt x="2538399" y="2349665"/>
                </a:lnTo>
                <a:lnTo>
                  <a:pt x="2581656" y="2364778"/>
                </a:lnTo>
                <a:lnTo>
                  <a:pt x="2625153" y="2379357"/>
                </a:lnTo>
                <a:lnTo>
                  <a:pt x="2668892" y="2393378"/>
                </a:lnTo>
                <a:lnTo>
                  <a:pt x="2712885" y="2406853"/>
                </a:lnTo>
                <a:lnTo>
                  <a:pt x="2757106" y="2419781"/>
                </a:lnTo>
                <a:lnTo>
                  <a:pt x="2801569" y="2432139"/>
                </a:lnTo>
                <a:lnTo>
                  <a:pt x="2846247" y="2443937"/>
                </a:lnTo>
                <a:lnTo>
                  <a:pt x="2891155" y="2455164"/>
                </a:lnTo>
                <a:lnTo>
                  <a:pt x="2936290" y="2465832"/>
                </a:lnTo>
                <a:lnTo>
                  <a:pt x="2981642" y="2475915"/>
                </a:lnTo>
                <a:lnTo>
                  <a:pt x="3027197" y="2485415"/>
                </a:lnTo>
                <a:lnTo>
                  <a:pt x="3072968" y="2494330"/>
                </a:lnTo>
                <a:lnTo>
                  <a:pt x="3118955" y="2502662"/>
                </a:lnTo>
                <a:lnTo>
                  <a:pt x="3165132" y="2510409"/>
                </a:lnTo>
                <a:lnTo>
                  <a:pt x="3211499" y="2517559"/>
                </a:lnTo>
                <a:lnTo>
                  <a:pt x="3258070" y="2524099"/>
                </a:lnTo>
                <a:lnTo>
                  <a:pt x="3304819" y="2530043"/>
                </a:lnTo>
                <a:lnTo>
                  <a:pt x="3351758" y="2535377"/>
                </a:lnTo>
                <a:lnTo>
                  <a:pt x="3398875" y="2540089"/>
                </a:lnTo>
                <a:lnTo>
                  <a:pt x="3446170" y="2544203"/>
                </a:lnTo>
                <a:lnTo>
                  <a:pt x="3493630" y="2547683"/>
                </a:lnTo>
                <a:lnTo>
                  <a:pt x="3541268" y="2550541"/>
                </a:lnTo>
                <a:lnTo>
                  <a:pt x="3589070" y="2552776"/>
                </a:lnTo>
                <a:lnTo>
                  <a:pt x="3637026" y="2554376"/>
                </a:lnTo>
                <a:lnTo>
                  <a:pt x="3685146" y="2555329"/>
                </a:lnTo>
                <a:lnTo>
                  <a:pt x="3733419" y="2555659"/>
                </a:lnTo>
                <a:lnTo>
                  <a:pt x="3781679" y="2555329"/>
                </a:lnTo>
                <a:lnTo>
                  <a:pt x="3829799" y="2554376"/>
                </a:lnTo>
                <a:lnTo>
                  <a:pt x="3877754" y="2552776"/>
                </a:lnTo>
                <a:lnTo>
                  <a:pt x="3925557" y="2550541"/>
                </a:lnTo>
                <a:lnTo>
                  <a:pt x="3973195" y="2547683"/>
                </a:lnTo>
                <a:lnTo>
                  <a:pt x="4020655" y="2544203"/>
                </a:lnTo>
                <a:lnTo>
                  <a:pt x="4067962" y="2540089"/>
                </a:lnTo>
                <a:lnTo>
                  <a:pt x="4115079" y="2535377"/>
                </a:lnTo>
                <a:lnTo>
                  <a:pt x="4162018" y="2530043"/>
                </a:lnTo>
                <a:lnTo>
                  <a:pt x="4185412" y="2527071"/>
                </a:lnTo>
                <a:lnTo>
                  <a:pt x="4185412" y="0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11614"/>
            <a:ext cx="18288000" cy="1475740"/>
          </a:xfrm>
          <a:custGeom>
            <a:avLst/>
            <a:gdLst/>
            <a:ahLst/>
            <a:cxnLst/>
            <a:rect l="l" t="t" r="r" b="b"/>
            <a:pathLst>
              <a:path w="18288000" h="1475740">
                <a:moveTo>
                  <a:pt x="18287998" y="1475385"/>
                </a:moveTo>
                <a:lnTo>
                  <a:pt x="0" y="1475385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475385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3545" y="0"/>
            <a:ext cx="2530475" cy="1265555"/>
          </a:xfrm>
          <a:custGeom>
            <a:avLst/>
            <a:gdLst/>
            <a:ahLst/>
            <a:cxnLst/>
            <a:rect l="l" t="t" r="r" b="b"/>
            <a:pathLst>
              <a:path w="2530475" h="1265555">
                <a:moveTo>
                  <a:pt x="1264991" y="1264991"/>
                </a:moveTo>
                <a:lnTo>
                  <a:pt x="1216469" y="1264078"/>
                </a:lnTo>
                <a:lnTo>
                  <a:pt x="1168409" y="1261359"/>
                </a:lnTo>
                <a:lnTo>
                  <a:pt x="1120844" y="1256869"/>
                </a:lnTo>
                <a:lnTo>
                  <a:pt x="1073806" y="1250638"/>
                </a:lnTo>
                <a:lnTo>
                  <a:pt x="1027329" y="1242701"/>
                </a:lnTo>
                <a:lnTo>
                  <a:pt x="981445" y="1233090"/>
                </a:lnTo>
                <a:lnTo>
                  <a:pt x="936186" y="1221837"/>
                </a:lnTo>
                <a:lnTo>
                  <a:pt x="891586" y="1208976"/>
                </a:lnTo>
                <a:lnTo>
                  <a:pt x="847678" y="1194540"/>
                </a:lnTo>
                <a:lnTo>
                  <a:pt x="804493" y="1178560"/>
                </a:lnTo>
                <a:lnTo>
                  <a:pt x="762065" y="1161070"/>
                </a:lnTo>
                <a:lnTo>
                  <a:pt x="720427" y="1142102"/>
                </a:lnTo>
                <a:lnTo>
                  <a:pt x="679611" y="1121690"/>
                </a:lnTo>
                <a:lnTo>
                  <a:pt x="639650" y="1099866"/>
                </a:lnTo>
                <a:lnTo>
                  <a:pt x="600577" y="1076662"/>
                </a:lnTo>
                <a:lnTo>
                  <a:pt x="562425" y="1052112"/>
                </a:lnTo>
                <a:lnTo>
                  <a:pt x="525226" y="1026249"/>
                </a:lnTo>
                <a:lnTo>
                  <a:pt x="489013" y="999104"/>
                </a:lnTo>
                <a:lnTo>
                  <a:pt x="453819" y="970712"/>
                </a:lnTo>
                <a:lnTo>
                  <a:pt x="419677" y="941103"/>
                </a:lnTo>
                <a:lnTo>
                  <a:pt x="386619" y="910313"/>
                </a:lnTo>
                <a:lnTo>
                  <a:pt x="354678" y="878372"/>
                </a:lnTo>
                <a:lnTo>
                  <a:pt x="323888" y="845314"/>
                </a:lnTo>
                <a:lnTo>
                  <a:pt x="294279" y="811172"/>
                </a:lnTo>
                <a:lnTo>
                  <a:pt x="265887" y="775978"/>
                </a:lnTo>
                <a:lnTo>
                  <a:pt x="238742" y="739765"/>
                </a:lnTo>
                <a:lnTo>
                  <a:pt x="212879" y="702566"/>
                </a:lnTo>
                <a:lnTo>
                  <a:pt x="188329" y="664414"/>
                </a:lnTo>
                <a:lnTo>
                  <a:pt x="165125" y="625341"/>
                </a:lnTo>
                <a:lnTo>
                  <a:pt x="143301" y="585380"/>
                </a:lnTo>
                <a:lnTo>
                  <a:pt x="122889" y="544564"/>
                </a:lnTo>
                <a:lnTo>
                  <a:pt x="103921" y="502926"/>
                </a:lnTo>
                <a:lnTo>
                  <a:pt x="86431" y="460498"/>
                </a:lnTo>
                <a:lnTo>
                  <a:pt x="70451" y="417313"/>
                </a:lnTo>
                <a:lnTo>
                  <a:pt x="56015" y="373405"/>
                </a:lnTo>
                <a:lnTo>
                  <a:pt x="43154" y="328804"/>
                </a:lnTo>
                <a:lnTo>
                  <a:pt x="31901" y="283546"/>
                </a:lnTo>
                <a:lnTo>
                  <a:pt x="22290" y="237662"/>
                </a:lnTo>
                <a:lnTo>
                  <a:pt x="14353" y="191184"/>
                </a:lnTo>
                <a:lnTo>
                  <a:pt x="8122" y="144147"/>
                </a:lnTo>
                <a:lnTo>
                  <a:pt x="3631" y="96581"/>
                </a:lnTo>
                <a:lnTo>
                  <a:pt x="913" y="48521"/>
                </a:lnTo>
                <a:lnTo>
                  <a:pt x="0" y="0"/>
                </a:lnTo>
                <a:lnTo>
                  <a:pt x="2529983" y="0"/>
                </a:lnTo>
                <a:lnTo>
                  <a:pt x="2529070" y="48521"/>
                </a:lnTo>
                <a:lnTo>
                  <a:pt x="2526352" y="96581"/>
                </a:lnTo>
                <a:lnTo>
                  <a:pt x="2521861" y="144147"/>
                </a:lnTo>
                <a:lnTo>
                  <a:pt x="2515631" y="191184"/>
                </a:lnTo>
                <a:lnTo>
                  <a:pt x="2507694" y="237662"/>
                </a:lnTo>
                <a:lnTo>
                  <a:pt x="2498082" y="283546"/>
                </a:lnTo>
                <a:lnTo>
                  <a:pt x="2486830" y="328804"/>
                </a:lnTo>
                <a:lnTo>
                  <a:pt x="2473969" y="373405"/>
                </a:lnTo>
                <a:lnTo>
                  <a:pt x="2459532" y="417313"/>
                </a:lnTo>
                <a:lnTo>
                  <a:pt x="2443552" y="460498"/>
                </a:lnTo>
                <a:lnTo>
                  <a:pt x="2426062" y="502926"/>
                </a:lnTo>
                <a:lnTo>
                  <a:pt x="2407095" y="544564"/>
                </a:lnTo>
                <a:lnTo>
                  <a:pt x="2386682" y="585380"/>
                </a:lnTo>
                <a:lnTo>
                  <a:pt x="2364858" y="625341"/>
                </a:lnTo>
                <a:lnTo>
                  <a:pt x="2341655" y="664414"/>
                </a:lnTo>
                <a:lnTo>
                  <a:pt x="2317105" y="702566"/>
                </a:lnTo>
                <a:lnTo>
                  <a:pt x="2291241" y="739765"/>
                </a:lnTo>
                <a:lnTo>
                  <a:pt x="2264097" y="775978"/>
                </a:lnTo>
                <a:lnTo>
                  <a:pt x="2235704" y="811172"/>
                </a:lnTo>
                <a:lnTo>
                  <a:pt x="2206096" y="845314"/>
                </a:lnTo>
                <a:lnTo>
                  <a:pt x="2175305" y="878372"/>
                </a:lnTo>
                <a:lnTo>
                  <a:pt x="2143364" y="910313"/>
                </a:lnTo>
                <a:lnTo>
                  <a:pt x="2110306" y="941103"/>
                </a:lnTo>
                <a:lnTo>
                  <a:pt x="2076164" y="970712"/>
                </a:lnTo>
                <a:lnTo>
                  <a:pt x="2040970" y="999104"/>
                </a:lnTo>
                <a:lnTo>
                  <a:pt x="2004757" y="1026249"/>
                </a:lnTo>
                <a:lnTo>
                  <a:pt x="1967558" y="1052112"/>
                </a:lnTo>
                <a:lnTo>
                  <a:pt x="1929406" y="1076662"/>
                </a:lnTo>
                <a:lnTo>
                  <a:pt x="1890333" y="1099866"/>
                </a:lnTo>
                <a:lnTo>
                  <a:pt x="1850372" y="1121690"/>
                </a:lnTo>
                <a:lnTo>
                  <a:pt x="1809556" y="1142102"/>
                </a:lnTo>
                <a:lnTo>
                  <a:pt x="1767918" y="1161070"/>
                </a:lnTo>
                <a:lnTo>
                  <a:pt x="1725490" y="1178560"/>
                </a:lnTo>
                <a:lnTo>
                  <a:pt x="1682305" y="1194540"/>
                </a:lnTo>
                <a:lnTo>
                  <a:pt x="1638396" y="1208976"/>
                </a:lnTo>
                <a:lnTo>
                  <a:pt x="1593796" y="1221837"/>
                </a:lnTo>
                <a:lnTo>
                  <a:pt x="1548538" y="1233090"/>
                </a:lnTo>
                <a:lnTo>
                  <a:pt x="1502653" y="1242701"/>
                </a:lnTo>
                <a:lnTo>
                  <a:pt x="1456176" y="1250638"/>
                </a:lnTo>
                <a:lnTo>
                  <a:pt x="1409138" y="1256869"/>
                </a:lnTo>
                <a:lnTo>
                  <a:pt x="1361573" y="1261359"/>
                </a:lnTo>
                <a:lnTo>
                  <a:pt x="1313513" y="1264078"/>
                </a:lnTo>
                <a:lnTo>
                  <a:pt x="1264991" y="1264991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15066"/>
            <a:ext cx="6545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45" dirty="0"/>
              <a:t>VINÍCIUS</a:t>
            </a:r>
            <a:r>
              <a:rPr sz="5200" spc="-100" dirty="0"/>
              <a:t> </a:t>
            </a:r>
            <a:r>
              <a:rPr sz="5200" spc="530" dirty="0"/>
              <a:t>FARINHA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1016000" y="2549793"/>
            <a:ext cx="4653280" cy="460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45" dirty="0">
                <a:solidFill>
                  <a:srgbClr val="244257"/>
                </a:solidFill>
                <a:latin typeface="Trebuchet MS"/>
                <a:cs typeface="Trebuchet MS"/>
              </a:rPr>
              <a:t>QUEM</a:t>
            </a:r>
            <a:r>
              <a:rPr sz="2900" spc="-12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195" dirty="0">
                <a:solidFill>
                  <a:srgbClr val="244257"/>
                </a:solidFill>
                <a:latin typeface="Trebuchet MS"/>
                <a:cs typeface="Trebuchet MS"/>
              </a:rPr>
              <a:t>SOU</a:t>
            </a:r>
            <a:endParaRPr sz="2900">
              <a:latin typeface="Trebuchet MS"/>
              <a:cs typeface="Trebuchet MS"/>
            </a:endParaRPr>
          </a:p>
          <a:p>
            <a:pPr marL="12700" marR="2479040">
              <a:lnSpc>
                <a:spcPct val="325400"/>
              </a:lnSpc>
            </a:pPr>
            <a:r>
              <a:rPr sz="2900" spc="110" dirty="0">
                <a:solidFill>
                  <a:srgbClr val="244257"/>
                </a:solidFill>
                <a:latin typeface="Trebuchet MS"/>
                <a:cs typeface="Trebuchet MS"/>
              </a:rPr>
              <a:t>ONDE</a:t>
            </a:r>
            <a:r>
              <a:rPr sz="2900" spc="-11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210" dirty="0">
                <a:solidFill>
                  <a:srgbClr val="244257"/>
                </a:solidFill>
                <a:latin typeface="Trebuchet MS"/>
                <a:cs typeface="Trebuchet MS"/>
              </a:rPr>
              <a:t>MORO </a:t>
            </a:r>
            <a:r>
              <a:rPr sz="2900" spc="-8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244257"/>
                </a:solidFill>
                <a:latin typeface="Trebuchet MS"/>
                <a:cs typeface="Trebuchet MS"/>
              </a:rPr>
              <a:t>CONTATOS</a:t>
            </a:r>
            <a:endParaRPr sz="2900">
              <a:latin typeface="Trebuchet MS"/>
              <a:cs typeface="Trebuchet MS"/>
            </a:endParaRPr>
          </a:p>
          <a:p>
            <a:pPr marL="12700" marR="5080">
              <a:lnSpc>
                <a:spcPct val="114399"/>
              </a:lnSpc>
              <a:spcBef>
                <a:spcPts val="240"/>
              </a:spcBef>
            </a:pPr>
            <a:r>
              <a:rPr sz="2350" spc="-140" dirty="0">
                <a:solidFill>
                  <a:srgbClr val="244257"/>
                </a:solidFill>
                <a:latin typeface="Trebuchet MS"/>
                <a:cs typeface="Trebuchet MS"/>
                <a:hlinkClick r:id="rId2"/>
              </a:rPr>
              <a:t>vinifarinha11rj55@gmail.com </a:t>
            </a:r>
            <a:r>
              <a:rPr sz="2350" spc="-1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350" spc="-70" dirty="0">
                <a:solidFill>
                  <a:srgbClr val="244257"/>
                </a:solidFill>
                <a:latin typeface="Trebuchet MS"/>
                <a:cs typeface="Trebuchet MS"/>
              </a:rPr>
              <a:t>https://github.com/ViniciusFarinha </a:t>
            </a:r>
            <a:r>
              <a:rPr sz="2350" spc="-6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350" spc="-6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www</a:t>
            </a:r>
            <a:r>
              <a:rPr sz="2350" spc="-254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sz="2350" spc="-19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2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k</a:t>
            </a:r>
            <a:r>
              <a:rPr sz="2350" spc="-2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254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sz="2350" spc="4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2350" spc="-17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1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2350" spc="-17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v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4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u</a:t>
            </a:r>
            <a:r>
              <a:rPr sz="2350" spc="-2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sz="2350" spc="-8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f</a:t>
            </a:r>
            <a:r>
              <a:rPr sz="2350" spc="8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2350" spc="-20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2350" spc="-15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2350" spc="-105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nh</a:t>
            </a:r>
            <a:r>
              <a:rPr sz="2350" spc="100" dirty="0">
                <a:solidFill>
                  <a:srgbClr val="244257"/>
                </a:solidFill>
                <a:latin typeface="Trebuchet MS"/>
                <a:cs typeface="Trebuchet MS"/>
                <a:hlinkClick r:id="rId3"/>
              </a:rPr>
              <a:t>a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88894" y="1310779"/>
            <a:ext cx="1799589" cy="4328160"/>
          </a:xfrm>
          <a:custGeom>
            <a:avLst/>
            <a:gdLst/>
            <a:ahLst/>
            <a:cxnLst/>
            <a:rect l="l" t="t" r="r" b="b"/>
            <a:pathLst>
              <a:path w="1799590" h="4328160">
                <a:moveTo>
                  <a:pt x="1799105" y="4328029"/>
                </a:moveTo>
                <a:lnTo>
                  <a:pt x="1426053" y="4227763"/>
                </a:lnTo>
                <a:lnTo>
                  <a:pt x="1380449" y="4202363"/>
                </a:lnTo>
                <a:lnTo>
                  <a:pt x="1335261" y="4189663"/>
                </a:lnTo>
                <a:lnTo>
                  <a:pt x="1246187" y="4138863"/>
                </a:lnTo>
                <a:lnTo>
                  <a:pt x="1202330" y="4126163"/>
                </a:lnTo>
                <a:lnTo>
                  <a:pt x="1116050" y="4075363"/>
                </a:lnTo>
                <a:lnTo>
                  <a:pt x="1031778" y="4024563"/>
                </a:lnTo>
                <a:lnTo>
                  <a:pt x="949631" y="3973763"/>
                </a:lnTo>
                <a:lnTo>
                  <a:pt x="909389" y="3948363"/>
                </a:lnTo>
                <a:lnTo>
                  <a:pt x="869723" y="3910263"/>
                </a:lnTo>
                <a:lnTo>
                  <a:pt x="830646" y="3884863"/>
                </a:lnTo>
                <a:lnTo>
                  <a:pt x="792172" y="3846763"/>
                </a:lnTo>
                <a:lnTo>
                  <a:pt x="754316" y="3821363"/>
                </a:lnTo>
                <a:lnTo>
                  <a:pt x="717093" y="3783263"/>
                </a:lnTo>
                <a:lnTo>
                  <a:pt x="680518" y="3757863"/>
                </a:lnTo>
                <a:lnTo>
                  <a:pt x="644604" y="3719763"/>
                </a:lnTo>
                <a:lnTo>
                  <a:pt x="609410" y="3681663"/>
                </a:lnTo>
                <a:lnTo>
                  <a:pt x="575139" y="3643563"/>
                </a:lnTo>
                <a:lnTo>
                  <a:pt x="541797" y="3605463"/>
                </a:lnTo>
                <a:lnTo>
                  <a:pt x="509391" y="3567363"/>
                </a:lnTo>
                <a:lnTo>
                  <a:pt x="477924" y="3529263"/>
                </a:lnTo>
                <a:lnTo>
                  <a:pt x="447405" y="3491163"/>
                </a:lnTo>
                <a:lnTo>
                  <a:pt x="417837" y="3453063"/>
                </a:lnTo>
                <a:lnTo>
                  <a:pt x="389227" y="3414963"/>
                </a:lnTo>
                <a:lnTo>
                  <a:pt x="361581" y="3376863"/>
                </a:lnTo>
                <a:lnTo>
                  <a:pt x="334904" y="3326063"/>
                </a:lnTo>
                <a:lnTo>
                  <a:pt x="309203" y="3287963"/>
                </a:lnTo>
                <a:lnTo>
                  <a:pt x="284483" y="3249863"/>
                </a:lnTo>
                <a:lnTo>
                  <a:pt x="260750" y="3199063"/>
                </a:lnTo>
                <a:lnTo>
                  <a:pt x="238009" y="3160963"/>
                </a:lnTo>
                <a:lnTo>
                  <a:pt x="216267" y="3110163"/>
                </a:lnTo>
                <a:lnTo>
                  <a:pt x="195529" y="3072063"/>
                </a:lnTo>
                <a:lnTo>
                  <a:pt x="175801" y="3021263"/>
                </a:lnTo>
                <a:lnTo>
                  <a:pt x="157088" y="2983163"/>
                </a:lnTo>
                <a:lnTo>
                  <a:pt x="139398" y="2932363"/>
                </a:lnTo>
                <a:lnTo>
                  <a:pt x="122734" y="2894263"/>
                </a:lnTo>
                <a:lnTo>
                  <a:pt x="107104" y="2843463"/>
                </a:lnTo>
                <a:lnTo>
                  <a:pt x="92513" y="2792663"/>
                </a:lnTo>
                <a:lnTo>
                  <a:pt x="78966" y="2754563"/>
                </a:lnTo>
                <a:lnTo>
                  <a:pt x="66470" y="2703763"/>
                </a:lnTo>
                <a:lnTo>
                  <a:pt x="55030" y="2652963"/>
                </a:lnTo>
                <a:lnTo>
                  <a:pt x="44652" y="2602163"/>
                </a:lnTo>
                <a:lnTo>
                  <a:pt x="35342" y="2551363"/>
                </a:lnTo>
                <a:lnTo>
                  <a:pt x="27106" y="2513263"/>
                </a:lnTo>
                <a:lnTo>
                  <a:pt x="19949" y="2462463"/>
                </a:lnTo>
                <a:lnTo>
                  <a:pt x="13877" y="2411663"/>
                </a:lnTo>
                <a:lnTo>
                  <a:pt x="8897" y="2360863"/>
                </a:lnTo>
                <a:lnTo>
                  <a:pt x="5013" y="2310063"/>
                </a:lnTo>
                <a:lnTo>
                  <a:pt x="2231" y="2259263"/>
                </a:lnTo>
                <a:lnTo>
                  <a:pt x="558" y="2208463"/>
                </a:lnTo>
                <a:lnTo>
                  <a:pt x="0" y="2157663"/>
                </a:lnTo>
                <a:lnTo>
                  <a:pt x="558" y="2106863"/>
                </a:lnTo>
                <a:lnTo>
                  <a:pt x="2231" y="2056063"/>
                </a:lnTo>
                <a:lnTo>
                  <a:pt x="5013" y="2005263"/>
                </a:lnTo>
                <a:lnTo>
                  <a:pt x="8897" y="1967163"/>
                </a:lnTo>
                <a:lnTo>
                  <a:pt x="13877" y="1916363"/>
                </a:lnTo>
                <a:lnTo>
                  <a:pt x="19949" y="1865563"/>
                </a:lnTo>
                <a:lnTo>
                  <a:pt x="27106" y="1814763"/>
                </a:lnTo>
                <a:lnTo>
                  <a:pt x="35342" y="1763963"/>
                </a:lnTo>
                <a:lnTo>
                  <a:pt x="44652" y="1713163"/>
                </a:lnTo>
                <a:lnTo>
                  <a:pt x="55030" y="1662363"/>
                </a:lnTo>
                <a:lnTo>
                  <a:pt x="66470" y="1624263"/>
                </a:lnTo>
                <a:lnTo>
                  <a:pt x="78966" y="1573463"/>
                </a:lnTo>
                <a:lnTo>
                  <a:pt x="92513" y="1522663"/>
                </a:lnTo>
                <a:lnTo>
                  <a:pt x="107104" y="1484563"/>
                </a:lnTo>
                <a:lnTo>
                  <a:pt x="122734" y="1433763"/>
                </a:lnTo>
                <a:lnTo>
                  <a:pt x="139398" y="1382963"/>
                </a:lnTo>
                <a:lnTo>
                  <a:pt x="157088" y="1344863"/>
                </a:lnTo>
                <a:lnTo>
                  <a:pt x="175801" y="1294063"/>
                </a:lnTo>
                <a:lnTo>
                  <a:pt x="195529" y="1255963"/>
                </a:lnTo>
                <a:lnTo>
                  <a:pt x="216267" y="1205163"/>
                </a:lnTo>
                <a:lnTo>
                  <a:pt x="238009" y="1167063"/>
                </a:lnTo>
                <a:lnTo>
                  <a:pt x="260750" y="1116263"/>
                </a:lnTo>
                <a:lnTo>
                  <a:pt x="284483" y="1078163"/>
                </a:lnTo>
                <a:lnTo>
                  <a:pt x="309203" y="1040063"/>
                </a:lnTo>
                <a:lnTo>
                  <a:pt x="334904" y="989263"/>
                </a:lnTo>
                <a:lnTo>
                  <a:pt x="361581" y="951163"/>
                </a:lnTo>
                <a:lnTo>
                  <a:pt x="389227" y="913063"/>
                </a:lnTo>
                <a:lnTo>
                  <a:pt x="417837" y="874963"/>
                </a:lnTo>
                <a:lnTo>
                  <a:pt x="447405" y="824163"/>
                </a:lnTo>
                <a:lnTo>
                  <a:pt x="477924" y="786063"/>
                </a:lnTo>
                <a:lnTo>
                  <a:pt x="509391" y="747963"/>
                </a:lnTo>
                <a:lnTo>
                  <a:pt x="541797" y="709863"/>
                </a:lnTo>
                <a:lnTo>
                  <a:pt x="575139" y="671763"/>
                </a:lnTo>
                <a:lnTo>
                  <a:pt x="609410" y="646363"/>
                </a:lnTo>
                <a:lnTo>
                  <a:pt x="644604" y="608263"/>
                </a:lnTo>
                <a:lnTo>
                  <a:pt x="680518" y="570163"/>
                </a:lnTo>
                <a:lnTo>
                  <a:pt x="717093" y="532063"/>
                </a:lnTo>
                <a:lnTo>
                  <a:pt x="754316" y="506663"/>
                </a:lnTo>
                <a:lnTo>
                  <a:pt x="792172" y="468563"/>
                </a:lnTo>
                <a:lnTo>
                  <a:pt x="830646" y="443163"/>
                </a:lnTo>
                <a:lnTo>
                  <a:pt x="869723" y="405063"/>
                </a:lnTo>
                <a:lnTo>
                  <a:pt x="949631" y="354263"/>
                </a:lnTo>
                <a:lnTo>
                  <a:pt x="990432" y="316163"/>
                </a:lnTo>
                <a:lnTo>
                  <a:pt x="1073656" y="265363"/>
                </a:lnTo>
                <a:lnTo>
                  <a:pt x="1116050" y="239963"/>
                </a:lnTo>
                <a:lnTo>
                  <a:pt x="1158947" y="227263"/>
                </a:lnTo>
                <a:lnTo>
                  <a:pt x="1290502" y="151063"/>
                </a:lnTo>
                <a:lnTo>
                  <a:pt x="1335261" y="138363"/>
                </a:lnTo>
                <a:lnTo>
                  <a:pt x="1380449" y="112963"/>
                </a:lnTo>
                <a:lnTo>
                  <a:pt x="1472056" y="87563"/>
                </a:lnTo>
                <a:lnTo>
                  <a:pt x="1518445" y="62163"/>
                </a:lnTo>
                <a:lnTo>
                  <a:pt x="1707570" y="11363"/>
                </a:lnTo>
                <a:lnTo>
                  <a:pt x="1755671" y="11363"/>
                </a:lnTo>
                <a:lnTo>
                  <a:pt x="1799105" y="0"/>
                </a:lnTo>
                <a:lnTo>
                  <a:pt x="1799105" y="127447"/>
                </a:lnTo>
                <a:lnTo>
                  <a:pt x="1522343" y="201863"/>
                </a:lnTo>
                <a:lnTo>
                  <a:pt x="1476435" y="227263"/>
                </a:lnTo>
                <a:lnTo>
                  <a:pt x="1385900" y="252663"/>
                </a:lnTo>
                <a:lnTo>
                  <a:pt x="1297179" y="303463"/>
                </a:lnTo>
                <a:lnTo>
                  <a:pt x="1253540" y="316163"/>
                </a:lnTo>
                <a:lnTo>
                  <a:pt x="1167785" y="366963"/>
                </a:lnTo>
                <a:lnTo>
                  <a:pt x="1084169" y="417763"/>
                </a:lnTo>
                <a:lnTo>
                  <a:pt x="1002820" y="468563"/>
                </a:lnTo>
                <a:lnTo>
                  <a:pt x="963036" y="506663"/>
                </a:lnTo>
                <a:lnTo>
                  <a:pt x="923868" y="532063"/>
                </a:lnTo>
                <a:lnTo>
                  <a:pt x="885331" y="570163"/>
                </a:lnTo>
                <a:lnTo>
                  <a:pt x="847441" y="595563"/>
                </a:lnTo>
                <a:lnTo>
                  <a:pt x="810216" y="633663"/>
                </a:lnTo>
                <a:lnTo>
                  <a:pt x="773670" y="659063"/>
                </a:lnTo>
                <a:lnTo>
                  <a:pt x="737821" y="697163"/>
                </a:lnTo>
                <a:lnTo>
                  <a:pt x="702808" y="735263"/>
                </a:lnTo>
                <a:lnTo>
                  <a:pt x="668766" y="773363"/>
                </a:lnTo>
                <a:lnTo>
                  <a:pt x="635702" y="811463"/>
                </a:lnTo>
                <a:lnTo>
                  <a:pt x="603622" y="849563"/>
                </a:lnTo>
                <a:lnTo>
                  <a:pt x="572534" y="887663"/>
                </a:lnTo>
                <a:lnTo>
                  <a:pt x="542443" y="925763"/>
                </a:lnTo>
                <a:lnTo>
                  <a:pt x="513357" y="963863"/>
                </a:lnTo>
                <a:lnTo>
                  <a:pt x="485283" y="1001963"/>
                </a:lnTo>
                <a:lnTo>
                  <a:pt x="458227" y="1040063"/>
                </a:lnTo>
                <a:lnTo>
                  <a:pt x="432196" y="1090863"/>
                </a:lnTo>
                <a:lnTo>
                  <a:pt x="407196" y="1128963"/>
                </a:lnTo>
                <a:lnTo>
                  <a:pt x="383236" y="1167063"/>
                </a:lnTo>
                <a:lnTo>
                  <a:pt x="360320" y="1217863"/>
                </a:lnTo>
                <a:lnTo>
                  <a:pt x="338456" y="1255963"/>
                </a:lnTo>
                <a:lnTo>
                  <a:pt x="317651" y="1306763"/>
                </a:lnTo>
                <a:lnTo>
                  <a:pt x="297912" y="1344863"/>
                </a:lnTo>
                <a:lnTo>
                  <a:pt x="279245" y="1395663"/>
                </a:lnTo>
                <a:lnTo>
                  <a:pt x="261657" y="1433763"/>
                </a:lnTo>
                <a:lnTo>
                  <a:pt x="245155" y="1484563"/>
                </a:lnTo>
                <a:lnTo>
                  <a:pt x="229745" y="1535363"/>
                </a:lnTo>
                <a:lnTo>
                  <a:pt x="215434" y="1573463"/>
                </a:lnTo>
                <a:lnTo>
                  <a:pt x="202230" y="1624263"/>
                </a:lnTo>
                <a:lnTo>
                  <a:pt x="190138" y="1675063"/>
                </a:lnTo>
                <a:lnTo>
                  <a:pt x="179166" y="1713163"/>
                </a:lnTo>
                <a:lnTo>
                  <a:pt x="169320" y="1763963"/>
                </a:lnTo>
                <a:lnTo>
                  <a:pt x="160607" y="1814763"/>
                </a:lnTo>
                <a:lnTo>
                  <a:pt x="153034" y="1865563"/>
                </a:lnTo>
                <a:lnTo>
                  <a:pt x="146608" y="1916363"/>
                </a:lnTo>
                <a:lnTo>
                  <a:pt x="141335" y="1967163"/>
                </a:lnTo>
                <a:lnTo>
                  <a:pt x="137221" y="2005263"/>
                </a:lnTo>
                <a:lnTo>
                  <a:pt x="134275" y="2056063"/>
                </a:lnTo>
                <a:lnTo>
                  <a:pt x="132502" y="2106863"/>
                </a:lnTo>
                <a:lnTo>
                  <a:pt x="131910" y="2157674"/>
                </a:lnTo>
                <a:lnTo>
                  <a:pt x="132502" y="2208463"/>
                </a:lnTo>
                <a:lnTo>
                  <a:pt x="134275" y="2259263"/>
                </a:lnTo>
                <a:lnTo>
                  <a:pt x="137221" y="2310063"/>
                </a:lnTo>
                <a:lnTo>
                  <a:pt x="141335" y="2360863"/>
                </a:lnTo>
                <a:lnTo>
                  <a:pt x="146608" y="2411663"/>
                </a:lnTo>
                <a:lnTo>
                  <a:pt x="153034" y="2462463"/>
                </a:lnTo>
                <a:lnTo>
                  <a:pt x="160607" y="2513263"/>
                </a:lnTo>
                <a:lnTo>
                  <a:pt x="169320" y="2551363"/>
                </a:lnTo>
                <a:lnTo>
                  <a:pt x="179166" y="2602163"/>
                </a:lnTo>
                <a:lnTo>
                  <a:pt x="190138" y="2652963"/>
                </a:lnTo>
                <a:lnTo>
                  <a:pt x="202230" y="2703763"/>
                </a:lnTo>
                <a:lnTo>
                  <a:pt x="215434" y="2741863"/>
                </a:lnTo>
                <a:lnTo>
                  <a:pt x="229745" y="2792663"/>
                </a:lnTo>
                <a:lnTo>
                  <a:pt x="245155" y="2843463"/>
                </a:lnTo>
                <a:lnTo>
                  <a:pt x="261657" y="2881563"/>
                </a:lnTo>
                <a:lnTo>
                  <a:pt x="279245" y="2932363"/>
                </a:lnTo>
                <a:lnTo>
                  <a:pt x="297912" y="2970463"/>
                </a:lnTo>
                <a:lnTo>
                  <a:pt x="317651" y="3021263"/>
                </a:lnTo>
                <a:lnTo>
                  <a:pt x="338456" y="3059363"/>
                </a:lnTo>
                <a:lnTo>
                  <a:pt x="360320" y="3110163"/>
                </a:lnTo>
                <a:lnTo>
                  <a:pt x="383236" y="3148263"/>
                </a:lnTo>
                <a:lnTo>
                  <a:pt x="407196" y="3199063"/>
                </a:lnTo>
                <a:lnTo>
                  <a:pt x="432196" y="3237163"/>
                </a:lnTo>
                <a:lnTo>
                  <a:pt x="458227" y="3275263"/>
                </a:lnTo>
                <a:lnTo>
                  <a:pt x="485283" y="3313363"/>
                </a:lnTo>
                <a:lnTo>
                  <a:pt x="513357" y="3364163"/>
                </a:lnTo>
                <a:lnTo>
                  <a:pt x="542443" y="3402263"/>
                </a:lnTo>
                <a:lnTo>
                  <a:pt x="572534" y="3440363"/>
                </a:lnTo>
                <a:lnTo>
                  <a:pt x="603622" y="3478463"/>
                </a:lnTo>
                <a:lnTo>
                  <a:pt x="635702" y="3516563"/>
                </a:lnTo>
                <a:lnTo>
                  <a:pt x="668766" y="3554663"/>
                </a:lnTo>
                <a:lnTo>
                  <a:pt x="702808" y="3592763"/>
                </a:lnTo>
                <a:lnTo>
                  <a:pt x="737821" y="3618163"/>
                </a:lnTo>
                <a:lnTo>
                  <a:pt x="773670" y="3656263"/>
                </a:lnTo>
                <a:lnTo>
                  <a:pt x="810216" y="3694363"/>
                </a:lnTo>
                <a:lnTo>
                  <a:pt x="847441" y="3719763"/>
                </a:lnTo>
                <a:lnTo>
                  <a:pt x="885331" y="3757863"/>
                </a:lnTo>
                <a:lnTo>
                  <a:pt x="923868" y="3783263"/>
                </a:lnTo>
                <a:lnTo>
                  <a:pt x="963036" y="3821363"/>
                </a:lnTo>
                <a:lnTo>
                  <a:pt x="1043203" y="3872163"/>
                </a:lnTo>
                <a:lnTo>
                  <a:pt x="1125702" y="3922963"/>
                </a:lnTo>
                <a:lnTo>
                  <a:pt x="1210404" y="3973763"/>
                </a:lnTo>
                <a:lnTo>
                  <a:pt x="1297179" y="4024563"/>
                </a:lnTo>
                <a:lnTo>
                  <a:pt x="1341305" y="4037263"/>
                </a:lnTo>
                <a:lnTo>
                  <a:pt x="1430949" y="4088063"/>
                </a:lnTo>
                <a:lnTo>
                  <a:pt x="1568657" y="4126163"/>
                </a:lnTo>
                <a:lnTo>
                  <a:pt x="1615360" y="4151563"/>
                </a:lnTo>
                <a:lnTo>
                  <a:pt x="1709868" y="4176963"/>
                </a:lnTo>
                <a:lnTo>
                  <a:pt x="1757642" y="4176963"/>
                </a:lnTo>
                <a:lnTo>
                  <a:pt x="1799105" y="4187876"/>
                </a:lnTo>
                <a:lnTo>
                  <a:pt x="1799105" y="432802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3382" y="3078083"/>
            <a:ext cx="4991099" cy="39242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08741"/>
            <a:ext cx="18288000" cy="9867900"/>
            <a:chOff x="0" y="208741"/>
            <a:chExt cx="18288000" cy="9867900"/>
          </a:xfrm>
        </p:grpSpPr>
        <p:sp>
          <p:nvSpPr>
            <p:cNvPr id="4" name="object 4"/>
            <p:cNvSpPr/>
            <p:nvPr/>
          </p:nvSpPr>
          <p:spPr>
            <a:xfrm>
              <a:off x="228600" y="208741"/>
              <a:ext cx="17830800" cy="9867900"/>
            </a:xfrm>
            <a:custGeom>
              <a:avLst/>
              <a:gdLst/>
              <a:ahLst/>
              <a:cxnLst/>
              <a:rect l="l" t="t" r="r" b="b"/>
              <a:pathLst>
                <a:path w="17830800" h="9867900">
                  <a:moveTo>
                    <a:pt x="17830798" y="9867899"/>
                  </a:moveTo>
                  <a:lnTo>
                    <a:pt x="0" y="9867899"/>
                  </a:lnTo>
                  <a:lnTo>
                    <a:pt x="0" y="0"/>
                  </a:lnTo>
                  <a:lnTo>
                    <a:pt x="17830798" y="0"/>
                  </a:lnTo>
                  <a:lnTo>
                    <a:pt x="17830798" y="9867899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1077"/>
              <a:ext cx="18288000" cy="9364345"/>
            </a:xfrm>
            <a:custGeom>
              <a:avLst/>
              <a:gdLst/>
              <a:ahLst/>
              <a:cxnLst/>
              <a:rect l="l" t="t" r="r" b="b"/>
              <a:pathLst>
                <a:path w="18288000" h="9364345">
                  <a:moveTo>
                    <a:pt x="1120406" y="1911883"/>
                  </a:moveTo>
                  <a:lnTo>
                    <a:pt x="1119797" y="1863534"/>
                  </a:lnTo>
                  <a:lnTo>
                    <a:pt x="1117993" y="1815465"/>
                  </a:lnTo>
                  <a:lnTo>
                    <a:pt x="1115009" y="1767713"/>
                  </a:lnTo>
                  <a:lnTo>
                    <a:pt x="1110843" y="1720278"/>
                  </a:lnTo>
                  <a:lnTo>
                    <a:pt x="1105535" y="1673186"/>
                  </a:lnTo>
                  <a:lnTo>
                    <a:pt x="1099070" y="1626438"/>
                  </a:lnTo>
                  <a:lnTo>
                    <a:pt x="1091488" y="1580057"/>
                  </a:lnTo>
                  <a:lnTo>
                    <a:pt x="1082789" y="1534045"/>
                  </a:lnTo>
                  <a:lnTo>
                    <a:pt x="1072984" y="1488440"/>
                  </a:lnTo>
                  <a:lnTo>
                    <a:pt x="1062101" y="1443240"/>
                  </a:lnTo>
                  <a:lnTo>
                    <a:pt x="1050150" y="1398460"/>
                  </a:lnTo>
                  <a:lnTo>
                    <a:pt x="1037145" y="1354112"/>
                  </a:lnTo>
                  <a:lnTo>
                    <a:pt x="1023099" y="1310220"/>
                  </a:lnTo>
                  <a:lnTo>
                    <a:pt x="1008024" y="1266786"/>
                  </a:lnTo>
                  <a:lnTo>
                    <a:pt x="991933" y="1223848"/>
                  </a:lnTo>
                  <a:lnTo>
                    <a:pt x="974839" y="1181392"/>
                  </a:lnTo>
                  <a:lnTo>
                    <a:pt x="956779" y="1139444"/>
                  </a:lnTo>
                  <a:lnTo>
                    <a:pt x="937729" y="1098016"/>
                  </a:lnTo>
                  <a:lnTo>
                    <a:pt x="917740" y="1057135"/>
                  </a:lnTo>
                  <a:lnTo>
                    <a:pt x="896810" y="1016800"/>
                  </a:lnTo>
                  <a:lnTo>
                    <a:pt x="874941" y="977036"/>
                  </a:lnTo>
                  <a:lnTo>
                    <a:pt x="852170" y="937856"/>
                  </a:lnTo>
                  <a:lnTo>
                    <a:pt x="828509" y="899261"/>
                  </a:lnTo>
                  <a:lnTo>
                    <a:pt x="803948" y="861275"/>
                  </a:lnTo>
                  <a:lnTo>
                    <a:pt x="778535" y="823925"/>
                  </a:lnTo>
                  <a:lnTo>
                    <a:pt x="752259" y="787196"/>
                  </a:lnTo>
                  <a:lnTo>
                    <a:pt x="725144" y="751128"/>
                  </a:lnTo>
                  <a:lnTo>
                    <a:pt x="697204" y="715733"/>
                  </a:lnTo>
                  <a:lnTo>
                    <a:pt x="668451" y="681012"/>
                  </a:lnTo>
                  <a:lnTo>
                    <a:pt x="638898" y="646988"/>
                  </a:lnTo>
                  <a:lnTo>
                    <a:pt x="608571" y="613676"/>
                  </a:lnTo>
                  <a:lnTo>
                    <a:pt x="577481" y="581088"/>
                  </a:lnTo>
                  <a:lnTo>
                    <a:pt x="545630" y="549236"/>
                  </a:lnTo>
                  <a:lnTo>
                    <a:pt x="513041" y="518134"/>
                  </a:lnTo>
                  <a:lnTo>
                    <a:pt x="479729" y="487807"/>
                  </a:lnTo>
                  <a:lnTo>
                    <a:pt x="445693" y="458254"/>
                  </a:lnTo>
                  <a:lnTo>
                    <a:pt x="410984" y="429514"/>
                  </a:lnTo>
                  <a:lnTo>
                    <a:pt x="375577" y="401574"/>
                  </a:lnTo>
                  <a:lnTo>
                    <a:pt x="339509" y="374459"/>
                  </a:lnTo>
                  <a:lnTo>
                    <a:pt x="302793" y="348183"/>
                  </a:lnTo>
                  <a:lnTo>
                    <a:pt x="265430" y="322757"/>
                  </a:lnTo>
                  <a:lnTo>
                    <a:pt x="227457" y="298208"/>
                  </a:lnTo>
                  <a:lnTo>
                    <a:pt x="188861" y="274535"/>
                  </a:lnTo>
                  <a:lnTo>
                    <a:pt x="149669" y="251764"/>
                  </a:lnTo>
                  <a:lnTo>
                    <a:pt x="109905" y="229908"/>
                  </a:lnTo>
                  <a:lnTo>
                    <a:pt x="69570" y="208965"/>
                  </a:lnTo>
                  <a:lnTo>
                    <a:pt x="28689" y="188976"/>
                  </a:lnTo>
                  <a:lnTo>
                    <a:pt x="0" y="175780"/>
                  </a:lnTo>
                  <a:lnTo>
                    <a:pt x="0" y="3647973"/>
                  </a:lnTo>
                  <a:lnTo>
                    <a:pt x="69583" y="3614788"/>
                  </a:lnTo>
                  <a:lnTo>
                    <a:pt x="109918" y="3593846"/>
                  </a:lnTo>
                  <a:lnTo>
                    <a:pt x="149682" y="3571989"/>
                  </a:lnTo>
                  <a:lnTo>
                    <a:pt x="188861" y="3549218"/>
                  </a:lnTo>
                  <a:lnTo>
                    <a:pt x="227457" y="3525545"/>
                  </a:lnTo>
                  <a:lnTo>
                    <a:pt x="265442" y="3500996"/>
                  </a:lnTo>
                  <a:lnTo>
                    <a:pt x="302793" y="3475571"/>
                  </a:lnTo>
                  <a:lnTo>
                    <a:pt x="339521" y="3449294"/>
                  </a:lnTo>
                  <a:lnTo>
                    <a:pt x="375589" y="3422180"/>
                  </a:lnTo>
                  <a:lnTo>
                    <a:pt x="410984" y="3394240"/>
                  </a:lnTo>
                  <a:lnTo>
                    <a:pt x="445706" y="3365487"/>
                  </a:lnTo>
                  <a:lnTo>
                    <a:pt x="479729" y="3335947"/>
                  </a:lnTo>
                  <a:lnTo>
                    <a:pt x="513041" y="3305619"/>
                  </a:lnTo>
                  <a:lnTo>
                    <a:pt x="545630" y="3274517"/>
                  </a:lnTo>
                  <a:lnTo>
                    <a:pt x="577481" y="3242665"/>
                  </a:lnTo>
                  <a:lnTo>
                    <a:pt x="608584" y="3210077"/>
                  </a:lnTo>
                  <a:lnTo>
                    <a:pt x="638911" y="3176765"/>
                  </a:lnTo>
                  <a:lnTo>
                    <a:pt x="668451" y="3142742"/>
                  </a:lnTo>
                  <a:lnTo>
                    <a:pt x="697204" y="3108020"/>
                  </a:lnTo>
                  <a:lnTo>
                    <a:pt x="725144" y="3072625"/>
                  </a:lnTo>
                  <a:lnTo>
                    <a:pt x="752259" y="3036557"/>
                  </a:lnTo>
                  <a:lnTo>
                    <a:pt x="778535" y="2999829"/>
                  </a:lnTo>
                  <a:lnTo>
                    <a:pt x="803960" y="2962478"/>
                  </a:lnTo>
                  <a:lnTo>
                    <a:pt x="828509" y="2924492"/>
                  </a:lnTo>
                  <a:lnTo>
                    <a:pt x="852182" y="2885897"/>
                  </a:lnTo>
                  <a:lnTo>
                    <a:pt x="874953" y="2846717"/>
                  </a:lnTo>
                  <a:lnTo>
                    <a:pt x="896810" y="2806954"/>
                  </a:lnTo>
                  <a:lnTo>
                    <a:pt x="917740" y="2766618"/>
                  </a:lnTo>
                  <a:lnTo>
                    <a:pt x="937742" y="2725737"/>
                  </a:lnTo>
                  <a:lnTo>
                    <a:pt x="956779" y="2684310"/>
                  </a:lnTo>
                  <a:lnTo>
                    <a:pt x="974852" y="2642362"/>
                  </a:lnTo>
                  <a:lnTo>
                    <a:pt x="991933" y="2599906"/>
                  </a:lnTo>
                  <a:lnTo>
                    <a:pt x="1008024" y="2556967"/>
                  </a:lnTo>
                  <a:lnTo>
                    <a:pt x="1023099" y="2513533"/>
                  </a:lnTo>
                  <a:lnTo>
                    <a:pt x="1037145" y="2469642"/>
                  </a:lnTo>
                  <a:lnTo>
                    <a:pt x="1050150" y="2425306"/>
                  </a:lnTo>
                  <a:lnTo>
                    <a:pt x="1062113" y="2380526"/>
                  </a:lnTo>
                  <a:lnTo>
                    <a:pt x="1072984" y="2335326"/>
                  </a:lnTo>
                  <a:lnTo>
                    <a:pt x="1082789" y="2289708"/>
                  </a:lnTo>
                  <a:lnTo>
                    <a:pt x="1091488" y="2243709"/>
                  </a:lnTo>
                  <a:lnTo>
                    <a:pt x="1099070" y="2197328"/>
                  </a:lnTo>
                  <a:lnTo>
                    <a:pt x="1105535" y="2150580"/>
                  </a:lnTo>
                  <a:lnTo>
                    <a:pt x="1110843" y="2103488"/>
                  </a:lnTo>
                  <a:lnTo>
                    <a:pt x="1115009" y="2056053"/>
                  </a:lnTo>
                  <a:lnTo>
                    <a:pt x="1117993" y="2008301"/>
                  </a:lnTo>
                  <a:lnTo>
                    <a:pt x="1119797" y="1960232"/>
                  </a:lnTo>
                  <a:lnTo>
                    <a:pt x="1120406" y="1911883"/>
                  </a:lnTo>
                  <a:close/>
                </a:path>
                <a:path w="18288000" h="9364345">
                  <a:moveTo>
                    <a:pt x="1281760" y="1911883"/>
                  </a:moveTo>
                  <a:lnTo>
                    <a:pt x="1281214" y="1863852"/>
                  </a:lnTo>
                  <a:lnTo>
                    <a:pt x="1279563" y="1816087"/>
                  </a:lnTo>
                  <a:lnTo>
                    <a:pt x="1276845" y="1768602"/>
                  </a:lnTo>
                  <a:lnTo>
                    <a:pt x="1273060" y="1721408"/>
                  </a:lnTo>
                  <a:lnTo>
                    <a:pt x="1268209" y="1674507"/>
                  </a:lnTo>
                  <a:lnTo>
                    <a:pt x="1262329" y="1627924"/>
                  </a:lnTo>
                  <a:lnTo>
                    <a:pt x="1255407" y="1581670"/>
                  </a:lnTo>
                  <a:lnTo>
                    <a:pt x="1247470" y="1535747"/>
                  </a:lnTo>
                  <a:lnTo>
                    <a:pt x="1238516" y="1490167"/>
                  </a:lnTo>
                  <a:lnTo>
                    <a:pt x="1228572" y="1444955"/>
                  </a:lnTo>
                  <a:lnTo>
                    <a:pt x="1217650" y="1400111"/>
                  </a:lnTo>
                  <a:lnTo>
                    <a:pt x="1205750" y="1355661"/>
                  </a:lnTo>
                  <a:lnTo>
                    <a:pt x="1192885" y="1311605"/>
                  </a:lnTo>
                  <a:lnTo>
                    <a:pt x="1179080" y="1267955"/>
                  </a:lnTo>
                  <a:lnTo>
                    <a:pt x="1164336" y="1224724"/>
                  </a:lnTo>
                  <a:lnTo>
                    <a:pt x="1148676" y="1181925"/>
                  </a:lnTo>
                  <a:lnTo>
                    <a:pt x="1132090" y="1139571"/>
                  </a:lnTo>
                  <a:lnTo>
                    <a:pt x="1114666" y="1097788"/>
                  </a:lnTo>
                  <a:lnTo>
                    <a:pt x="1096378" y="1056538"/>
                  </a:lnTo>
                  <a:lnTo>
                    <a:pt x="1077010" y="1015301"/>
                  </a:lnTo>
                  <a:lnTo>
                    <a:pt x="1056906" y="974852"/>
                  </a:lnTo>
                  <a:lnTo>
                    <a:pt x="1035939" y="934910"/>
                  </a:lnTo>
                  <a:lnTo>
                    <a:pt x="1014145" y="895477"/>
                  </a:lnTo>
                  <a:lnTo>
                    <a:pt x="991527" y="856564"/>
                  </a:lnTo>
                  <a:lnTo>
                    <a:pt x="968082" y="818210"/>
                  </a:lnTo>
                  <a:lnTo>
                    <a:pt x="943838" y="780389"/>
                  </a:lnTo>
                  <a:lnTo>
                    <a:pt x="918794" y="743153"/>
                  </a:lnTo>
                  <a:lnTo>
                    <a:pt x="892975" y="706475"/>
                  </a:lnTo>
                  <a:lnTo>
                    <a:pt x="866394" y="670394"/>
                  </a:lnTo>
                  <a:lnTo>
                    <a:pt x="839050" y="634911"/>
                  </a:lnTo>
                  <a:lnTo>
                    <a:pt x="810958" y="600049"/>
                  </a:lnTo>
                  <a:lnTo>
                    <a:pt x="782142" y="565797"/>
                  </a:lnTo>
                  <a:lnTo>
                    <a:pt x="752602" y="532193"/>
                  </a:lnTo>
                  <a:lnTo>
                    <a:pt x="722350" y="499237"/>
                  </a:lnTo>
                  <a:lnTo>
                    <a:pt x="691413" y="466928"/>
                  </a:lnTo>
                  <a:lnTo>
                    <a:pt x="659777" y="435305"/>
                  </a:lnTo>
                  <a:lnTo>
                    <a:pt x="627481" y="404368"/>
                  </a:lnTo>
                  <a:lnTo>
                    <a:pt x="594525" y="374116"/>
                  </a:lnTo>
                  <a:lnTo>
                    <a:pt x="560908" y="344576"/>
                  </a:lnTo>
                  <a:lnTo>
                    <a:pt x="526669" y="315760"/>
                  </a:lnTo>
                  <a:lnTo>
                    <a:pt x="491794" y="287667"/>
                  </a:lnTo>
                  <a:lnTo>
                    <a:pt x="456311" y="260337"/>
                  </a:lnTo>
                  <a:lnTo>
                    <a:pt x="420230" y="233743"/>
                  </a:lnTo>
                  <a:lnTo>
                    <a:pt x="383565" y="207924"/>
                  </a:lnTo>
                  <a:lnTo>
                    <a:pt x="346316" y="182892"/>
                  </a:lnTo>
                  <a:lnTo>
                    <a:pt x="308508" y="158648"/>
                  </a:lnTo>
                  <a:lnTo>
                    <a:pt x="270141" y="135204"/>
                  </a:lnTo>
                  <a:lnTo>
                    <a:pt x="231241" y="112572"/>
                  </a:lnTo>
                  <a:lnTo>
                    <a:pt x="191808" y="90779"/>
                  </a:lnTo>
                  <a:lnTo>
                    <a:pt x="151853" y="69824"/>
                  </a:lnTo>
                  <a:lnTo>
                    <a:pt x="111404" y="49720"/>
                  </a:lnTo>
                  <a:lnTo>
                    <a:pt x="70459" y="30480"/>
                  </a:lnTo>
                  <a:lnTo>
                    <a:pt x="29032" y="12115"/>
                  </a:lnTo>
                  <a:lnTo>
                    <a:pt x="0" y="0"/>
                  </a:lnTo>
                  <a:lnTo>
                    <a:pt x="0" y="58407"/>
                  </a:lnTo>
                  <a:lnTo>
                    <a:pt x="28905" y="70853"/>
                  </a:lnTo>
                  <a:lnTo>
                    <a:pt x="70167" y="89725"/>
                  </a:lnTo>
                  <a:lnTo>
                    <a:pt x="110921" y="109499"/>
                  </a:lnTo>
                  <a:lnTo>
                    <a:pt x="151168" y="130162"/>
                  </a:lnTo>
                  <a:lnTo>
                    <a:pt x="190881" y="151688"/>
                  </a:lnTo>
                  <a:lnTo>
                    <a:pt x="230047" y="174078"/>
                  </a:lnTo>
                  <a:lnTo>
                    <a:pt x="268668" y="197307"/>
                  </a:lnTo>
                  <a:lnTo>
                    <a:pt x="306730" y="221373"/>
                  </a:lnTo>
                  <a:lnTo>
                    <a:pt x="344208" y="246265"/>
                  </a:lnTo>
                  <a:lnTo>
                    <a:pt x="381088" y="271957"/>
                  </a:lnTo>
                  <a:lnTo>
                    <a:pt x="417372" y="298450"/>
                  </a:lnTo>
                  <a:lnTo>
                    <a:pt x="453034" y="325716"/>
                  </a:lnTo>
                  <a:lnTo>
                    <a:pt x="488061" y="353758"/>
                  </a:lnTo>
                  <a:lnTo>
                    <a:pt x="522465" y="382549"/>
                  </a:lnTo>
                  <a:lnTo>
                    <a:pt x="556196" y="412089"/>
                  </a:lnTo>
                  <a:lnTo>
                    <a:pt x="589267" y="442366"/>
                  </a:lnTo>
                  <a:lnTo>
                    <a:pt x="621652" y="473354"/>
                  </a:lnTo>
                  <a:lnTo>
                    <a:pt x="653351" y="505053"/>
                  </a:lnTo>
                  <a:lnTo>
                    <a:pt x="684339" y="537438"/>
                  </a:lnTo>
                  <a:lnTo>
                    <a:pt x="714616" y="570509"/>
                  </a:lnTo>
                  <a:lnTo>
                    <a:pt x="744156" y="604240"/>
                  </a:lnTo>
                  <a:lnTo>
                    <a:pt x="772947" y="638632"/>
                  </a:lnTo>
                  <a:lnTo>
                    <a:pt x="800989" y="673671"/>
                  </a:lnTo>
                  <a:lnTo>
                    <a:pt x="828255" y="709333"/>
                  </a:lnTo>
                  <a:lnTo>
                    <a:pt x="854748" y="745617"/>
                  </a:lnTo>
                  <a:lnTo>
                    <a:pt x="880440" y="782497"/>
                  </a:lnTo>
                  <a:lnTo>
                    <a:pt x="905332" y="819975"/>
                  </a:lnTo>
                  <a:lnTo>
                    <a:pt x="929398" y="858024"/>
                  </a:lnTo>
                  <a:lnTo>
                    <a:pt x="952627" y="896645"/>
                  </a:lnTo>
                  <a:lnTo>
                    <a:pt x="975017" y="935824"/>
                  </a:lnTo>
                  <a:lnTo>
                    <a:pt x="996543" y="975537"/>
                  </a:lnTo>
                  <a:lnTo>
                    <a:pt x="1017206" y="1015784"/>
                  </a:lnTo>
                  <a:lnTo>
                    <a:pt x="1036980" y="1056538"/>
                  </a:lnTo>
                  <a:lnTo>
                    <a:pt x="1055801" y="1097686"/>
                  </a:lnTo>
                  <a:lnTo>
                    <a:pt x="1073823" y="1139545"/>
                  </a:lnTo>
                  <a:lnTo>
                    <a:pt x="1090866" y="1181760"/>
                  </a:lnTo>
                  <a:lnTo>
                    <a:pt x="1106982" y="1224457"/>
                  </a:lnTo>
                  <a:lnTo>
                    <a:pt x="1122146" y="1267599"/>
                  </a:lnTo>
                  <a:lnTo>
                    <a:pt x="1136345" y="1311173"/>
                  </a:lnTo>
                  <a:lnTo>
                    <a:pt x="1149578" y="1355178"/>
                  </a:lnTo>
                  <a:lnTo>
                    <a:pt x="1161834" y="1399603"/>
                  </a:lnTo>
                  <a:lnTo>
                    <a:pt x="1173073" y="1444421"/>
                  </a:lnTo>
                  <a:lnTo>
                    <a:pt x="1183309" y="1489633"/>
                  </a:lnTo>
                  <a:lnTo>
                    <a:pt x="1192530" y="1535214"/>
                  </a:lnTo>
                  <a:lnTo>
                    <a:pt x="1200708" y="1581150"/>
                  </a:lnTo>
                  <a:lnTo>
                    <a:pt x="1207833" y="1627454"/>
                  </a:lnTo>
                  <a:lnTo>
                    <a:pt x="1213904" y="1674075"/>
                  </a:lnTo>
                  <a:lnTo>
                    <a:pt x="1218895" y="1721040"/>
                  </a:lnTo>
                  <a:lnTo>
                    <a:pt x="1222794" y="1768309"/>
                  </a:lnTo>
                  <a:lnTo>
                    <a:pt x="1225600" y="1815871"/>
                  </a:lnTo>
                  <a:lnTo>
                    <a:pt x="1227289" y="1863725"/>
                  </a:lnTo>
                  <a:lnTo>
                    <a:pt x="1227861" y="1911845"/>
                  </a:lnTo>
                  <a:lnTo>
                    <a:pt x="1227289" y="1959914"/>
                  </a:lnTo>
                  <a:lnTo>
                    <a:pt x="1225613" y="2007666"/>
                  </a:lnTo>
                  <a:lnTo>
                    <a:pt x="1222806" y="2055164"/>
                  </a:lnTo>
                  <a:lnTo>
                    <a:pt x="1218920" y="2102358"/>
                  </a:lnTo>
                  <a:lnTo>
                    <a:pt x="1213942" y="2149246"/>
                  </a:lnTo>
                  <a:lnTo>
                    <a:pt x="1207884" y="2195830"/>
                  </a:lnTo>
                  <a:lnTo>
                    <a:pt x="1200772" y="2242096"/>
                  </a:lnTo>
                  <a:lnTo>
                    <a:pt x="1192618" y="2288019"/>
                  </a:lnTo>
                  <a:lnTo>
                    <a:pt x="1183411" y="2333587"/>
                  </a:lnTo>
                  <a:lnTo>
                    <a:pt x="1173187" y="2378799"/>
                  </a:lnTo>
                  <a:lnTo>
                    <a:pt x="1161948" y="2423642"/>
                  </a:lnTo>
                  <a:lnTo>
                    <a:pt x="1149705" y="2468092"/>
                  </a:lnTo>
                  <a:lnTo>
                    <a:pt x="1136472" y="2512149"/>
                  </a:lnTo>
                  <a:lnTo>
                    <a:pt x="1122260" y="2555798"/>
                  </a:lnTo>
                  <a:lnTo>
                    <a:pt x="1107071" y="2599029"/>
                  </a:lnTo>
                  <a:lnTo>
                    <a:pt x="1090917" y="2641828"/>
                  </a:lnTo>
                  <a:lnTo>
                    <a:pt x="1073823" y="2684183"/>
                  </a:lnTo>
                  <a:lnTo>
                    <a:pt x="1055852" y="2725940"/>
                  </a:lnTo>
                  <a:lnTo>
                    <a:pt x="1036980" y="2767203"/>
                  </a:lnTo>
                  <a:lnTo>
                    <a:pt x="1017206" y="2807957"/>
                  </a:lnTo>
                  <a:lnTo>
                    <a:pt x="996543" y="2848203"/>
                  </a:lnTo>
                  <a:lnTo>
                    <a:pt x="975017" y="2887916"/>
                  </a:lnTo>
                  <a:lnTo>
                    <a:pt x="952627" y="2927096"/>
                  </a:lnTo>
                  <a:lnTo>
                    <a:pt x="929398" y="2965716"/>
                  </a:lnTo>
                  <a:lnTo>
                    <a:pt x="905332" y="3003766"/>
                  </a:lnTo>
                  <a:lnTo>
                    <a:pt x="880440" y="3041243"/>
                  </a:lnTo>
                  <a:lnTo>
                    <a:pt x="854748" y="3078124"/>
                  </a:lnTo>
                  <a:lnTo>
                    <a:pt x="828255" y="3114408"/>
                  </a:lnTo>
                  <a:lnTo>
                    <a:pt x="800989" y="3150070"/>
                  </a:lnTo>
                  <a:lnTo>
                    <a:pt x="772947" y="3185109"/>
                  </a:lnTo>
                  <a:lnTo>
                    <a:pt x="744156" y="3219500"/>
                  </a:lnTo>
                  <a:lnTo>
                    <a:pt x="714616" y="3253232"/>
                  </a:lnTo>
                  <a:lnTo>
                    <a:pt x="684339" y="3286302"/>
                  </a:lnTo>
                  <a:lnTo>
                    <a:pt x="653351" y="3318700"/>
                  </a:lnTo>
                  <a:lnTo>
                    <a:pt x="621652" y="3350387"/>
                  </a:lnTo>
                  <a:lnTo>
                    <a:pt x="589267" y="3381387"/>
                  </a:lnTo>
                  <a:lnTo>
                    <a:pt x="556196" y="3411651"/>
                  </a:lnTo>
                  <a:lnTo>
                    <a:pt x="522465" y="3441192"/>
                  </a:lnTo>
                  <a:lnTo>
                    <a:pt x="488061" y="3469995"/>
                  </a:lnTo>
                  <a:lnTo>
                    <a:pt x="453034" y="3498037"/>
                  </a:lnTo>
                  <a:lnTo>
                    <a:pt x="417372" y="3525304"/>
                  </a:lnTo>
                  <a:lnTo>
                    <a:pt x="381088" y="3551796"/>
                  </a:lnTo>
                  <a:lnTo>
                    <a:pt x="344208" y="3577488"/>
                  </a:lnTo>
                  <a:lnTo>
                    <a:pt x="306730" y="3602367"/>
                  </a:lnTo>
                  <a:lnTo>
                    <a:pt x="268668" y="3626434"/>
                  </a:lnTo>
                  <a:lnTo>
                    <a:pt x="230047" y="3649675"/>
                  </a:lnTo>
                  <a:lnTo>
                    <a:pt x="190881" y="3672052"/>
                  </a:lnTo>
                  <a:lnTo>
                    <a:pt x="151168" y="3693591"/>
                  </a:lnTo>
                  <a:lnTo>
                    <a:pt x="110921" y="3714242"/>
                  </a:lnTo>
                  <a:lnTo>
                    <a:pt x="70167" y="3734016"/>
                  </a:lnTo>
                  <a:lnTo>
                    <a:pt x="28905" y="3752900"/>
                  </a:lnTo>
                  <a:lnTo>
                    <a:pt x="0" y="3765346"/>
                  </a:lnTo>
                  <a:lnTo>
                    <a:pt x="0" y="3823792"/>
                  </a:lnTo>
                  <a:lnTo>
                    <a:pt x="70459" y="3793312"/>
                  </a:lnTo>
                  <a:lnTo>
                    <a:pt x="111404" y="3774071"/>
                  </a:lnTo>
                  <a:lnTo>
                    <a:pt x="151853" y="3753967"/>
                  </a:lnTo>
                  <a:lnTo>
                    <a:pt x="191808" y="3733000"/>
                  </a:lnTo>
                  <a:lnTo>
                    <a:pt x="231241" y="3711206"/>
                  </a:lnTo>
                  <a:lnTo>
                    <a:pt x="270141" y="3688575"/>
                  </a:lnTo>
                  <a:lnTo>
                    <a:pt x="308508" y="3665131"/>
                  </a:lnTo>
                  <a:lnTo>
                    <a:pt x="346316" y="3640886"/>
                  </a:lnTo>
                  <a:lnTo>
                    <a:pt x="383565" y="3615855"/>
                  </a:lnTo>
                  <a:lnTo>
                    <a:pt x="420230" y="3590036"/>
                  </a:lnTo>
                  <a:lnTo>
                    <a:pt x="456311" y="3563442"/>
                  </a:lnTo>
                  <a:lnTo>
                    <a:pt x="491794" y="3536099"/>
                  </a:lnTo>
                  <a:lnTo>
                    <a:pt x="526669" y="3508019"/>
                  </a:lnTo>
                  <a:lnTo>
                    <a:pt x="560908" y="3479190"/>
                  </a:lnTo>
                  <a:lnTo>
                    <a:pt x="594525" y="3449650"/>
                  </a:lnTo>
                  <a:lnTo>
                    <a:pt x="627481" y="3419411"/>
                  </a:lnTo>
                  <a:lnTo>
                    <a:pt x="659777" y="3388461"/>
                  </a:lnTo>
                  <a:lnTo>
                    <a:pt x="691413" y="3356838"/>
                  </a:lnTo>
                  <a:lnTo>
                    <a:pt x="722350" y="3324529"/>
                  </a:lnTo>
                  <a:lnTo>
                    <a:pt x="752602" y="3291573"/>
                  </a:lnTo>
                  <a:lnTo>
                    <a:pt x="782142" y="3257969"/>
                  </a:lnTo>
                  <a:lnTo>
                    <a:pt x="810958" y="3223717"/>
                  </a:lnTo>
                  <a:lnTo>
                    <a:pt x="839050" y="3188843"/>
                  </a:lnTo>
                  <a:lnTo>
                    <a:pt x="866394" y="3153372"/>
                  </a:lnTo>
                  <a:lnTo>
                    <a:pt x="892975" y="3117278"/>
                  </a:lnTo>
                  <a:lnTo>
                    <a:pt x="918794" y="3080613"/>
                  </a:lnTo>
                  <a:lnTo>
                    <a:pt x="943838" y="3043364"/>
                  </a:lnTo>
                  <a:lnTo>
                    <a:pt x="968082" y="3005556"/>
                  </a:lnTo>
                  <a:lnTo>
                    <a:pt x="991527" y="2967190"/>
                  </a:lnTo>
                  <a:lnTo>
                    <a:pt x="1014145" y="2928289"/>
                  </a:lnTo>
                  <a:lnTo>
                    <a:pt x="1035939" y="2888856"/>
                  </a:lnTo>
                  <a:lnTo>
                    <a:pt x="1056906" y="2848902"/>
                  </a:lnTo>
                  <a:lnTo>
                    <a:pt x="1077010" y="2808452"/>
                  </a:lnTo>
                  <a:lnTo>
                    <a:pt x="1096251" y="2767507"/>
                  </a:lnTo>
                  <a:lnTo>
                    <a:pt x="1114615" y="2726080"/>
                  </a:lnTo>
                  <a:lnTo>
                    <a:pt x="1132090" y="2684195"/>
                  </a:lnTo>
                  <a:lnTo>
                    <a:pt x="1148613" y="2641968"/>
                  </a:lnTo>
                  <a:lnTo>
                    <a:pt x="1164247" y="2599271"/>
                  </a:lnTo>
                  <a:lnTo>
                    <a:pt x="1178966" y="2556129"/>
                  </a:lnTo>
                  <a:lnTo>
                    <a:pt x="1192758" y="2512555"/>
                  </a:lnTo>
                  <a:lnTo>
                    <a:pt x="1205750" y="2468092"/>
                  </a:lnTo>
                  <a:lnTo>
                    <a:pt x="1217650" y="2423642"/>
                  </a:lnTo>
                  <a:lnTo>
                    <a:pt x="1228445" y="2379307"/>
                  </a:lnTo>
                  <a:lnTo>
                    <a:pt x="1238402" y="2334095"/>
                  </a:lnTo>
                  <a:lnTo>
                    <a:pt x="1247368" y="2288514"/>
                  </a:lnTo>
                  <a:lnTo>
                    <a:pt x="1255318" y="2242566"/>
                  </a:lnTo>
                  <a:lnTo>
                    <a:pt x="1262265" y="2196261"/>
                  </a:lnTo>
                  <a:lnTo>
                    <a:pt x="1268158" y="2149627"/>
                  </a:lnTo>
                  <a:lnTo>
                    <a:pt x="1273022" y="2102675"/>
                  </a:lnTo>
                  <a:lnTo>
                    <a:pt x="1276819" y="2055406"/>
                  </a:lnTo>
                  <a:lnTo>
                    <a:pt x="1279563" y="2007831"/>
                  </a:lnTo>
                  <a:lnTo>
                    <a:pt x="1281201" y="1959978"/>
                  </a:lnTo>
                  <a:lnTo>
                    <a:pt x="1281760" y="1911883"/>
                  </a:lnTo>
                  <a:close/>
                </a:path>
                <a:path w="18288000" h="9364345">
                  <a:moveTo>
                    <a:pt x="18287988" y="5483530"/>
                  </a:moveTo>
                  <a:lnTo>
                    <a:pt x="18244503" y="5493994"/>
                  </a:lnTo>
                  <a:lnTo>
                    <a:pt x="18199723" y="5505945"/>
                  </a:lnTo>
                  <a:lnTo>
                    <a:pt x="18155374" y="5518963"/>
                  </a:lnTo>
                  <a:lnTo>
                    <a:pt x="18111483" y="5533009"/>
                  </a:lnTo>
                  <a:lnTo>
                    <a:pt x="18068062" y="5548084"/>
                  </a:lnTo>
                  <a:lnTo>
                    <a:pt x="18025110" y="5564175"/>
                  </a:lnTo>
                  <a:lnTo>
                    <a:pt x="17982654" y="5581256"/>
                  </a:lnTo>
                  <a:lnTo>
                    <a:pt x="17940719" y="5599328"/>
                  </a:lnTo>
                  <a:lnTo>
                    <a:pt x="17899291" y="5618365"/>
                  </a:lnTo>
                  <a:lnTo>
                    <a:pt x="17858410" y="5638368"/>
                  </a:lnTo>
                  <a:lnTo>
                    <a:pt x="17818075" y="5659298"/>
                  </a:lnTo>
                  <a:lnTo>
                    <a:pt x="17778311" y="5681154"/>
                  </a:lnTo>
                  <a:lnTo>
                    <a:pt x="17739119" y="5703925"/>
                  </a:lnTo>
                  <a:lnTo>
                    <a:pt x="17700524" y="5727598"/>
                  </a:lnTo>
                  <a:lnTo>
                    <a:pt x="17662551" y="5752147"/>
                  </a:lnTo>
                  <a:lnTo>
                    <a:pt x="17625187" y="5777573"/>
                  </a:lnTo>
                  <a:lnTo>
                    <a:pt x="17588472" y="5803849"/>
                  </a:lnTo>
                  <a:lnTo>
                    <a:pt x="17552404" y="5830963"/>
                  </a:lnTo>
                  <a:lnTo>
                    <a:pt x="17516996" y="5858903"/>
                  </a:lnTo>
                  <a:lnTo>
                    <a:pt x="17482287" y="5887656"/>
                  </a:lnTo>
                  <a:lnTo>
                    <a:pt x="17448264" y="5917196"/>
                  </a:lnTo>
                  <a:lnTo>
                    <a:pt x="17414939" y="5947537"/>
                  </a:lnTo>
                  <a:lnTo>
                    <a:pt x="17382351" y="5978626"/>
                  </a:lnTo>
                  <a:lnTo>
                    <a:pt x="17350512" y="6010478"/>
                  </a:lnTo>
                  <a:lnTo>
                    <a:pt x="17319409" y="6043066"/>
                  </a:lnTo>
                  <a:lnTo>
                    <a:pt x="17289082" y="6076378"/>
                  </a:lnTo>
                  <a:lnTo>
                    <a:pt x="17259529" y="6110402"/>
                  </a:lnTo>
                  <a:lnTo>
                    <a:pt x="17230776" y="6145123"/>
                  </a:lnTo>
                  <a:lnTo>
                    <a:pt x="17202836" y="6180531"/>
                  </a:lnTo>
                  <a:lnTo>
                    <a:pt x="17175734" y="6216599"/>
                  </a:lnTo>
                  <a:lnTo>
                    <a:pt x="17149458" y="6253315"/>
                  </a:lnTo>
                  <a:lnTo>
                    <a:pt x="17124033" y="6290665"/>
                  </a:lnTo>
                  <a:lnTo>
                    <a:pt x="17099484" y="6328651"/>
                  </a:lnTo>
                  <a:lnTo>
                    <a:pt x="17075811" y="6367246"/>
                  </a:lnTo>
                  <a:lnTo>
                    <a:pt x="17053040" y="6406426"/>
                  </a:lnTo>
                  <a:lnTo>
                    <a:pt x="17031183" y="6446202"/>
                  </a:lnTo>
                  <a:lnTo>
                    <a:pt x="17010241" y="6486525"/>
                  </a:lnTo>
                  <a:lnTo>
                    <a:pt x="16990251" y="6527419"/>
                  </a:lnTo>
                  <a:lnTo>
                    <a:pt x="16971214" y="6568834"/>
                  </a:lnTo>
                  <a:lnTo>
                    <a:pt x="16953141" y="6610782"/>
                  </a:lnTo>
                  <a:lnTo>
                    <a:pt x="16936060" y="6653238"/>
                  </a:lnTo>
                  <a:lnTo>
                    <a:pt x="16919969" y="6696176"/>
                  </a:lnTo>
                  <a:lnTo>
                    <a:pt x="16904894" y="6739610"/>
                  </a:lnTo>
                  <a:lnTo>
                    <a:pt x="16890835" y="6783502"/>
                  </a:lnTo>
                  <a:lnTo>
                    <a:pt x="16877830" y="6827837"/>
                  </a:lnTo>
                  <a:lnTo>
                    <a:pt x="16865880" y="6872618"/>
                  </a:lnTo>
                  <a:lnTo>
                    <a:pt x="16854996" y="6917830"/>
                  </a:lnTo>
                  <a:lnTo>
                    <a:pt x="16845204" y="6963435"/>
                  </a:lnTo>
                  <a:lnTo>
                    <a:pt x="16836505" y="7009435"/>
                  </a:lnTo>
                  <a:lnTo>
                    <a:pt x="16828910" y="7055815"/>
                  </a:lnTo>
                  <a:lnTo>
                    <a:pt x="16822458" y="7102564"/>
                  </a:lnTo>
                  <a:lnTo>
                    <a:pt x="16817137" y="7149668"/>
                  </a:lnTo>
                  <a:lnTo>
                    <a:pt x="16812984" y="7197090"/>
                  </a:lnTo>
                  <a:lnTo>
                    <a:pt x="16809987" y="7244842"/>
                  </a:lnTo>
                  <a:lnTo>
                    <a:pt x="16808184" y="7292911"/>
                  </a:lnTo>
                  <a:lnTo>
                    <a:pt x="16807587" y="7341260"/>
                  </a:lnTo>
                  <a:lnTo>
                    <a:pt x="16808184" y="7389622"/>
                  </a:lnTo>
                  <a:lnTo>
                    <a:pt x="16809987" y="7437679"/>
                  </a:lnTo>
                  <a:lnTo>
                    <a:pt x="16812984" y="7485431"/>
                  </a:lnTo>
                  <a:lnTo>
                    <a:pt x="16817137" y="7532865"/>
                  </a:lnTo>
                  <a:lnTo>
                    <a:pt x="16822458" y="7579957"/>
                  </a:lnTo>
                  <a:lnTo>
                    <a:pt x="16828910" y="7626705"/>
                  </a:lnTo>
                  <a:lnTo>
                    <a:pt x="16836505" y="7673099"/>
                  </a:lnTo>
                  <a:lnTo>
                    <a:pt x="16845204" y="7719098"/>
                  </a:lnTo>
                  <a:lnTo>
                    <a:pt x="16854996" y="7764704"/>
                  </a:lnTo>
                  <a:lnTo>
                    <a:pt x="16865880" y="7809916"/>
                  </a:lnTo>
                  <a:lnTo>
                    <a:pt x="16877830" y="7854696"/>
                  </a:lnTo>
                  <a:lnTo>
                    <a:pt x="16890848" y="7899032"/>
                  </a:lnTo>
                  <a:lnTo>
                    <a:pt x="16904894" y="7942923"/>
                  </a:lnTo>
                  <a:lnTo>
                    <a:pt x="16919969" y="7986357"/>
                  </a:lnTo>
                  <a:lnTo>
                    <a:pt x="16936060" y="8029308"/>
                  </a:lnTo>
                  <a:lnTo>
                    <a:pt x="16953141" y="8071752"/>
                  </a:lnTo>
                  <a:lnTo>
                    <a:pt x="16971214" y="8113700"/>
                  </a:lnTo>
                  <a:lnTo>
                    <a:pt x="16990251" y="8155127"/>
                  </a:lnTo>
                  <a:lnTo>
                    <a:pt x="17010241" y="8196008"/>
                  </a:lnTo>
                  <a:lnTo>
                    <a:pt x="17031183" y="8236344"/>
                  </a:lnTo>
                  <a:lnTo>
                    <a:pt x="17053040" y="8276107"/>
                  </a:lnTo>
                  <a:lnTo>
                    <a:pt x="17075811" y="8315299"/>
                  </a:lnTo>
                  <a:lnTo>
                    <a:pt x="17099484" y="8353882"/>
                  </a:lnTo>
                  <a:lnTo>
                    <a:pt x="17124033" y="8391868"/>
                  </a:lnTo>
                  <a:lnTo>
                    <a:pt x="17149458" y="8429231"/>
                  </a:lnTo>
                  <a:lnTo>
                    <a:pt x="17175734" y="8465947"/>
                  </a:lnTo>
                  <a:lnTo>
                    <a:pt x="17202849" y="8502015"/>
                  </a:lnTo>
                  <a:lnTo>
                    <a:pt x="17230789" y="8537410"/>
                  </a:lnTo>
                  <a:lnTo>
                    <a:pt x="17259542" y="8572132"/>
                  </a:lnTo>
                  <a:lnTo>
                    <a:pt x="17289082" y="8606155"/>
                  </a:lnTo>
                  <a:lnTo>
                    <a:pt x="17319409" y="8639467"/>
                  </a:lnTo>
                  <a:lnTo>
                    <a:pt x="17350512" y="8672068"/>
                  </a:lnTo>
                  <a:lnTo>
                    <a:pt x="17382363" y="8703907"/>
                  </a:lnTo>
                  <a:lnTo>
                    <a:pt x="17414952" y="8735009"/>
                  </a:lnTo>
                  <a:lnTo>
                    <a:pt x="17448264" y="8765337"/>
                  </a:lnTo>
                  <a:lnTo>
                    <a:pt x="17482287" y="8794890"/>
                  </a:lnTo>
                  <a:lnTo>
                    <a:pt x="17517009" y="8823642"/>
                  </a:lnTo>
                  <a:lnTo>
                    <a:pt x="17552404" y="8851582"/>
                  </a:lnTo>
                  <a:lnTo>
                    <a:pt x="17588472" y="8878697"/>
                  </a:lnTo>
                  <a:lnTo>
                    <a:pt x="17625200" y="8904961"/>
                  </a:lnTo>
                  <a:lnTo>
                    <a:pt x="17662551" y="8930386"/>
                  </a:lnTo>
                  <a:lnTo>
                    <a:pt x="17700536" y="8954935"/>
                  </a:lnTo>
                  <a:lnTo>
                    <a:pt x="17739132" y="8978608"/>
                  </a:lnTo>
                  <a:lnTo>
                    <a:pt x="17778311" y="9001379"/>
                  </a:lnTo>
                  <a:lnTo>
                    <a:pt x="17818075" y="9023248"/>
                  </a:lnTo>
                  <a:lnTo>
                    <a:pt x="17858410" y="9044178"/>
                  </a:lnTo>
                  <a:lnTo>
                    <a:pt x="17899304" y="9064168"/>
                  </a:lnTo>
                  <a:lnTo>
                    <a:pt x="17940719" y="9083218"/>
                  </a:lnTo>
                  <a:lnTo>
                    <a:pt x="17982667" y="9101277"/>
                  </a:lnTo>
                  <a:lnTo>
                    <a:pt x="18025123" y="9118371"/>
                  </a:lnTo>
                  <a:lnTo>
                    <a:pt x="18068062" y="9134462"/>
                  </a:lnTo>
                  <a:lnTo>
                    <a:pt x="18111496" y="9149537"/>
                  </a:lnTo>
                  <a:lnTo>
                    <a:pt x="18155387" y="9163583"/>
                  </a:lnTo>
                  <a:lnTo>
                    <a:pt x="18199735" y="9176588"/>
                  </a:lnTo>
                  <a:lnTo>
                    <a:pt x="18244516" y="9188539"/>
                  </a:lnTo>
                  <a:lnTo>
                    <a:pt x="18287988" y="9199016"/>
                  </a:lnTo>
                  <a:lnTo>
                    <a:pt x="18287988" y="5483530"/>
                  </a:lnTo>
                  <a:close/>
                </a:path>
                <a:path w="18288000" h="9364345">
                  <a:moveTo>
                    <a:pt x="18287988" y="5318328"/>
                  </a:moveTo>
                  <a:lnTo>
                    <a:pt x="18246230" y="5327510"/>
                  </a:lnTo>
                  <a:lnTo>
                    <a:pt x="18201399" y="5338432"/>
                  </a:lnTo>
                  <a:lnTo>
                    <a:pt x="18156936" y="5350332"/>
                  </a:lnTo>
                  <a:lnTo>
                    <a:pt x="18112880" y="5363197"/>
                  </a:lnTo>
                  <a:lnTo>
                    <a:pt x="18069230" y="5377002"/>
                  </a:lnTo>
                  <a:lnTo>
                    <a:pt x="18025999" y="5391747"/>
                  </a:lnTo>
                  <a:lnTo>
                    <a:pt x="17983200" y="5407406"/>
                  </a:lnTo>
                  <a:lnTo>
                    <a:pt x="17940859" y="5423992"/>
                  </a:lnTo>
                  <a:lnTo>
                    <a:pt x="17898961" y="5441467"/>
                  </a:lnTo>
                  <a:lnTo>
                    <a:pt x="17857534" y="5459831"/>
                  </a:lnTo>
                  <a:lnTo>
                    <a:pt x="17816589" y="5479072"/>
                  </a:lnTo>
                  <a:lnTo>
                    <a:pt x="17776127" y="5499176"/>
                  </a:lnTo>
                  <a:lnTo>
                    <a:pt x="17736185" y="5520144"/>
                  </a:lnTo>
                  <a:lnTo>
                    <a:pt x="17696752" y="5541937"/>
                  </a:lnTo>
                  <a:lnTo>
                    <a:pt x="17657852" y="5564568"/>
                  </a:lnTo>
                  <a:lnTo>
                    <a:pt x="17619485" y="5588012"/>
                  </a:lnTo>
                  <a:lnTo>
                    <a:pt x="17581677" y="5612257"/>
                  </a:lnTo>
                  <a:lnTo>
                    <a:pt x="17544428" y="5637288"/>
                  </a:lnTo>
                  <a:lnTo>
                    <a:pt x="17507750" y="5663108"/>
                  </a:lnTo>
                  <a:lnTo>
                    <a:pt x="17471670" y="5689701"/>
                  </a:lnTo>
                  <a:lnTo>
                    <a:pt x="17436186" y="5717044"/>
                  </a:lnTo>
                  <a:lnTo>
                    <a:pt x="17401324" y="5745137"/>
                  </a:lnTo>
                  <a:lnTo>
                    <a:pt x="17367073" y="5773953"/>
                  </a:lnTo>
                  <a:lnTo>
                    <a:pt x="17333468" y="5803493"/>
                  </a:lnTo>
                  <a:lnTo>
                    <a:pt x="17300512" y="5833732"/>
                  </a:lnTo>
                  <a:lnTo>
                    <a:pt x="17268203" y="5864682"/>
                  </a:lnTo>
                  <a:lnTo>
                    <a:pt x="17236580" y="5896305"/>
                  </a:lnTo>
                  <a:lnTo>
                    <a:pt x="17205630" y="5928614"/>
                  </a:lnTo>
                  <a:lnTo>
                    <a:pt x="17175391" y="5961570"/>
                  </a:lnTo>
                  <a:lnTo>
                    <a:pt x="17145851" y="5995187"/>
                  </a:lnTo>
                  <a:lnTo>
                    <a:pt x="17117035" y="6029426"/>
                  </a:lnTo>
                  <a:lnTo>
                    <a:pt x="17088943" y="6064301"/>
                  </a:lnTo>
                  <a:lnTo>
                    <a:pt x="17061599" y="6099784"/>
                  </a:lnTo>
                  <a:lnTo>
                    <a:pt x="17035018" y="6135865"/>
                  </a:lnTo>
                  <a:lnTo>
                    <a:pt x="17009199" y="6172530"/>
                  </a:lnTo>
                  <a:lnTo>
                    <a:pt x="16984155" y="6209779"/>
                  </a:lnTo>
                  <a:lnTo>
                    <a:pt x="16959911" y="6247587"/>
                  </a:lnTo>
                  <a:lnTo>
                    <a:pt x="16936466" y="6285954"/>
                  </a:lnTo>
                  <a:lnTo>
                    <a:pt x="16913848" y="6324867"/>
                  </a:lnTo>
                  <a:lnTo>
                    <a:pt x="16892042" y="6364287"/>
                  </a:lnTo>
                  <a:lnTo>
                    <a:pt x="16871087" y="6404242"/>
                  </a:lnTo>
                  <a:lnTo>
                    <a:pt x="16850983" y="6444691"/>
                  </a:lnTo>
                  <a:lnTo>
                    <a:pt x="16831742" y="6485649"/>
                  </a:lnTo>
                  <a:lnTo>
                    <a:pt x="16813365" y="6527076"/>
                  </a:lnTo>
                  <a:lnTo>
                    <a:pt x="16795903" y="6568948"/>
                  </a:lnTo>
                  <a:lnTo>
                    <a:pt x="16779367" y="6611175"/>
                  </a:lnTo>
                  <a:lnTo>
                    <a:pt x="16763734" y="6653873"/>
                  </a:lnTo>
                  <a:lnTo>
                    <a:pt x="16749014" y="6697015"/>
                  </a:lnTo>
                  <a:lnTo>
                    <a:pt x="16735222" y="6740588"/>
                  </a:lnTo>
                  <a:lnTo>
                    <a:pt x="16722243" y="6785051"/>
                  </a:lnTo>
                  <a:lnTo>
                    <a:pt x="16710343" y="6829501"/>
                  </a:lnTo>
                  <a:lnTo>
                    <a:pt x="16699535" y="6873837"/>
                  </a:lnTo>
                  <a:lnTo>
                    <a:pt x="16689578" y="6919049"/>
                  </a:lnTo>
                  <a:lnTo>
                    <a:pt x="16680625" y="6964629"/>
                  </a:lnTo>
                  <a:lnTo>
                    <a:pt x="16672662" y="7010578"/>
                  </a:lnTo>
                  <a:lnTo>
                    <a:pt x="16665728" y="7056882"/>
                  </a:lnTo>
                  <a:lnTo>
                    <a:pt x="16659822" y="7103516"/>
                  </a:lnTo>
                  <a:lnTo>
                    <a:pt x="16654958" y="7150468"/>
                  </a:lnTo>
                  <a:lnTo>
                    <a:pt x="16651161" y="7197738"/>
                  </a:lnTo>
                  <a:lnTo>
                    <a:pt x="16648430" y="7245312"/>
                  </a:lnTo>
                  <a:lnTo>
                    <a:pt x="16646779" y="7293165"/>
                  </a:lnTo>
                  <a:lnTo>
                    <a:pt x="16646233" y="7341260"/>
                  </a:lnTo>
                  <a:lnTo>
                    <a:pt x="16646779" y="7389292"/>
                  </a:lnTo>
                  <a:lnTo>
                    <a:pt x="16648418" y="7437056"/>
                  </a:lnTo>
                  <a:lnTo>
                    <a:pt x="16651148" y="7484542"/>
                  </a:lnTo>
                  <a:lnTo>
                    <a:pt x="16654933" y="7531735"/>
                  </a:lnTo>
                  <a:lnTo>
                    <a:pt x="16659771" y="7578636"/>
                  </a:lnTo>
                  <a:lnTo>
                    <a:pt x="16665664" y="7625220"/>
                  </a:lnTo>
                  <a:lnTo>
                    <a:pt x="16672586" y="7671473"/>
                  </a:lnTo>
                  <a:lnTo>
                    <a:pt x="16680523" y="7717396"/>
                  </a:lnTo>
                  <a:lnTo>
                    <a:pt x="16689477" y="7762976"/>
                  </a:lnTo>
                  <a:lnTo>
                    <a:pt x="16699408" y="7808188"/>
                  </a:lnTo>
                  <a:lnTo>
                    <a:pt x="16710343" y="7853032"/>
                  </a:lnTo>
                  <a:lnTo>
                    <a:pt x="16722243" y="7897482"/>
                  </a:lnTo>
                  <a:lnTo>
                    <a:pt x="16735095" y="7941538"/>
                  </a:lnTo>
                  <a:lnTo>
                    <a:pt x="16748900" y="7985188"/>
                  </a:lnTo>
                  <a:lnTo>
                    <a:pt x="16763645" y="8028419"/>
                  </a:lnTo>
                  <a:lnTo>
                    <a:pt x="16779316" y="8071218"/>
                  </a:lnTo>
                  <a:lnTo>
                    <a:pt x="16795890" y="8113573"/>
                  </a:lnTo>
                  <a:lnTo>
                    <a:pt x="16813327" y="8155356"/>
                  </a:lnTo>
                  <a:lnTo>
                    <a:pt x="16831615" y="8196605"/>
                  </a:lnTo>
                  <a:lnTo>
                    <a:pt x="16850983" y="8237842"/>
                  </a:lnTo>
                  <a:lnTo>
                    <a:pt x="16871087" y="8278292"/>
                  </a:lnTo>
                  <a:lnTo>
                    <a:pt x="16892042" y="8318246"/>
                  </a:lnTo>
                  <a:lnTo>
                    <a:pt x="16913848" y="8357679"/>
                  </a:lnTo>
                  <a:lnTo>
                    <a:pt x="16936466" y="8396579"/>
                  </a:lnTo>
                  <a:lnTo>
                    <a:pt x="16959911" y="8434946"/>
                  </a:lnTo>
                  <a:lnTo>
                    <a:pt x="16984155" y="8472754"/>
                  </a:lnTo>
                  <a:lnTo>
                    <a:pt x="17009199" y="8510003"/>
                  </a:lnTo>
                  <a:lnTo>
                    <a:pt x="17035018" y="8546668"/>
                  </a:lnTo>
                  <a:lnTo>
                    <a:pt x="17061599" y="8582749"/>
                  </a:lnTo>
                  <a:lnTo>
                    <a:pt x="17088943" y="8618233"/>
                  </a:lnTo>
                  <a:lnTo>
                    <a:pt x="17117035" y="8653094"/>
                  </a:lnTo>
                  <a:lnTo>
                    <a:pt x="17145851" y="8687346"/>
                  </a:lnTo>
                  <a:lnTo>
                    <a:pt x="17175391" y="8720950"/>
                  </a:lnTo>
                  <a:lnTo>
                    <a:pt x="17205630" y="8753907"/>
                  </a:lnTo>
                  <a:lnTo>
                    <a:pt x="17236580" y="8786216"/>
                  </a:lnTo>
                  <a:lnTo>
                    <a:pt x="17268203" y="8817839"/>
                  </a:lnTo>
                  <a:lnTo>
                    <a:pt x="17300512" y="8848788"/>
                  </a:lnTo>
                  <a:lnTo>
                    <a:pt x="17333468" y="8879027"/>
                  </a:lnTo>
                  <a:lnTo>
                    <a:pt x="17367073" y="8908567"/>
                  </a:lnTo>
                  <a:lnTo>
                    <a:pt x="17401324" y="8937384"/>
                  </a:lnTo>
                  <a:lnTo>
                    <a:pt x="17436186" y="8965476"/>
                  </a:lnTo>
                  <a:lnTo>
                    <a:pt x="17471670" y="8992819"/>
                  </a:lnTo>
                  <a:lnTo>
                    <a:pt x="17507750" y="9019400"/>
                  </a:lnTo>
                  <a:lnTo>
                    <a:pt x="17544428" y="9045219"/>
                  </a:lnTo>
                  <a:lnTo>
                    <a:pt x="17581677" y="9070251"/>
                  </a:lnTo>
                  <a:lnTo>
                    <a:pt x="17619485" y="9094495"/>
                  </a:lnTo>
                  <a:lnTo>
                    <a:pt x="17657852" y="9117940"/>
                  </a:lnTo>
                  <a:lnTo>
                    <a:pt x="17696752" y="9140571"/>
                  </a:lnTo>
                  <a:lnTo>
                    <a:pt x="17736185" y="9162364"/>
                  </a:lnTo>
                  <a:lnTo>
                    <a:pt x="17776127" y="9183319"/>
                  </a:lnTo>
                  <a:lnTo>
                    <a:pt x="17816589" y="9203423"/>
                  </a:lnTo>
                  <a:lnTo>
                    <a:pt x="17857534" y="9222664"/>
                  </a:lnTo>
                  <a:lnTo>
                    <a:pt x="17898961" y="9241041"/>
                  </a:lnTo>
                  <a:lnTo>
                    <a:pt x="17940859" y="9258516"/>
                  </a:lnTo>
                  <a:lnTo>
                    <a:pt x="17983200" y="9275089"/>
                  </a:lnTo>
                  <a:lnTo>
                    <a:pt x="18025999" y="9290761"/>
                  </a:lnTo>
                  <a:lnTo>
                    <a:pt x="18069230" y="9305493"/>
                  </a:lnTo>
                  <a:lnTo>
                    <a:pt x="18112880" y="9319311"/>
                  </a:lnTo>
                  <a:lnTo>
                    <a:pt x="18156936" y="9332163"/>
                  </a:lnTo>
                  <a:lnTo>
                    <a:pt x="18201399" y="9344063"/>
                  </a:lnTo>
                  <a:lnTo>
                    <a:pt x="18246230" y="9354985"/>
                  </a:lnTo>
                  <a:lnTo>
                    <a:pt x="18287988" y="9364167"/>
                  </a:lnTo>
                  <a:lnTo>
                    <a:pt x="18287988" y="9309100"/>
                  </a:lnTo>
                  <a:lnTo>
                    <a:pt x="18245709" y="9299524"/>
                  </a:lnTo>
                  <a:lnTo>
                    <a:pt x="18200891" y="9288272"/>
                  </a:lnTo>
                  <a:lnTo>
                    <a:pt x="18156479" y="9276029"/>
                  </a:lnTo>
                  <a:lnTo>
                    <a:pt x="18112461" y="9262796"/>
                  </a:lnTo>
                  <a:lnTo>
                    <a:pt x="18068887" y="9248584"/>
                  </a:lnTo>
                  <a:lnTo>
                    <a:pt x="18025745" y="9233421"/>
                  </a:lnTo>
                  <a:lnTo>
                    <a:pt x="17983061" y="9217317"/>
                  </a:lnTo>
                  <a:lnTo>
                    <a:pt x="17940833" y="9200261"/>
                  </a:lnTo>
                  <a:lnTo>
                    <a:pt x="17899076" y="9182290"/>
                  </a:lnTo>
                  <a:lnTo>
                    <a:pt x="17857826" y="9163418"/>
                  </a:lnTo>
                  <a:lnTo>
                    <a:pt x="17817059" y="9143644"/>
                  </a:lnTo>
                  <a:lnTo>
                    <a:pt x="17776825" y="9122981"/>
                  </a:lnTo>
                  <a:lnTo>
                    <a:pt x="17737112" y="9101455"/>
                  </a:lnTo>
                  <a:lnTo>
                    <a:pt x="17697933" y="9079065"/>
                  </a:lnTo>
                  <a:lnTo>
                    <a:pt x="17659312" y="9055837"/>
                  </a:lnTo>
                  <a:lnTo>
                    <a:pt x="17621263" y="9031770"/>
                  </a:lnTo>
                  <a:lnTo>
                    <a:pt x="17583785" y="9006878"/>
                  </a:lnTo>
                  <a:lnTo>
                    <a:pt x="17546905" y="8981186"/>
                  </a:lnTo>
                  <a:lnTo>
                    <a:pt x="17510621" y="8954706"/>
                  </a:lnTo>
                  <a:lnTo>
                    <a:pt x="17474959" y="8927427"/>
                  </a:lnTo>
                  <a:lnTo>
                    <a:pt x="17439920" y="8899385"/>
                  </a:lnTo>
                  <a:lnTo>
                    <a:pt x="17405528" y="8870594"/>
                  </a:lnTo>
                  <a:lnTo>
                    <a:pt x="17371797" y="8841054"/>
                  </a:lnTo>
                  <a:lnTo>
                    <a:pt x="17338726" y="8810777"/>
                  </a:lnTo>
                  <a:lnTo>
                    <a:pt x="17306328" y="8779789"/>
                  </a:lnTo>
                  <a:lnTo>
                    <a:pt x="17274642" y="8748090"/>
                  </a:lnTo>
                  <a:lnTo>
                    <a:pt x="17243654" y="8715705"/>
                  </a:lnTo>
                  <a:lnTo>
                    <a:pt x="17213377" y="8682634"/>
                  </a:lnTo>
                  <a:lnTo>
                    <a:pt x="17183837" y="8648903"/>
                  </a:lnTo>
                  <a:lnTo>
                    <a:pt x="17155033" y="8614512"/>
                  </a:lnTo>
                  <a:lnTo>
                    <a:pt x="17127004" y="8579472"/>
                  </a:lnTo>
                  <a:lnTo>
                    <a:pt x="17099725" y="8543811"/>
                  </a:lnTo>
                  <a:lnTo>
                    <a:pt x="17073245" y="8507527"/>
                  </a:lnTo>
                  <a:lnTo>
                    <a:pt x="17047541" y="8470646"/>
                  </a:lnTo>
                  <a:lnTo>
                    <a:pt x="17022661" y="8433168"/>
                  </a:lnTo>
                  <a:lnTo>
                    <a:pt x="16998595" y="8395119"/>
                  </a:lnTo>
                  <a:lnTo>
                    <a:pt x="16975366" y="8356498"/>
                  </a:lnTo>
                  <a:lnTo>
                    <a:pt x="16952976" y="8317319"/>
                  </a:lnTo>
                  <a:lnTo>
                    <a:pt x="16931450" y="8277606"/>
                  </a:lnTo>
                  <a:lnTo>
                    <a:pt x="16910787" y="8237372"/>
                  </a:lnTo>
                  <a:lnTo>
                    <a:pt x="16891013" y="8196605"/>
                  </a:lnTo>
                  <a:lnTo>
                    <a:pt x="16872192" y="8155470"/>
                  </a:lnTo>
                  <a:lnTo>
                    <a:pt x="16854170" y="8113598"/>
                  </a:lnTo>
                  <a:lnTo>
                    <a:pt x="16837114" y="8071383"/>
                  </a:lnTo>
                  <a:lnTo>
                    <a:pt x="16821011" y="8028686"/>
                  </a:lnTo>
                  <a:lnTo>
                    <a:pt x="16805847" y="7985544"/>
                  </a:lnTo>
                  <a:lnTo>
                    <a:pt x="16791635" y="7941970"/>
                  </a:lnTo>
                  <a:lnTo>
                    <a:pt x="16778402" y="7897965"/>
                  </a:lnTo>
                  <a:lnTo>
                    <a:pt x="16766159" y="7853540"/>
                  </a:lnTo>
                  <a:lnTo>
                    <a:pt x="16754907" y="7808722"/>
                  </a:lnTo>
                  <a:lnTo>
                    <a:pt x="16744671" y="7763523"/>
                  </a:lnTo>
                  <a:lnTo>
                    <a:pt x="16735463" y="7717930"/>
                  </a:lnTo>
                  <a:lnTo>
                    <a:pt x="16727285" y="7671994"/>
                  </a:lnTo>
                  <a:lnTo>
                    <a:pt x="16720160" y="7625689"/>
                  </a:lnTo>
                  <a:lnTo>
                    <a:pt x="16714089" y="7579068"/>
                  </a:lnTo>
                  <a:lnTo>
                    <a:pt x="16709098" y="7532103"/>
                  </a:lnTo>
                  <a:lnTo>
                    <a:pt x="16705187" y="7484834"/>
                  </a:lnTo>
                  <a:lnTo>
                    <a:pt x="16702393" y="7437272"/>
                  </a:lnTo>
                  <a:lnTo>
                    <a:pt x="16700691" y="7389419"/>
                  </a:lnTo>
                  <a:lnTo>
                    <a:pt x="16700132" y="7341298"/>
                  </a:lnTo>
                  <a:lnTo>
                    <a:pt x="16700691" y="7293229"/>
                  </a:lnTo>
                  <a:lnTo>
                    <a:pt x="16702380" y="7245477"/>
                  </a:lnTo>
                  <a:lnTo>
                    <a:pt x="16705174" y="7197992"/>
                  </a:lnTo>
                  <a:lnTo>
                    <a:pt x="16709073" y="7150786"/>
                  </a:lnTo>
                  <a:lnTo>
                    <a:pt x="16714051" y="7103897"/>
                  </a:lnTo>
                  <a:lnTo>
                    <a:pt x="16720096" y="7057314"/>
                  </a:lnTo>
                  <a:lnTo>
                    <a:pt x="16727208" y="7011048"/>
                  </a:lnTo>
                  <a:lnTo>
                    <a:pt x="16735374" y="6965137"/>
                  </a:lnTo>
                  <a:lnTo>
                    <a:pt x="16744569" y="6919557"/>
                  </a:lnTo>
                  <a:lnTo>
                    <a:pt x="16754793" y="6874345"/>
                  </a:lnTo>
                  <a:lnTo>
                    <a:pt x="16766032" y="6829501"/>
                  </a:lnTo>
                  <a:lnTo>
                    <a:pt x="16778275" y="6785051"/>
                  </a:lnTo>
                  <a:lnTo>
                    <a:pt x="16791521" y="6740995"/>
                  </a:lnTo>
                  <a:lnTo>
                    <a:pt x="16805732" y="6697345"/>
                  </a:lnTo>
                  <a:lnTo>
                    <a:pt x="16820922" y="6654114"/>
                  </a:lnTo>
                  <a:lnTo>
                    <a:pt x="16837063" y="6611315"/>
                  </a:lnTo>
                  <a:lnTo>
                    <a:pt x="16854158" y="6568961"/>
                  </a:lnTo>
                  <a:lnTo>
                    <a:pt x="16872128" y="6527203"/>
                  </a:lnTo>
                  <a:lnTo>
                    <a:pt x="16891013" y="6485941"/>
                  </a:lnTo>
                  <a:lnTo>
                    <a:pt x="16910787" y="6445186"/>
                  </a:lnTo>
                  <a:lnTo>
                    <a:pt x="16931450" y="6404940"/>
                  </a:lnTo>
                  <a:lnTo>
                    <a:pt x="16952976" y="6365227"/>
                  </a:lnTo>
                  <a:lnTo>
                    <a:pt x="16975366" y="6326048"/>
                  </a:lnTo>
                  <a:lnTo>
                    <a:pt x="16998595" y="6287427"/>
                  </a:lnTo>
                  <a:lnTo>
                    <a:pt x="17022661" y="6249378"/>
                  </a:lnTo>
                  <a:lnTo>
                    <a:pt x="17047541" y="6211900"/>
                  </a:lnTo>
                  <a:lnTo>
                    <a:pt x="17073245" y="6175019"/>
                  </a:lnTo>
                  <a:lnTo>
                    <a:pt x="17099725" y="6138735"/>
                  </a:lnTo>
                  <a:lnTo>
                    <a:pt x="17127004" y="6103074"/>
                  </a:lnTo>
                  <a:lnTo>
                    <a:pt x="17155033" y="6068034"/>
                  </a:lnTo>
                  <a:lnTo>
                    <a:pt x="17183837" y="6033643"/>
                  </a:lnTo>
                  <a:lnTo>
                    <a:pt x="17213377" y="5999912"/>
                  </a:lnTo>
                  <a:lnTo>
                    <a:pt x="17243654" y="5966841"/>
                  </a:lnTo>
                  <a:lnTo>
                    <a:pt x="17274642" y="5934443"/>
                  </a:lnTo>
                  <a:lnTo>
                    <a:pt x="17306328" y="5902757"/>
                  </a:lnTo>
                  <a:lnTo>
                    <a:pt x="17338726" y="5871769"/>
                  </a:lnTo>
                  <a:lnTo>
                    <a:pt x="17371797" y="5841492"/>
                  </a:lnTo>
                  <a:lnTo>
                    <a:pt x="17405528" y="5811952"/>
                  </a:lnTo>
                  <a:lnTo>
                    <a:pt x="17439920" y="5783148"/>
                  </a:lnTo>
                  <a:lnTo>
                    <a:pt x="17474959" y="5755119"/>
                  </a:lnTo>
                  <a:lnTo>
                    <a:pt x="17510621" y="5727839"/>
                  </a:lnTo>
                  <a:lnTo>
                    <a:pt x="17546905" y="5701360"/>
                  </a:lnTo>
                  <a:lnTo>
                    <a:pt x="17583785" y="5675655"/>
                  </a:lnTo>
                  <a:lnTo>
                    <a:pt x="17621263" y="5650776"/>
                  </a:lnTo>
                  <a:lnTo>
                    <a:pt x="17659312" y="5626709"/>
                  </a:lnTo>
                  <a:lnTo>
                    <a:pt x="17697933" y="5603481"/>
                  </a:lnTo>
                  <a:lnTo>
                    <a:pt x="17737112" y="5581091"/>
                  </a:lnTo>
                  <a:lnTo>
                    <a:pt x="17776825" y="5559564"/>
                  </a:lnTo>
                  <a:lnTo>
                    <a:pt x="17817059" y="5538902"/>
                  </a:lnTo>
                  <a:lnTo>
                    <a:pt x="17857826" y="5519128"/>
                  </a:lnTo>
                  <a:lnTo>
                    <a:pt x="17899076" y="5500243"/>
                  </a:lnTo>
                  <a:lnTo>
                    <a:pt x="17940833" y="5482285"/>
                  </a:lnTo>
                  <a:lnTo>
                    <a:pt x="17983061" y="5465229"/>
                  </a:lnTo>
                  <a:lnTo>
                    <a:pt x="18025745" y="5449125"/>
                  </a:lnTo>
                  <a:lnTo>
                    <a:pt x="18068887" y="5433961"/>
                  </a:lnTo>
                  <a:lnTo>
                    <a:pt x="18112461" y="5419750"/>
                  </a:lnTo>
                  <a:lnTo>
                    <a:pt x="18156479" y="5406517"/>
                  </a:lnTo>
                  <a:lnTo>
                    <a:pt x="18200891" y="5394274"/>
                  </a:lnTo>
                  <a:lnTo>
                    <a:pt x="18245709" y="5383022"/>
                  </a:lnTo>
                  <a:lnTo>
                    <a:pt x="18287988" y="5373446"/>
                  </a:lnTo>
                  <a:lnTo>
                    <a:pt x="18287988" y="5318328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27292" y="3318519"/>
            <a:ext cx="24333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790" dirty="0">
                <a:solidFill>
                  <a:srgbClr val="244257"/>
                </a:solidFill>
              </a:rPr>
              <a:t>O</a:t>
            </a:r>
            <a:r>
              <a:rPr sz="3400" spc="440" dirty="0">
                <a:solidFill>
                  <a:srgbClr val="244257"/>
                </a:solidFill>
              </a:rPr>
              <a:t>B</a:t>
            </a:r>
            <a:r>
              <a:rPr sz="3400" spc="-20" dirty="0">
                <a:solidFill>
                  <a:srgbClr val="244257"/>
                </a:solidFill>
              </a:rPr>
              <a:t>J</a:t>
            </a:r>
            <a:r>
              <a:rPr sz="3400" spc="235" dirty="0">
                <a:solidFill>
                  <a:srgbClr val="244257"/>
                </a:solidFill>
              </a:rPr>
              <a:t>E</a:t>
            </a:r>
            <a:r>
              <a:rPr sz="3400" spc="145" dirty="0">
                <a:solidFill>
                  <a:srgbClr val="244257"/>
                </a:solidFill>
              </a:rPr>
              <a:t>T</a:t>
            </a:r>
            <a:r>
              <a:rPr sz="3400" spc="300" dirty="0">
                <a:solidFill>
                  <a:srgbClr val="244257"/>
                </a:solidFill>
              </a:rPr>
              <a:t>I</a:t>
            </a:r>
            <a:r>
              <a:rPr sz="3400" spc="750" dirty="0">
                <a:solidFill>
                  <a:srgbClr val="244257"/>
                </a:solidFill>
              </a:rPr>
              <a:t>V</a:t>
            </a:r>
            <a:r>
              <a:rPr sz="3400" spc="590" dirty="0">
                <a:solidFill>
                  <a:srgbClr val="244257"/>
                </a:solidFill>
              </a:rPr>
              <a:t>O</a:t>
            </a:r>
            <a:endParaRPr sz="3400"/>
          </a:p>
        </p:txBody>
      </p:sp>
      <p:sp>
        <p:nvSpPr>
          <p:cNvPr id="7" name="object 7"/>
          <p:cNvSpPr txBox="1"/>
          <p:nvPr/>
        </p:nvSpPr>
        <p:spPr>
          <a:xfrm>
            <a:off x="3893117" y="4263786"/>
            <a:ext cx="10502265" cy="261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95"/>
              </a:spcBef>
            </a:pPr>
            <a:r>
              <a:rPr sz="4400" b="1" spc="204" dirty="0">
                <a:solidFill>
                  <a:srgbClr val="42C2DD"/>
                </a:solidFill>
                <a:latin typeface="Trebuchet MS"/>
                <a:cs typeface="Trebuchet MS"/>
              </a:rPr>
              <a:t>Escolher</a:t>
            </a:r>
            <a:r>
              <a:rPr sz="4400" b="1" spc="-4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345" dirty="0">
                <a:solidFill>
                  <a:srgbClr val="42C2DD"/>
                </a:solidFill>
                <a:latin typeface="Trebuchet MS"/>
                <a:cs typeface="Trebuchet MS"/>
              </a:rPr>
              <a:t>3</a:t>
            </a:r>
            <a:r>
              <a:rPr sz="4400" b="1" spc="-4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254" dirty="0">
                <a:solidFill>
                  <a:srgbClr val="42C2DD"/>
                </a:solidFill>
                <a:latin typeface="Trebuchet MS"/>
                <a:cs typeface="Trebuchet MS"/>
              </a:rPr>
              <a:t>zipcodes</a:t>
            </a:r>
            <a:r>
              <a:rPr sz="4400" b="1" spc="-4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rgbClr val="42C2DD"/>
                </a:solidFill>
                <a:latin typeface="Trebuchet MS"/>
                <a:cs typeface="Trebuchet MS"/>
              </a:rPr>
              <a:t>para</a:t>
            </a:r>
            <a:r>
              <a:rPr sz="4400" b="1" spc="-40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325" dirty="0">
                <a:solidFill>
                  <a:srgbClr val="42C2DD"/>
                </a:solidFill>
                <a:latin typeface="Trebuchet MS"/>
                <a:cs typeface="Trebuchet MS"/>
              </a:rPr>
              <a:t>instalação </a:t>
            </a:r>
            <a:r>
              <a:rPr sz="4400" b="1" spc="-131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305" dirty="0">
                <a:solidFill>
                  <a:srgbClr val="42C2DD"/>
                </a:solidFill>
                <a:latin typeface="Trebuchet MS"/>
                <a:cs typeface="Trebuchet MS"/>
              </a:rPr>
              <a:t>de</a:t>
            </a:r>
            <a:r>
              <a:rPr sz="4400" b="1" spc="-45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405" dirty="0">
                <a:solidFill>
                  <a:srgbClr val="42C2DD"/>
                </a:solidFill>
                <a:latin typeface="Trebuchet MS"/>
                <a:cs typeface="Trebuchet MS"/>
              </a:rPr>
              <a:t>novos</a:t>
            </a:r>
            <a:r>
              <a:rPr sz="4400" b="1" spc="-40" dirty="0">
                <a:solidFill>
                  <a:srgbClr val="42C2DD"/>
                </a:solidFill>
                <a:latin typeface="Trebuchet MS"/>
                <a:cs typeface="Trebuchet MS"/>
              </a:rPr>
              <a:t> </a:t>
            </a:r>
            <a:r>
              <a:rPr sz="4400" b="1" spc="330" dirty="0">
                <a:solidFill>
                  <a:srgbClr val="42C2DD"/>
                </a:solidFill>
                <a:latin typeface="Trebuchet MS"/>
                <a:cs typeface="Trebuchet MS"/>
              </a:rPr>
              <a:t>laboratórios.</a:t>
            </a:r>
            <a:endParaRPr sz="4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09"/>
              </a:spcBef>
            </a:pPr>
            <a:r>
              <a:rPr sz="2900" spc="10" dirty="0">
                <a:solidFill>
                  <a:srgbClr val="244257"/>
                </a:solidFill>
                <a:latin typeface="Trebuchet MS"/>
                <a:cs typeface="Trebuchet MS"/>
              </a:rPr>
              <a:t>ANÁLISE</a:t>
            </a:r>
            <a:r>
              <a:rPr sz="2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244257"/>
                </a:solidFill>
                <a:latin typeface="Trebuchet MS"/>
                <a:cs typeface="Trebuchet MS"/>
              </a:rPr>
              <a:t>FEITA</a:t>
            </a:r>
            <a:r>
              <a:rPr sz="29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145" dirty="0">
                <a:solidFill>
                  <a:srgbClr val="244257"/>
                </a:solidFill>
                <a:latin typeface="Trebuchet MS"/>
                <a:cs typeface="Trebuchet MS"/>
              </a:rPr>
              <a:t>EM</a:t>
            </a:r>
            <a:r>
              <a:rPr sz="29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-35" dirty="0">
                <a:solidFill>
                  <a:srgbClr val="244257"/>
                </a:solidFill>
                <a:latin typeface="Trebuchet MS"/>
                <a:cs typeface="Trebuchet MS"/>
              </a:rPr>
              <a:t>PYTHON</a:t>
            </a:r>
            <a:r>
              <a:rPr sz="2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125" dirty="0">
                <a:solidFill>
                  <a:srgbClr val="244257"/>
                </a:solidFill>
                <a:latin typeface="Trebuchet MS"/>
                <a:cs typeface="Trebuchet MS"/>
              </a:rPr>
              <a:t>NO</a:t>
            </a:r>
            <a:r>
              <a:rPr sz="29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rgbClr val="244257"/>
                </a:solidFill>
                <a:latin typeface="Trebuchet MS"/>
                <a:cs typeface="Trebuchet MS"/>
              </a:rPr>
              <a:t>COLAB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3225457" y="0"/>
                </a:moveTo>
                <a:lnTo>
                  <a:pt x="3093872" y="0"/>
                </a:lnTo>
                <a:lnTo>
                  <a:pt x="3091751" y="36753"/>
                </a:lnTo>
                <a:lnTo>
                  <a:pt x="3087636" y="87553"/>
                </a:lnTo>
                <a:lnTo>
                  <a:pt x="3082353" y="138353"/>
                </a:lnTo>
                <a:lnTo>
                  <a:pt x="3075927" y="189153"/>
                </a:lnTo>
                <a:lnTo>
                  <a:pt x="3068358" y="239953"/>
                </a:lnTo>
                <a:lnTo>
                  <a:pt x="3059646" y="278053"/>
                </a:lnTo>
                <a:lnTo>
                  <a:pt x="3049803" y="328853"/>
                </a:lnTo>
                <a:lnTo>
                  <a:pt x="3038830" y="379653"/>
                </a:lnTo>
                <a:lnTo>
                  <a:pt x="3026740" y="430453"/>
                </a:lnTo>
                <a:lnTo>
                  <a:pt x="3013532" y="468553"/>
                </a:lnTo>
                <a:lnTo>
                  <a:pt x="2999219" y="519353"/>
                </a:lnTo>
                <a:lnTo>
                  <a:pt x="2983814" y="570153"/>
                </a:lnTo>
                <a:lnTo>
                  <a:pt x="2967304" y="608253"/>
                </a:lnTo>
                <a:lnTo>
                  <a:pt x="2949727" y="659053"/>
                </a:lnTo>
                <a:lnTo>
                  <a:pt x="2931058" y="697153"/>
                </a:lnTo>
                <a:lnTo>
                  <a:pt x="2911310" y="747953"/>
                </a:lnTo>
                <a:lnTo>
                  <a:pt x="2890507" y="786053"/>
                </a:lnTo>
                <a:lnTo>
                  <a:pt x="2868650" y="836853"/>
                </a:lnTo>
                <a:lnTo>
                  <a:pt x="2845727" y="874953"/>
                </a:lnTo>
                <a:lnTo>
                  <a:pt x="2821775" y="925753"/>
                </a:lnTo>
                <a:lnTo>
                  <a:pt x="2796768" y="963853"/>
                </a:lnTo>
                <a:lnTo>
                  <a:pt x="2770746" y="1001953"/>
                </a:lnTo>
                <a:lnTo>
                  <a:pt x="2743682" y="1040053"/>
                </a:lnTo>
                <a:lnTo>
                  <a:pt x="2715615" y="1090853"/>
                </a:lnTo>
                <a:lnTo>
                  <a:pt x="2686520" y="1128953"/>
                </a:lnTo>
                <a:lnTo>
                  <a:pt x="2656433" y="1167053"/>
                </a:lnTo>
                <a:lnTo>
                  <a:pt x="2625344" y="1205153"/>
                </a:lnTo>
                <a:lnTo>
                  <a:pt x="2593263" y="1243253"/>
                </a:lnTo>
                <a:lnTo>
                  <a:pt x="2560205" y="1281353"/>
                </a:lnTo>
                <a:lnTo>
                  <a:pt x="2526157" y="1319453"/>
                </a:lnTo>
                <a:lnTo>
                  <a:pt x="2491143" y="1344853"/>
                </a:lnTo>
                <a:lnTo>
                  <a:pt x="2455291" y="1382953"/>
                </a:lnTo>
                <a:lnTo>
                  <a:pt x="2418753" y="1421053"/>
                </a:lnTo>
                <a:lnTo>
                  <a:pt x="2381529" y="1446453"/>
                </a:lnTo>
                <a:lnTo>
                  <a:pt x="2343632" y="1484553"/>
                </a:lnTo>
                <a:lnTo>
                  <a:pt x="2305100" y="1509953"/>
                </a:lnTo>
                <a:lnTo>
                  <a:pt x="2265934" y="1548053"/>
                </a:lnTo>
                <a:lnTo>
                  <a:pt x="2185759" y="1598853"/>
                </a:lnTo>
                <a:lnTo>
                  <a:pt x="2103259" y="1649653"/>
                </a:lnTo>
                <a:lnTo>
                  <a:pt x="2018563" y="1700453"/>
                </a:lnTo>
                <a:lnTo>
                  <a:pt x="1931784" y="1751253"/>
                </a:lnTo>
                <a:lnTo>
                  <a:pt x="1887664" y="1763953"/>
                </a:lnTo>
                <a:lnTo>
                  <a:pt x="1798015" y="1814753"/>
                </a:lnTo>
                <a:lnTo>
                  <a:pt x="1660309" y="1852853"/>
                </a:lnTo>
                <a:lnTo>
                  <a:pt x="1613611" y="1878253"/>
                </a:lnTo>
                <a:lnTo>
                  <a:pt x="1519097" y="1903653"/>
                </a:lnTo>
                <a:lnTo>
                  <a:pt x="1471320" y="1903653"/>
                </a:lnTo>
                <a:lnTo>
                  <a:pt x="1374825" y="1929053"/>
                </a:lnTo>
                <a:lnTo>
                  <a:pt x="1326121" y="1929053"/>
                </a:lnTo>
                <a:lnTo>
                  <a:pt x="1277150" y="1941753"/>
                </a:lnTo>
                <a:lnTo>
                  <a:pt x="1227912" y="1941753"/>
                </a:lnTo>
                <a:lnTo>
                  <a:pt x="1178433" y="1954453"/>
                </a:lnTo>
                <a:lnTo>
                  <a:pt x="878954" y="1954453"/>
                </a:lnTo>
                <a:lnTo>
                  <a:pt x="829475" y="1941753"/>
                </a:lnTo>
                <a:lnTo>
                  <a:pt x="780237" y="1941753"/>
                </a:lnTo>
                <a:lnTo>
                  <a:pt x="731266" y="1929053"/>
                </a:lnTo>
                <a:lnTo>
                  <a:pt x="682561" y="1929053"/>
                </a:lnTo>
                <a:lnTo>
                  <a:pt x="586066" y="1903653"/>
                </a:lnTo>
                <a:lnTo>
                  <a:pt x="538289" y="1903653"/>
                </a:lnTo>
                <a:lnTo>
                  <a:pt x="443776" y="1878253"/>
                </a:lnTo>
                <a:lnTo>
                  <a:pt x="397078" y="1852853"/>
                </a:lnTo>
                <a:lnTo>
                  <a:pt x="259372" y="1814753"/>
                </a:lnTo>
                <a:lnTo>
                  <a:pt x="169722" y="1763953"/>
                </a:lnTo>
                <a:lnTo>
                  <a:pt x="125603" y="1751253"/>
                </a:lnTo>
                <a:lnTo>
                  <a:pt x="38823" y="1700453"/>
                </a:lnTo>
                <a:lnTo>
                  <a:pt x="0" y="1677162"/>
                </a:lnTo>
                <a:lnTo>
                  <a:pt x="0" y="1834743"/>
                </a:lnTo>
                <a:lnTo>
                  <a:pt x="30746" y="1852853"/>
                </a:lnTo>
                <a:lnTo>
                  <a:pt x="74612" y="1865553"/>
                </a:lnTo>
                <a:lnTo>
                  <a:pt x="163677" y="1916353"/>
                </a:lnTo>
                <a:lnTo>
                  <a:pt x="208864" y="1929053"/>
                </a:lnTo>
                <a:lnTo>
                  <a:pt x="254469" y="1954453"/>
                </a:lnTo>
                <a:lnTo>
                  <a:pt x="632485" y="2056053"/>
                </a:lnTo>
                <a:lnTo>
                  <a:pt x="681177" y="2056053"/>
                </a:lnTo>
                <a:lnTo>
                  <a:pt x="730123" y="2068753"/>
                </a:lnTo>
                <a:lnTo>
                  <a:pt x="779335" y="2068753"/>
                </a:lnTo>
                <a:lnTo>
                  <a:pt x="815086" y="2077935"/>
                </a:lnTo>
                <a:lnTo>
                  <a:pt x="1242301" y="2077935"/>
                </a:lnTo>
                <a:lnTo>
                  <a:pt x="1278051" y="2068753"/>
                </a:lnTo>
                <a:lnTo>
                  <a:pt x="1327264" y="2068753"/>
                </a:lnTo>
                <a:lnTo>
                  <a:pt x="1376210" y="2056053"/>
                </a:lnTo>
                <a:lnTo>
                  <a:pt x="1424901" y="2056053"/>
                </a:lnTo>
                <a:lnTo>
                  <a:pt x="1802917" y="1954453"/>
                </a:lnTo>
                <a:lnTo>
                  <a:pt x="1848523" y="1929053"/>
                </a:lnTo>
                <a:lnTo>
                  <a:pt x="1893709" y="1916353"/>
                </a:lnTo>
                <a:lnTo>
                  <a:pt x="1982774" y="1865553"/>
                </a:lnTo>
                <a:lnTo>
                  <a:pt x="2026640" y="1852853"/>
                </a:lnTo>
                <a:lnTo>
                  <a:pt x="2112911" y="1802053"/>
                </a:lnTo>
                <a:lnTo>
                  <a:pt x="2197189" y="1751253"/>
                </a:lnTo>
                <a:lnTo>
                  <a:pt x="2279332" y="1700453"/>
                </a:lnTo>
                <a:lnTo>
                  <a:pt x="2319578" y="1675053"/>
                </a:lnTo>
                <a:lnTo>
                  <a:pt x="2359241" y="1636953"/>
                </a:lnTo>
                <a:lnTo>
                  <a:pt x="2398318" y="1611553"/>
                </a:lnTo>
                <a:lnTo>
                  <a:pt x="2436799" y="1573453"/>
                </a:lnTo>
                <a:lnTo>
                  <a:pt x="2474645" y="1548053"/>
                </a:lnTo>
                <a:lnTo>
                  <a:pt x="2511869" y="1509953"/>
                </a:lnTo>
                <a:lnTo>
                  <a:pt x="2548445" y="1484553"/>
                </a:lnTo>
                <a:lnTo>
                  <a:pt x="2584361" y="1446453"/>
                </a:lnTo>
                <a:lnTo>
                  <a:pt x="2619552" y="1408353"/>
                </a:lnTo>
                <a:lnTo>
                  <a:pt x="2653830" y="1370253"/>
                </a:lnTo>
                <a:lnTo>
                  <a:pt x="2687167" y="1332153"/>
                </a:lnTo>
                <a:lnTo>
                  <a:pt x="2719578" y="1294053"/>
                </a:lnTo>
                <a:lnTo>
                  <a:pt x="2751048" y="1255953"/>
                </a:lnTo>
                <a:lnTo>
                  <a:pt x="2781566" y="1217853"/>
                </a:lnTo>
                <a:lnTo>
                  <a:pt x="2811132" y="1179753"/>
                </a:lnTo>
                <a:lnTo>
                  <a:pt x="2839745" y="1141653"/>
                </a:lnTo>
                <a:lnTo>
                  <a:pt x="2867380" y="1103553"/>
                </a:lnTo>
                <a:lnTo>
                  <a:pt x="2894063" y="1052753"/>
                </a:lnTo>
                <a:lnTo>
                  <a:pt x="2919768" y="1014653"/>
                </a:lnTo>
                <a:lnTo>
                  <a:pt x="2944482" y="976553"/>
                </a:lnTo>
                <a:lnTo>
                  <a:pt x="2968218" y="925753"/>
                </a:lnTo>
                <a:lnTo>
                  <a:pt x="2990964" y="887653"/>
                </a:lnTo>
                <a:lnTo>
                  <a:pt x="3012706" y="836853"/>
                </a:lnTo>
                <a:lnTo>
                  <a:pt x="3033433" y="798753"/>
                </a:lnTo>
                <a:lnTo>
                  <a:pt x="3053169" y="747953"/>
                </a:lnTo>
                <a:lnTo>
                  <a:pt x="3071876" y="709853"/>
                </a:lnTo>
                <a:lnTo>
                  <a:pt x="3089567" y="659053"/>
                </a:lnTo>
                <a:lnTo>
                  <a:pt x="3106229" y="620953"/>
                </a:lnTo>
                <a:lnTo>
                  <a:pt x="3121863" y="570153"/>
                </a:lnTo>
                <a:lnTo>
                  <a:pt x="3136455" y="519353"/>
                </a:lnTo>
                <a:lnTo>
                  <a:pt x="3150006" y="481253"/>
                </a:lnTo>
                <a:lnTo>
                  <a:pt x="3162503" y="430453"/>
                </a:lnTo>
                <a:lnTo>
                  <a:pt x="3173933" y="379653"/>
                </a:lnTo>
                <a:lnTo>
                  <a:pt x="3184309" y="328853"/>
                </a:lnTo>
                <a:lnTo>
                  <a:pt x="3193631" y="278053"/>
                </a:lnTo>
                <a:lnTo>
                  <a:pt x="3201860" y="239953"/>
                </a:lnTo>
                <a:lnTo>
                  <a:pt x="3209023" y="189153"/>
                </a:lnTo>
                <a:lnTo>
                  <a:pt x="3215094" y="138353"/>
                </a:lnTo>
                <a:lnTo>
                  <a:pt x="3220072" y="87553"/>
                </a:lnTo>
                <a:lnTo>
                  <a:pt x="3223958" y="36753"/>
                </a:lnTo>
                <a:lnTo>
                  <a:pt x="3225457" y="9423"/>
                </a:lnTo>
                <a:lnTo>
                  <a:pt x="3225457" y="0"/>
                </a:lnTo>
                <a:close/>
              </a:path>
              <a:path w="18288000" h="10287000">
                <a:moveTo>
                  <a:pt x="18287988" y="8515248"/>
                </a:moveTo>
                <a:lnTo>
                  <a:pt x="18169065" y="8446364"/>
                </a:lnTo>
                <a:lnTo>
                  <a:pt x="18124310" y="8433664"/>
                </a:lnTo>
                <a:lnTo>
                  <a:pt x="18079123" y="8408263"/>
                </a:lnTo>
                <a:lnTo>
                  <a:pt x="17987506" y="8382863"/>
                </a:lnTo>
                <a:lnTo>
                  <a:pt x="17941125" y="8357463"/>
                </a:lnTo>
                <a:lnTo>
                  <a:pt x="17751997" y="8306663"/>
                </a:lnTo>
                <a:lnTo>
                  <a:pt x="17703902" y="8306663"/>
                </a:lnTo>
                <a:lnTo>
                  <a:pt x="17606810" y="8281263"/>
                </a:lnTo>
                <a:lnTo>
                  <a:pt x="17557865" y="8281263"/>
                </a:lnTo>
                <a:lnTo>
                  <a:pt x="17508652" y="8268563"/>
                </a:lnTo>
                <a:lnTo>
                  <a:pt x="17459198" y="8268563"/>
                </a:lnTo>
                <a:lnTo>
                  <a:pt x="17409529" y="8255863"/>
                </a:lnTo>
                <a:lnTo>
                  <a:pt x="17109059" y="8255863"/>
                </a:lnTo>
                <a:lnTo>
                  <a:pt x="17059377" y="8268563"/>
                </a:lnTo>
                <a:lnTo>
                  <a:pt x="17009936" y="8268563"/>
                </a:lnTo>
                <a:lnTo>
                  <a:pt x="16960723" y="8281263"/>
                </a:lnTo>
                <a:lnTo>
                  <a:pt x="16911778" y="8281263"/>
                </a:lnTo>
                <a:lnTo>
                  <a:pt x="16814686" y="8306663"/>
                </a:lnTo>
                <a:lnTo>
                  <a:pt x="16766591" y="8306663"/>
                </a:lnTo>
                <a:lnTo>
                  <a:pt x="16577463" y="8357463"/>
                </a:lnTo>
                <a:lnTo>
                  <a:pt x="16531070" y="8382863"/>
                </a:lnTo>
                <a:lnTo>
                  <a:pt x="16439464" y="8408263"/>
                </a:lnTo>
                <a:lnTo>
                  <a:pt x="16394278" y="8433664"/>
                </a:lnTo>
                <a:lnTo>
                  <a:pt x="16349523" y="8446364"/>
                </a:lnTo>
                <a:lnTo>
                  <a:pt x="16217964" y="8522564"/>
                </a:lnTo>
                <a:lnTo>
                  <a:pt x="16175063" y="8535264"/>
                </a:lnTo>
                <a:lnTo>
                  <a:pt x="16132671" y="8560664"/>
                </a:lnTo>
                <a:lnTo>
                  <a:pt x="16049447" y="8611464"/>
                </a:lnTo>
                <a:lnTo>
                  <a:pt x="16008655" y="8649564"/>
                </a:lnTo>
                <a:lnTo>
                  <a:pt x="15928747" y="8700364"/>
                </a:lnTo>
                <a:lnTo>
                  <a:pt x="15889669" y="8738464"/>
                </a:lnTo>
                <a:lnTo>
                  <a:pt x="15851188" y="8763864"/>
                </a:lnTo>
                <a:lnTo>
                  <a:pt x="15813329" y="8801964"/>
                </a:lnTo>
                <a:lnTo>
                  <a:pt x="15776118" y="8827364"/>
                </a:lnTo>
                <a:lnTo>
                  <a:pt x="15739542" y="8865464"/>
                </a:lnTo>
                <a:lnTo>
                  <a:pt x="15703626" y="8903564"/>
                </a:lnTo>
                <a:lnTo>
                  <a:pt x="15668422" y="8941664"/>
                </a:lnTo>
                <a:lnTo>
                  <a:pt x="15634157" y="8967064"/>
                </a:lnTo>
                <a:lnTo>
                  <a:pt x="15600820" y="9005164"/>
                </a:lnTo>
                <a:lnTo>
                  <a:pt x="15568410" y="9043264"/>
                </a:lnTo>
                <a:lnTo>
                  <a:pt x="15536939" y="9081364"/>
                </a:lnTo>
                <a:lnTo>
                  <a:pt x="15506421" y="9119464"/>
                </a:lnTo>
                <a:lnTo>
                  <a:pt x="15476855" y="9170264"/>
                </a:lnTo>
                <a:lnTo>
                  <a:pt x="15448242" y="9208364"/>
                </a:lnTo>
                <a:lnTo>
                  <a:pt x="15420594" y="9246464"/>
                </a:lnTo>
                <a:lnTo>
                  <a:pt x="15393924" y="9284564"/>
                </a:lnTo>
                <a:lnTo>
                  <a:pt x="15368219" y="9335364"/>
                </a:lnTo>
                <a:lnTo>
                  <a:pt x="15343505" y="9373464"/>
                </a:lnTo>
                <a:lnTo>
                  <a:pt x="15319769" y="9411564"/>
                </a:lnTo>
                <a:lnTo>
                  <a:pt x="15297023" y="9462364"/>
                </a:lnTo>
                <a:lnTo>
                  <a:pt x="15275281" y="9500464"/>
                </a:lnTo>
                <a:lnTo>
                  <a:pt x="15254542" y="9551264"/>
                </a:lnTo>
                <a:lnTo>
                  <a:pt x="15234819" y="9589364"/>
                </a:lnTo>
                <a:lnTo>
                  <a:pt x="15216112" y="9640164"/>
                </a:lnTo>
                <a:lnTo>
                  <a:pt x="15198420" y="9678264"/>
                </a:lnTo>
                <a:lnTo>
                  <a:pt x="15181758" y="9729064"/>
                </a:lnTo>
                <a:lnTo>
                  <a:pt x="15166124" y="9779864"/>
                </a:lnTo>
                <a:lnTo>
                  <a:pt x="15151532" y="9817964"/>
                </a:lnTo>
                <a:lnTo>
                  <a:pt x="15137981" y="9868764"/>
                </a:lnTo>
                <a:lnTo>
                  <a:pt x="15125484" y="9919564"/>
                </a:lnTo>
                <a:lnTo>
                  <a:pt x="15114054" y="9957664"/>
                </a:lnTo>
                <a:lnTo>
                  <a:pt x="15103666" y="10008464"/>
                </a:lnTo>
                <a:lnTo>
                  <a:pt x="15094357" y="10059264"/>
                </a:lnTo>
                <a:lnTo>
                  <a:pt x="15086127" y="10110064"/>
                </a:lnTo>
                <a:lnTo>
                  <a:pt x="15078964" y="10160864"/>
                </a:lnTo>
                <a:lnTo>
                  <a:pt x="15072894" y="10211664"/>
                </a:lnTo>
                <a:lnTo>
                  <a:pt x="15067915" y="10262464"/>
                </a:lnTo>
                <a:lnTo>
                  <a:pt x="15065413" y="10286987"/>
                </a:lnTo>
                <a:lnTo>
                  <a:pt x="15197709" y="10286987"/>
                </a:lnTo>
                <a:lnTo>
                  <a:pt x="15200351" y="10262464"/>
                </a:lnTo>
                <a:lnTo>
                  <a:pt x="15205621" y="10211664"/>
                </a:lnTo>
                <a:lnTo>
                  <a:pt x="15212048" y="10160864"/>
                </a:lnTo>
                <a:lnTo>
                  <a:pt x="15219629" y="10110064"/>
                </a:lnTo>
                <a:lnTo>
                  <a:pt x="15228342" y="10059264"/>
                </a:lnTo>
                <a:lnTo>
                  <a:pt x="15238184" y="10008464"/>
                </a:lnTo>
                <a:lnTo>
                  <a:pt x="15249157" y="9970364"/>
                </a:lnTo>
                <a:lnTo>
                  <a:pt x="15261247" y="9919564"/>
                </a:lnTo>
                <a:lnTo>
                  <a:pt x="15274455" y="9868764"/>
                </a:lnTo>
                <a:lnTo>
                  <a:pt x="15288768" y="9830664"/>
                </a:lnTo>
                <a:lnTo>
                  <a:pt x="15304173" y="9779864"/>
                </a:lnTo>
                <a:lnTo>
                  <a:pt x="15320671" y="9729064"/>
                </a:lnTo>
                <a:lnTo>
                  <a:pt x="15338260" y="9690964"/>
                </a:lnTo>
                <a:lnTo>
                  <a:pt x="15356929" y="9640164"/>
                </a:lnTo>
                <a:lnTo>
                  <a:pt x="15376665" y="9602064"/>
                </a:lnTo>
                <a:lnTo>
                  <a:pt x="15397480" y="9551264"/>
                </a:lnTo>
                <a:lnTo>
                  <a:pt x="15419337" y="9513164"/>
                </a:lnTo>
                <a:lnTo>
                  <a:pt x="15442248" y="9462364"/>
                </a:lnTo>
                <a:lnTo>
                  <a:pt x="15466213" y="9424264"/>
                </a:lnTo>
                <a:lnTo>
                  <a:pt x="15491219" y="9386164"/>
                </a:lnTo>
                <a:lnTo>
                  <a:pt x="15517241" y="9335364"/>
                </a:lnTo>
                <a:lnTo>
                  <a:pt x="15544305" y="9297264"/>
                </a:lnTo>
                <a:lnTo>
                  <a:pt x="15572372" y="9259164"/>
                </a:lnTo>
                <a:lnTo>
                  <a:pt x="15601468" y="9221064"/>
                </a:lnTo>
                <a:lnTo>
                  <a:pt x="15631554" y="9182964"/>
                </a:lnTo>
                <a:lnTo>
                  <a:pt x="15662644" y="9144864"/>
                </a:lnTo>
                <a:lnTo>
                  <a:pt x="15694724" y="9106764"/>
                </a:lnTo>
                <a:lnTo>
                  <a:pt x="15727782" y="9068664"/>
                </a:lnTo>
                <a:lnTo>
                  <a:pt x="15761831" y="9030564"/>
                </a:lnTo>
                <a:lnTo>
                  <a:pt x="15796844" y="8992464"/>
                </a:lnTo>
                <a:lnTo>
                  <a:pt x="15832684" y="8954364"/>
                </a:lnTo>
                <a:lnTo>
                  <a:pt x="15869234" y="8928964"/>
                </a:lnTo>
                <a:lnTo>
                  <a:pt x="15906458" y="8890864"/>
                </a:lnTo>
                <a:lnTo>
                  <a:pt x="15944355" y="8865464"/>
                </a:lnTo>
                <a:lnTo>
                  <a:pt x="15982887" y="8827364"/>
                </a:lnTo>
                <a:lnTo>
                  <a:pt x="16022054" y="8801964"/>
                </a:lnTo>
                <a:lnTo>
                  <a:pt x="16061843" y="8763864"/>
                </a:lnTo>
                <a:lnTo>
                  <a:pt x="16143186" y="8713064"/>
                </a:lnTo>
                <a:lnTo>
                  <a:pt x="16226803" y="8662264"/>
                </a:lnTo>
                <a:lnTo>
                  <a:pt x="16312553" y="8611464"/>
                </a:lnTo>
                <a:lnTo>
                  <a:pt x="16356203" y="8598764"/>
                </a:lnTo>
                <a:lnTo>
                  <a:pt x="16444913" y="8547964"/>
                </a:lnTo>
                <a:lnTo>
                  <a:pt x="16535451" y="8522564"/>
                </a:lnTo>
                <a:lnTo>
                  <a:pt x="16581362" y="8497164"/>
                </a:lnTo>
                <a:lnTo>
                  <a:pt x="16864762" y="8420963"/>
                </a:lnTo>
                <a:lnTo>
                  <a:pt x="16913162" y="8420963"/>
                </a:lnTo>
                <a:lnTo>
                  <a:pt x="16961866" y="8408263"/>
                </a:lnTo>
                <a:lnTo>
                  <a:pt x="17010838" y="8408263"/>
                </a:lnTo>
                <a:lnTo>
                  <a:pt x="17060075" y="8395563"/>
                </a:lnTo>
                <a:lnTo>
                  <a:pt x="17159262" y="8395563"/>
                </a:lnTo>
                <a:lnTo>
                  <a:pt x="17209173" y="8382863"/>
                </a:lnTo>
                <a:lnTo>
                  <a:pt x="17309402" y="8382863"/>
                </a:lnTo>
                <a:lnTo>
                  <a:pt x="17359326" y="8395563"/>
                </a:lnTo>
                <a:lnTo>
                  <a:pt x="17458513" y="8395563"/>
                </a:lnTo>
                <a:lnTo>
                  <a:pt x="17507750" y="8408263"/>
                </a:lnTo>
                <a:lnTo>
                  <a:pt x="17556722" y="8408263"/>
                </a:lnTo>
                <a:lnTo>
                  <a:pt x="17605426" y="8420963"/>
                </a:lnTo>
                <a:lnTo>
                  <a:pt x="17653826" y="8420963"/>
                </a:lnTo>
                <a:lnTo>
                  <a:pt x="17937226" y="8497164"/>
                </a:lnTo>
                <a:lnTo>
                  <a:pt x="17983137" y="8522564"/>
                </a:lnTo>
                <a:lnTo>
                  <a:pt x="18073662" y="8547964"/>
                </a:lnTo>
                <a:lnTo>
                  <a:pt x="18162385" y="8598764"/>
                </a:lnTo>
                <a:lnTo>
                  <a:pt x="18206022" y="8611464"/>
                </a:lnTo>
                <a:lnTo>
                  <a:pt x="18287988" y="8660016"/>
                </a:lnTo>
                <a:lnTo>
                  <a:pt x="18287988" y="8515248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5067"/>
            <a:ext cx="60547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745" dirty="0"/>
              <a:t>PASSO-A-PASSO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1989648"/>
            <a:ext cx="65195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505" dirty="0">
                <a:solidFill>
                  <a:srgbClr val="244257"/>
                </a:solidFill>
                <a:latin typeface="Trebuchet MS"/>
                <a:cs typeface="Trebuchet MS"/>
              </a:rPr>
              <a:t>METODOLOGIA:</a:t>
            </a:r>
            <a:r>
              <a:rPr sz="3400" b="1" spc="26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3400" b="1" spc="550" dirty="0">
                <a:solidFill>
                  <a:srgbClr val="244257"/>
                </a:solidFill>
                <a:latin typeface="Trebuchet MS"/>
                <a:cs typeface="Trebuchet MS"/>
              </a:rPr>
              <a:t>CRISP-DM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4407667"/>
            <a:ext cx="16230600" cy="523875"/>
            <a:chOff x="1028700" y="4407667"/>
            <a:chExt cx="16230600" cy="523875"/>
          </a:xfrm>
        </p:grpSpPr>
        <p:sp>
          <p:nvSpPr>
            <p:cNvPr id="5" name="object 5"/>
            <p:cNvSpPr/>
            <p:nvPr/>
          </p:nvSpPr>
          <p:spPr>
            <a:xfrm>
              <a:off x="1028687" y="4407674"/>
              <a:ext cx="16230600" cy="523875"/>
            </a:xfrm>
            <a:custGeom>
              <a:avLst/>
              <a:gdLst/>
              <a:ahLst/>
              <a:cxnLst/>
              <a:rect l="l" t="t" r="r" b="b"/>
              <a:pathLst>
                <a:path w="16230600" h="523875">
                  <a:moveTo>
                    <a:pt x="16230600" y="204787"/>
                  </a:moveTo>
                  <a:lnTo>
                    <a:pt x="14694853" y="204787"/>
                  </a:lnTo>
                  <a:lnTo>
                    <a:pt x="14685455" y="170535"/>
                  </a:lnTo>
                  <a:lnTo>
                    <a:pt x="14666087" y="129730"/>
                  </a:lnTo>
                  <a:lnTo>
                    <a:pt x="14640243" y="93167"/>
                  </a:lnTo>
                  <a:lnTo>
                    <a:pt x="14608670" y="61607"/>
                  </a:lnTo>
                  <a:lnTo>
                    <a:pt x="14572107" y="35763"/>
                  </a:lnTo>
                  <a:lnTo>
                    <a:pt x="14531302" y="16383"/>
                  </a:lnTo>
                  <a:lnTo>
                    <a:pt x="14486992" y="4216"/>
                  </a:lnTo>
                  <a:lnTo>
                    <a:pt x="14439900" y="0"/>
                  </a:lnTo>
                  <a:lnTo>
                    <a:pt x="14392821" y="4216"/>
                  </a:lnTo>
                  <a:lnTo>
                    <a:pt x="14348511" y="16383"/>
                  </a:lnTo>
                  <a:lnTo>
                    <a:pt x="14307706" y="35763"/>
                  </a:lnTo>
                  <a:lnTo>
                    <a:pt x="14271143" y="61607"/>
                  </a:lnTo>
                  <a:lnTo>
                    <a:pt x="14239570" y="93167"/>
                  </a:lnTo>
                  <a:lnTo>
                    <a:pt x="14213726" y="129730"/>
                  </a:lnTo>
                  <a:lnTo>
                    <a:pt x="14194358" y="170535"/>
                  </a:lnTo>
                  <a:lnTo>
                    <a:pt x="14184948" y="204787"/>
                  </a:lnTo>
                  <a:lnTo>
                    <a:pt x="10459402" y="204787"/>
                  </a:lnTo>
                  <a:lnTo>
                    <a:pt x="10430637" y="129730"/>
                  </a:lnTo>
                  <a:lnTo>
                    <a:pt x="10404792" y="93167"/>
                  </a:lnTo>
                  <a:lnTo>
                    <a:pt x="10373220" y="61607"/>
                  </a:lnTo>
                  <a:lnTo>
                    <a:pt x="10336657" y="35763"/>
                  </a:lnTo>
                  <a:lnTo>
                    <a:pt x="10295852" y="16383"/>
                  </a:lnTo>
                  <a:lnTo>
                    <a:pt x="10251542" y="4216"/>
                  </a:lnTo>
                  <a:lnTo>
                    <a:pt x="10204450" y="0"/>
                  </a:lnTo>
                  <a:lnTo>
                    <a:pt x="10157371" y="4216"/>
                  </a:lnTo>
                  <a:lnTo>
                    <a:pt x="10113061" y="16383"/>
                  </a:lnTo>
                  <a:lnTo>
                    <a:pt x="10072256" y="35763"/>
                  </a:lnTo>
                  <a:lnTo>
                    <a:pt x="10035692" y="61607"/>
                  </a:lnTo>
                  <a:lnTo>
                    <a:pt x="10004120" y="93167"/>
                  </a:lnTo>
                  <a:lnTo>
                    <a:pt x="9978276" y="129730"/>
                  </a:lnTo>
                  <a:lnTo>
                    <a:pt x="9958908" y="170535"/>
                  </a:lnTo>
                  <a:lnTo>
                    <a:pt x="9949497" y="204787"/>
                  </a:lnTo>
                  <a:lnTo>
                    <a:pt x="6223952" y="204787"/>
                  </a:lnTo>
                  <a:lnTo>
                    <a:pt x="6195187" y="129730"/>
                  </a:lnTo>
                  <a:lnTo>
                    <a:pt x="6169342" y="93167"/>
                  </a:lnTo>
                  <a:lnTo>
                    <a:pt x="6137770" y="61607"/>
                  </a:lnTo>
                  <a:lnTo>
                    <a:pt x="6101207" y="35763"/>
                  </a:lnTo>
                  <a:lnTo>
                    <a:pt x="6060402" y="16383"/>
                  </a:lnTo>
                  <a:lnTo>
                    <a:pt x="6016091" y="4216"/>
                  </a:lnTo>
                  <a:lnTo>
                    <a:pt x="5969012" y="0"/>
                  </a:lnTo>
                  <a:lnTo>
                    <a:pt x="5921921" y="4216"/>
                  </a:lnTo>
                  <a:lnTo>
                    <a:pt x="5877611" y="16383"/>
                  </a:lnTo>
                  <a:lnTo>
                    <a:pt x="5836805" y="35763"/>
                  </a:lnTo>
                  <a:lnTo>
                    <a:pt x="5800242" y="61607"/>
                  </a:lnTo>
                  <a:lnTo>
                    <a:pt x="5768670" y="93167"/>
                  </a:lnTo>
                  <a:lnTo>
                    <a:pt x="5742825" y="129730"/>
                  </a:lnTo>
                  <a:lnTo>
                    <a:pt x="5723458" y="170535"/>
                  </a:lnTo>
                  <a:lnTo>
                    <a:pt x="5714047" y="204787"/>
                  </a:lnTo>
                  <a:lnTo>
                    <a:pt x="1988502" y="204787"/>
                  </a:lnTo>
                  <a:lnTo>
                    <a:pt x="1959737" y="129730"/>
                  </a:lnTo>
                  <a:lnTo>
                    <a:pt x="1933892" y="93167"/>
                  </a:lnTo>
                  <a:lnTo>
                    <a:pt x="1902320" y="61607"/>
                  </a:lnTo>
                  <a:lnTo>
                    <a:pt x="1865757" y="35763"/>
                  </a:lnTo>
                  <a:lnTo>
                    <a:pt x="1824951" y="16383"/>
                  </a:lnTo>
                  <a:lnTo>
                    <a:pt x="1780641" y="4216"/>
                  </a:lnTo>
                  <a:lnTo>
                    <a:pt x="1733562" y="0"/>
                  </a:lnTo>
                  <a:lnTo>
                    <a:pt x="1686471" y="4216"/>
                  </a:lnTo>
                  <a:lnTo>
                    <a:pt x="1642160" y="16383"/>
                  </a:lnTo>
                  <a:lnTo>
                    <a:pt x="1601355" y="35763"/>
                  </a:lnTo>
                  <a:lnTo>
                    <a:pt x="1564792" y="61607"/>
                  </a:lnTo>
                  <a:lnTo>
                    <a:pt x="1533220" y="93167"/>
                  </a:lnTo>
                  <a:lnTo>
                    <a:pt x="1507375" y="129730"/>
                  </a:lnTo>
                  <a:lnTo>
                    <a:pt x="1488008" y="170535"/>
                  </a:lnTo>
                  <a:lnTo>
                    <a:pt x="1478597" y="204787"/>
                  </a:lnTo>
                  <a:lnTo>
                    <a:pt x="0" y="204787"/>
                  </a:lnTo>
                  <a:lnTo>
                    <a:pt x="0" y="319087"/>
                  </a:lnTo>
                  <a:lnTo>
                    <a:pt x="1478597" y="319087"/>
                  </a:lnTo>
                  <a:lnTo>
                    <a:pt x="1488008" y="353339"/>
                  </a:lnTo>
                  <a:lnTo>
                    <a:pt x="1507375" y="394144"/>
                  </a:lnTo>
                  <a:lnTo>
                    <a:pt x="1533220" y="430695"/>
                  </a:lnTo>
                  <a:lnTo>
                    <a:pt x="1564792" y="462267"/>
                  </a:lnTo>
                  <a:lnTo>
                    <a:pt x="1601355" y="488111"/>
                  </a:lnTo>
                  <a:lnTo>
                    <a:pt x="1642160" y="507492"/>
                  </a:lnTo>
                  <a:lnTo>
                    <a:pt x="1686471" y="519658"/>
                  </a:lnTo>
                  <a:lnTo>
                    <a:pt x="1733562" y="523875"/>
                  </a:lnTo>
                  <a:lnTo>
                    <a:pt x="1780641" y="519658"/>
                  </a:lnTo>
                  <a:lnTo>
                    <a:pt x="1824951" y="507492"/>
                  </a:lnTo>
                  <a:lnTo>
                    <a:pt x="1865757" y="488111"/>
                  </a:lnTo>
                  <a:lnTo>
                    <a:pt x="1902320" y="462267"/>
                  </a:lnTo>
                  <a:lnTo>
                    <a:pt x="1933892" y="430695"/>
                  </a:lnTo>
                  <a:lnTo>
                    <a:pt x="1959737" y="394144"/>
                  </a:lnTo>
                  <a:lnTo>
                    <a:pt x="1979104" y="353339"/>
                  </a:lnTo>
                  <a:lnTo>
                    <a:pt x="1988502" y="319087"/>
                  </a:lnTo>
                  <a:lnTo>
                    <a:pt x="5714047" y="319087"/>
                  </a:lnTo>
                  <a:lnTo>
                    <a:pt x="5742825" y="394144"/>
                  </a:lnTo>
                  <a:lnTo>
                    <a:pt x="5768670" y="430695"/>
                  </a:lnTo>
                  <a:lnTo>
                    <a:pt x="5800242" y="462267"/>
                  </a:lnTo>
                  <a:lnTo>
                    <a:pt x="5836805" y="488111"/>
                  </a:lnTo>
                  <a:lnTo>
                    <a:pt x="5877611" y="507492"/>
                  </a:lnTo>
                  <a:lnTo>
                    <a:pt x="5921921" y="519658"/>
                  </a:lnTo>
                  <a:lnTo>
                    <a:pt x="5969012" y="523875"/>
                  </a:lnTo>
                  <a:lnTo>
                    <a:pt x="6016091" y="519658"/>
                  </a:lnTo>
                  <a:lnTo>
                    <a:pt x="6060402" y="507492"/>
                  </a:lnTo>
                  <a:lnTo>
                    <a:pt x="6101207" y="488111"/>
                  </a:lnTo>
                  <a:lnTo>
                    <a:pt x="6137770" y="462267"/>
                  </a:lnTo>
                  <a:lnTo>
                    <a:pt x="6169342" y="430695"/>
                  </a:lnTo>
                  <a:lnTo>
                    <a:pt x="6195187" y="394144"/>
                  </a:lnTo>
                  <a:lnTo>
                    <a:pt x="6214554" y="353339"/>
                  </a:lnTo>
                  <a:lnTo>
                    <a:pt x="6223952" y="319087"/>
                  </a:lnTo>
                  <a:lnTo>
                    <a:pt x="9949497" y="319087"/>
                  </a:lnTo>
                  <a:lnTo>
                    <a:pt x="9978276" y="394144"/>
                  </a:lnTo>
                  <a:lnTo>
                    <a:pt x="10004120" y="430695"/>
                  </a:lnTo>
                  <a:lnTo>
                    <a:pt x="10035692" y="462267"/>
                  </a:lnTo>
                  <a:lnTo>
                    <a:pt x="10072256" y="488111"/>
                  </a:lnTo>
                  <a:lnTo>
                    <a:pt x="10113061" y="507492"/>
                  </a:lnTo>
                  <a:lnTo>
                    <a:pt x="10157371" y="519658"/>
                  </a:lnTo>
                  <a:lnTo>
                    <a:pt x="10204463" y="523875"/>
                  </a:lnTo>
                  <a:lnTo>
                    <a:pt x="10251542" y="519658"/>
                  </a:lnTo>
                  <a:lnTo>
                    <a:pt x="10295852" y="507492"/>
                  </a:lnTo>
                  <a:lnTo>
                    <a:pt x="10336657" y="488111"/>
                  </a:lnTo>
                  <a:lnTo>
                    <a:pt x="10373220" y="462267"/>
                  </a:lnTo>
                  <a:lnTo>
                    <a:pt x="10404792" y="430695"/>
                  </a:lnTo>
                  <a:lnTo>
                    <a:pt x="10430637" y="394144"/>
                  </a:lnTo>
                  <a:lnTo>
                    <a:pt x="10450004" y="353339"/>
                  </a:lnTo>
                  <a:lnTo>
                    <a:pt x="10459402" y="319087"/>
                  </a:lnTo>
                  <a:lnTo>
                    <a:pt x="14184948" y="319087"/>
                  </a:lnTo>
                  <a:lnTo>
                    <a:pt x="14213726" y="394144"/>
                  </a:lnTo>
                  <a:lnTo>
                    <a:pt x="14239570" y="430695"/>
                  </a:lnTo>
                  <a:lnTo>
                    <a:pt x="14271143" y="462267"/>
                  </a:lnTo>
                  <a:lnTo>
                    <a:pt x="14307706" y="488111"/>
                  </a:lnTo>
                  <a:lnTo>
                    <a:pt x="14348511" y="507492"/>
                  </a:lnTo>
                  <a:lnTo>
                    <a:pt x="14392821" y="519658"/>
                  </a:lnTo>
                  <a:lnTo>
                    <a:pt x="14439913" y="523875"/>
                  </a:lnTo>
                  <a:lnTo>
                    <a:pt x="14486992" y="519658"/>
                  </a:lnTo>
                  <a:lnTo>
                    <a:pt x="14531302" y="507492"/>
                  </a:lnTo>
                  <a:lnTo>
                    <a:pt x="14572107" y="488111"/>
                  </a:lnTo>
                  <a:lnTo>
                    <a:pt x="14608670" y="462267"/>
                  </a:lnTo>
                  <a:lnTo>
                    <a:pt x="14640243" y="430695"/>
                  </a:lnTo>
                  <a:lnTo>
                    <a:pt x="14666087" y="394144"/>
                  </a:lnTo>
                  <a:lnTo>
                    <a:pt x="14685455" y="353339"/>
                  </a:lnTo>
                  <a:lnTo>
                    <a:pt x="14694853" y="319087"/>
                  </a:lnTo>
                  <a:lnTo>
                    <a:pt x="16230600" y="319087"/>
                  </a:lnTo>
                  <a:lnTo>
                    <a:pt x="16230600" y="204787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0325" y="4507686"/>
              <a:ext cx="13030200" cy="323850"/>
            </a:xfrm>
            <a:custGeom>
              <a:avLst/>
              <a:gdLst/>
              <a:ahLst/>
              <a:cxnLst/>
              <a:rect l="l" t="t" r="r" b="b"/>
              <a:pathLst>
                <a:path w="13030200" h="323850">
                  <a:moveTo>
                    <a:pt x="323837" y="161925"/>
                  </a:moveTo>
                  <a:lnTo>
                    <a:pt x="318058" y="118872"/>
                  </a:lnTo>
                  <a:lnTo>
                    <a:pt x="301739" y="80200"/>
                  </a:lnTo>
                  <a:lnTo>
                    <a:pt x="276415" y="47421"/>
                  </a:lnTo>
                  <a:lnTo>
                    <a:pt x="243649" y="22110"/>
                  </a:lnTo>
                  <a:lnTo>
                    <a:pt x="204965" y="5778"/>
                  </a:lnTo>
                  <a:lnTo>
                    <a:pt x="161925" y="0"/>
                  </a:lnTo>
                  <a:lnTo>
                    <a:pt x="118872" y="5778"/>
                  </a:lnTo>
                  <a:lnTo>
                    <a:pt x="80187" y="22110"/>
                  </a:lnTo>
                  <a:lnTo>
                    <a:pt x="47421" y="47421"/>
                  </a:lnTo>
                  <a:lnTo>
                    <a:pt x="22098" y="80200"/>
                  </a:lnTo>
                  <a:lnTo>
                    <a:pt x="5778" y="118872"/>
                  </a:lnTo>
                  <a:lnTo>
                    <a:pt x="0" y="161925"/>
                  </a:lnTo>
                  <a:lnTo>
                    <a:pt x="5778" y="204965"/>
                  </a:lnTo>
                  <a:lnTo>
                    <a:pt x="22098" y="243649"/>
                  </a:lnTo>
                  <a:lnTo>
                    <a:pt x="47421" y="276428"/>
                  </a:lnTo>
                  <a:lnTo>
                    <a:pt x="80187" y="301739"/>
                  </a:lnTo>
                  <a:lnTo>
                    <a:pt x="118872" y="318058"/>
                  </a:lnTo>
                  <a:lnTo>
                    <a:pt x="161925" y="323850"/>
                  </a:lnTo>
                  <a:lnTo>
                    <a:pt x="204965" y="318058"/>
                  </a:lnTo>
                  <a:lnTo>
                    <a:pt x="243649" y="301739"/>
                  </a:lnTo>
                  <a:lnTo>
                    <a:pt x="276415" y="276428"/>
                  </a:lnTo>
                  <a:lnTo>
                    <a:pt x="301739" y="243649"/>
                  </a:lnTo>
                  <a:lnTo>
                    <a:pt x="318058" y="204965"/>
                  </a:lnTo>
                  <a:lnTo>
                    <a:pt x="323837" y="161925"/>
                  </a:lnTo>
                  <a:close/>
                </a:path>
                <a:path w="13030200" h="323850">
                  <a:moveTo>
                    <a:pt x="4559287" y="161925"/>
                  </a:moveTo>
                  <a:lnTo>
                    <a:pt x="4553509" y="118872"/>
                  </a:lnTo>
                  <a:lnTo>
                    <a:pt x="4537189" y="80200"/>
                  </a:lnTo>
                  <a:lnTo>
                    <a:pt x="4511865" y="47421"/>
                  </a:lnTo>
                  <a:lnTo>
                    <a:pt x="4479099" y="22110"/>
                  </a:lnTo>
                  <a:lnTo>
                    <a:pt x="4440415" y="5778"/>
                  </a:lnTo>
                  <a:lnTo>
                    <a:pt x="4397375" y="0"/>
                  </a:lnTo>
                  <a:lnTo>
                    <a:pt x="4354322" y="5778"/>
                  </a:lnTo>
                  <a:lnTo>
                    <a:pt x="4315638" y="22110"/>
                  </a:lnTo>
                  <a:lnTo>
                    <a:pt x="4282872" y="47421"/>
                  </a:lnTo>
                  <a:lnTo>
                    <a:pt x="4257548" y="80200"/>
                  </a:lnTo>
                  <a:lnTo>
                    <a:pt x="4241228" y="118872"/>
                  </a:lnTo>
                  <a:lnTo>
                    <a:pt x="4235450" y="161925"/>
                  </a:lnTo>
                  <a:lnTo>
                    <a:pt x="4241228" y="204965"/>
                  </a:lnTo>
                  <a:lnTo>
                    <a:pt x="4257548" y="243649"/>
                  </a:lnTo>
                  <a:lnTo>
                    <a:pt x="4282872" y="276428"/>
                  </a:lnTo>
                  <a:lnTo>
                    <a:pt x="4315638" y="301739"/>
                  </a:lnTo>
                  <a:lnTo>
                    <a:pt x="4354322" y="318058"/>
                  </a:lnTo>
                  <a:lnTo>
                    <a:pt x="4397375" y="323850"/>
                  </a:lnTo>
                  <a:lnTo>
                    <a:pt x="4440415" y="318058"/>
                  </a:lnTo>
                  <a:lnTo>
                    <a:pt x="4479099" y="301739"/>
                  </a:lnTo>
                  <a:lnTo>
                    <a:pt x="4511865" y="276428"/>
                  </a:lnTo>
                  <a:lnTo>
                    <a:pt x="4537189" y="243649"/>
                  </a:lnTo>
                  <a:lnTo>
                    <a:pt x="4553509" y="204965"/>
                  </a:lnTo>
                  <a:lnTo>
                    <a:pt x="4559287" y="161925"/>
                  </a:lnTo>
                  <a:close/>
                </a:path>
                <a:path w="13030200" h="323850">
                  <a:moveTo>
                    <a:pt x="8794737" y="161925"/>
                  </a:moveTo>
                  <a:lnTo>
                    <a:pt x="8788959" y="118872"/>
                  </a:lnTo>
                  <a:lnTo>
                    <a:pt x="8772639" y="80200"/>
                  </a:lnTo>
                  <a:lnTo>
                    <a:pt x="8747315" y="47421"/>
                  </a:lnTo>
                  <a:lnTo>
                    <a:pt x="8714549" y="22110"/>
                  </a:lnTo>
                  <a:lnTo>
                    <a:pt x="8675865" y="5778"/>
                  </a:lnTo>
                  <a:lnTo>
                    <a:pt x="8632825" y="0"/>
                  </a:lnTo>
                  <a:lnTo>
                    <a:pt x="8589772" y="5778"/>
                  </a:lnTo>
                  <a:lnTo>
                    <a:pt x="8551088" y="22110"/>
                  </a:lnTo>
                  <a:lnTo>
                    <a:pt x="8518322" y="47421"/>
                  </a:lnTo>
                  <a:lnTo>
                    <a:pt x="8492998" y="80200"/>
                  </a:lnTo>
                  <a:lnTo>
                    <a:pt x="8476678" y="118872"/>
                  </a:lnTo>
                  <a:lnTo>
                    <a:pt x="8470900" y="161925"/>
                  </a:lnTo>
                  <a:lnTo>
                    <a:pt x="8476678" y="204965"/>
                  </a:lnTo>
                  <a:lnTo>
                    <a:pt x="8492998" y="243649"/>
                  </a:lnTo>
                  <a:lnTo>
                    <a:pt x="8518322" y="276428"/>
                  </a:lnTo>
                  <a:lnTo>
                    <a:pt x="8551088" y="301739"/>
                  </a:lnTo>
                  <a:lnTo>
                    <a:pt x="8589772" y="318058"/>
                  </a:lnTo>
                  <a:lnTo>
                    <a:pt x="8632825" y="323850"/>
                  </a:lnTo>
                  <a:lnTo>
                    <a:pt x="8675865" y="318058"/>
                  </a:lnTo>
                  <a:lnTo>
                    <a:pt x="8714549" y="301739"/>
                  </a:lnTo>
                  <a:lnTo>
                    <a:pt x="8747315" y="276428"/>
                  </a:lnTo>
                  <a:lnTo>
                    <a:pt x="8772639" y="243649"/>
                  </a:lnTo>
                  <a:lnTo>
                    <a:pt x="8788959" y="204965"/>
                  </a:lnTo>
                  <a:lnTo>
                    <a:pt x="8794737" y="161925"/>
                  </a:lnTo>
                  <a:close/>
                </a:path>
                <a:path w="13030200" h="323850">
                  <a:moveTo>
                    <a:pt x="13030187" y="161925"/>
                  </a:moveTo>
                  <a:lnTo>
                    <a:pt x="13024409" y="118872"/>
                  </a:lnTo>
                  <a:lnTo>
                    <a:pt x="13008089" y="80200"/>
                  </a:lnTo>
                  <a:lnTo>
                    <a:pt x="12982766" y="47421"/>
                  </a:lnTo>
                  <a:lnTo>
                    <a:pt x="12950000" y="22110"/>
                  </a:lnTo>
                  <a:lnTo>
                    <a:pt x="12911315" y="5778"/>
                  </a:lnTo>
                  <a:lnTo>
                    <a:pt x="12868262" y="0"/>
                  </a:lnTo>
                  <a:lnTo>
                    <a:pt x="12825222" y="5778"/>
                  </a:lnTo>
                  <a:lnTo>
                    <a:pt x="12786538" y="22110"/>
                  </a:lnTo>
                  <a:lnTo>
                    <a:pt x="12753772" y="47421"/>
                  </a:lnTo>
                  <a:lnTo>
                    <a:pt x="12728448" y="80200"/>
                  </a:lnTo>
                  <a:lnTo>
                    <a:pt x="12712129" y="118872"/>
                  </a:lnTo>
                  <a:lnTo>
                    <a:pt x="12706337" y="161925"/>
                  </a:lnTo>
                  <a:lnTo>
                    <a:pt x="12712129" y="204965"/>
                  </a:lnTo>
                  <a:lnTo>
                    <a:pt x="12728448" y="243649"/>
                  </a:lnTo>
                  <a:lnTo>
                    <a:pt x="12753772" y="276428"/>
                  </a:lnTo>
                  <a:lnTo>
                    <a:pt x="12786538" y="301739"/>
                  </a:lnTo>
                  <a:lnTo>
                    <a:pt x="12825222" y="318058"/>
                  </a:lnTo>
                  <a:lnTo>
                    <a:pt x="12868262" y="323850"/>
                  </a:lnTo>
                  <a:lnTo>
                    <a:pt x="12911315" y="318058"/>
                  </a:lnTo>
                  <a:lnTo>
                    <a:pt x="12950000" y="301739"/>
                  </a:lnTo>
                  <a:lnTo>
                    <a:pt x="12982766" y="276428"/>
                  </a:lnTo>
                  <a:lnTo>
                    <a:pt x="13008089" y="243649"/>
                  </a:lnTo>
                  <a:lnTo>
                    <a:pt x="13024409" y="204965"/>
                  </a:lnTo>
                  <a:lnTo>
                    <a:pt x="13030187" y="161925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064078"/>
            <a:ext cx="819785" cy="1223010"/>
          </a:xfrm>
          <a:custGeom>
            <a:avLst/>
            <a:gdLst/>
            <a:ahLst/>
            <a:cxnLst/>
            <a:rect l="l" t="t" r="r" b="b"/>
            <a:pathLst>
              <a:path w="819785" h="1223009">
                <a:moveTo>
                  <a:pt x="674319" y="1222921"/>
                </a:moveTo>
                <a:lnTo>
                  <a:pt x="663155" y="1169276"/>
                </a:lnTo>
                <a:lnTo>
                  <a:pt x="652348" y="1124470"/>
                </a:lnTo>
                <a:lnTo>
                  <a:pt x="640334" y="1080122"/>
                </a:lnTo>
                <a:lnTo>
                  <a:pt x="627164" y="1036281"/>
                </a:lnTo>
                <a:lnTo>
                  <a:pt x="612838" y="992936"/>
                </a:lnTo>
                <a:lnTo>
                  <a:pt x="597382" y="950112"/>
                </a:lnTo>
                <a:lnTo>
                  <a:pt x="580796" y="907834"/>
                </a:lnTo>
                <a:lnTo>
                  <a:pt x="563130" y="866114"/>
                </a:lnTo>
                <a:lnTo>
                  <a:pt x="544372" y="824979"/>
                </a:lnTo>
                <a:lnTo>
                  <a:pt x="524548" y="784428"/>
                </a:lnTo>
                <a:lnTo>
                  <a:pt x="503694" y="744499"/>
                </a:lnTo>
                <a:lnTo>
                  <a:pt x="481799" y="705205"/>
                </a:lnTo>
                <a:lnTo>
                  <a:pt x="458914" y="666546"/>
                </a:lnTo>
                <a:lnTo>
                  <a:pt x="435025" y="628573"/>
                </a:lnTo>
                <a:lnTo>
                  <a:pt x="410171" y="591273"/>
                </a:lnTo>
                <a:lnTo>
                  <a:pt x="384352" y="554685"/>
                </a:lnTo>
                <a:lnTo>
                  <a:pt x="357606" y="518807"/>
                </a:lnTo>
                <a:lnTo>
                  <a:pt x="329933" y="483679"/>
                </a:lnTo>
                <a:lnTo>
                  <a:pt x="301371" y="449300"/>
                </a:lnTo>
                <a:lnTo>
                  <a:pt x="271907" y="415709"/>
                </a:lnTo>
                <a:lnTo>
                  <a:pt x="241592" y="382905"/>
                </a:lnTo>
                <a:lnTo>
                  <a:pt x="210426" y="350901"/>
                </a:lnTo>
                <a:lnTo>
                  <a:pt x="178435" y="319747"/>
                </a:lnTo>
                <a:lnTo>
                  <a:pt x="145630" y="289420"/>
                </a:lnTo>
                <a:lnTo>
                  <a:pt x="112039" y="259969"/>
                </a:lnTo>
                <a:lnTo>
                  <a:pt x="77660" y="231394"/>
                </a:lnTo>
                <a:lnTo>
                  <a:pt x="42532" y="203733"/>
                </a:lnTo>
                <a:lnTo>
                  <a:pt x="6667" y="176974"/>
                </a:lnTo>
                <a:lnTo>
                  <a:pt x="0" y="172275"/>
                </a:lnTo>
                <a:lnTo>
                  <a:pt x="0" y="1222921"/>
                </a:lnTo>
                <a:lnTo>
                  <a:pt x="674319" y="1222921"/>
                </a:lnTo>
                <a:close/>
              </a:path>
              <a:path w="819785" h="1223009">
                <a:moveTo>
                  <a:pt x="819531" y="1222921"/>
                </a:moveTo>
                <a:lnTo>
                  <a:pt x="809193" y="1168781"/>
                </a:lnTo>
                <a:lnTo>
                  <a:pt x="799198" y="1123734"/>
                </a:lnTo>
                <a:lnTo>
                  <a:pt x="788111" y="1079093"/>
                </a:lnTo>
                <a:lnTo>
                  <a:pt x="775919" y="1034897"/>
                </a:lnTo>
                <a:lnTo>
                  <a:pt x="762660" y="991158"/>
                </a:lnTo>
                <a:lnTo>
                  <a:pt x="748347" y="947877"/>
                </a:lnTo>
                <a:lnTo>
                  <a:pt x="732980" y="905078"/>
                </a:lnTo>
                <a:lnTo>
                  <a:pt x="716597" y="862774"/>
                </a:lnTo>
                <a:lnTo>
                  <a:pt x="699198" y="820978"/>
                </a:lnTo>
                <a:lnTo>
                  <a:pt x="680796" y="779716"/>
                </a:lnTo>
                <a:lnTo>
                  <a:pt x="661416" y="739000"/>
                </a:lnTo>
                <a:lnTo>
                  <a:pt x="641070" y="698830"/>
                </a:lnTo>
                <a:lnTo>
                  <a:pt x="619772" y="659244"/>
                </a:lnTo>
                <a:lnTo>
                  <a:pt x="597535" y="620242"/>
                </a:lnTo>
                <a:lnTo>
                  <a:pt x="574382" y="581837"/>
                </a:lnTo>
                <a:lnTo>
                  <a:pt x="550316" y="544055"/>
                </a:lnTo>
                <a:lnTo>
                  <a:pt x="525360" y="506907"/>
                </a:lnTo>
                <a:lnTo>
                  <a:pt x="499529" y="470408"/>
                </a:lnTo>
                <a:lnTo>
                  <a:pt x="472846" y="434568"/>
                </a:lnTo>
                <a:lnTo>
                  <a:pt x="445363" y="399478"/>
                </a:lnTo>
                <a:lnTo>
                  <a:pt x="416941" y="364934"/>
                </a:lnTo>
                <a:lnTo>
                  <a:pt x="387756" y="331177"/>
                </a:lnTo>
                <a:lnTo>
                  <a:pt x="357771" y="298157"/>
                </a:lnTo>
                <a:lnTo>
                  <a:pt x="326999" y="265861"/>
                </a:lnTo>
                <a:lnTo>
                  <a:pt x="295465" y="234315"/>
                </a:lnTo>
                <a:lnTo>
                  <a:pt x="263169" y="203555"/>
                </a:lnTo>
                <a:lnTo>
                  <a:pt x="230136" y="173570"/>
                </a:lnTo>
                <a:lnTo>
                  <a:pt x="196392" y="144386"/>
                </a:lnTo>
                <a:lnTo>
                  <a:pt x="161925" y="116014"/>
                </a:lnTo>
                <a:lnTo>
                  <a:pt x="126758" y="88480"/>
                </a:lnTo>
                <a:lnTo>
                  <a:pt x="90919" y="61785"/>
                </a:lnTo>
                <a:lnTo>
                  <a:pt x="54419" y="35953"/>
                </a:lnTo>
                <a:lnTo>
                  <a:pt x="17272" y="10998"/>
                </a:lnTo>
                <a:lnTo>
                  <a:pt x="0" y="0"/>
                </a:lnTo>
                <a:lnTo>
                  <a:pt x="0" y="56883"/>
                </a:lnTo>
                <a:lnTo>
                  <a:pt x="18592" y="69202"/>
                </a:lnTo>
                <a:lnTo>
                  <a:pt x="55460" y="94983"/>
                </a:lnTo>
                <a:lnTo>
                  <a:pt x="91643" y="121666"/>
                </a:lnTo>
                <a:lnTo>
                  <a:pt x="127114" y="149225"/>
                </a:lnTo>
                <a:lnTo>
                  <a:pt x="161874" y="177647"/>
                </a:lnTo>
                <a:lnTo>
                  <a:pt x="195897" y="206921"/>
                </a:lnTo>
                <a:lnTo>
                  <a:pt x="229171" y="237020"/>
                </a:lnTo>
                <a:lnTo>
                  <a:pt x="261683" y="267944"/>
                </a:lnTo>
                <a:lnTo>
                  <a:pt x="293408" y="299669"/>
                </a:lnTo>
                <a:lnTo>
                  <a:pt x="324332" y="332181"/>
                </a:lnTo>
                <a:lnTo>
                  <a:pt x="354431" y="365442"/>
                </a:lnTo>
                <a:lnTo>
                  <a:pt x="383654" y="399402"/>
                </a:lnTo>
                <a:lnTo>
                  <a:pt x="412127" y="434238"/>
                </a:lnTo>
                <a:lnTo>
                  <a:pt x="439686" y="469709"/>
                </a:lnTo>
                <a:lnTo>
                  <a:pt x="466369" y="505891"/>
                </a:lnTo>
                <a:lnTo>
                  <a:pt x="492150" y="542759"/>
                </a:lnTo>
                <a:lnTo>
                  <a:pt x="517017" y="580288"/>
                </a:lnTo>
                <a:lnTo>
                  <a:pt x="540956" y="618477"/>
                </a:lnTo>
                <a:lnTo>
                  <a:pt x="563943" y="657313"/>
                </a:lnTo>
                <a:lnTo>
                  <a:pt x="585978" y="696760"/>
                </a:lnTo>
                <a:lnTo>
                  <a:pt x="607021" y="736803"/>
                </a:lnTo>
                <a:lnTo>
                  <a:pt x="627075" y="777443"/>
                </a:lnTo>
                <a:lnTo>
                  <a:pt x="646125" y="818654"/>
                </a:lnTo>
                <a:lnTo>
                  <a:pt x="664133" y="860425"/>
                </a:lnTo>
                <a:lnTo>
                  <a:pt x="681101" y="902741"/>
                </a:lnTo>
                <a:lnTo>
                  <a:pt x="697014" y="945565"/>
                </a:lnTo>
                <a:lnTo>
                  <a:pt x="711847" y="988898"/>
                </a:lnTo>
                <a:lnTo>
                  <a:pt x="725589" y="1032725"/>
                </a:lnTo>
                <a:lnTo>
                  <a:pt x="738212" y="1077036"/>
                </a:lnTo>
                <a:lnTo>
                  <a:pt x="749719" y="1121791"/>
                </a:lnTo>
                <a:lnTo>
                  <a:pt x="760082" y="1167003"/>
                </a:lnTo>
                <a:lnTo>
                  <a:pt x="769289" y="1212621"/>
                </a:lnTo>
                <a:lnTo>
                  <a:pt x="771080" y="1222921"/>
                </a:lnTo>
                <a:lnTo>
                  <a:pt x="819531" y="1222921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140291" y="0"/>
            <a:ext cx="3148330" cy="3545840"/>
            <a:chOff x="15140291" y="0"/>
            <a:chExt cx="3148330" cy="3545840"/>
          </a:xfrm>
        </p:grpSpPr>
        <p:sp>
          <p:nvSpPr>
            <p:cNvPr id="9" name="object 9"/>
            <p:cNvSpPr/>
            <p:nvPr/>
          </p:nvSpPr>
          <p:spPr>
            <a:xfrm>
              <a:off x="17088993" y="111860"/>
              <a:ext cx="1199515" cy="3434079"/>
            </a:xfrm>
            <a:custGeom>
              <a:avLst/>
              <a:gdLst/>
              <a:ahLst/>
              <a:cxnLst/>
              <a:rect l="l" t="t" r="r" b="b"/>
              <a:pathLst>
                <a:path w="1199515" h="3434079">
                  <a:moveTo>
                    <a:pt x="1199007" y="153009"/>
                  </a:moveTo>
                  <a:lnTo>
                    <a:pt x="1152359" y="172605"/>
                  </a:lnTo>
                  <a:lnTo>
                    <a:pt x="1111211" y="191363"/>
                  </a:lnTo>
                  <a:lnTo>
                    <a:pt x="1070673" y="211188"/>
                  </a:lnTo>
                  <a:lnTo>
                    <a:pt x="1030732" y="232041"/>
                  </a:lnTo>
                  <a:lnTo>
                    <a:pt x="991438" y="253936"/>
                  </a:lnTo>
                  <a:lnTo>
                    <a:pt x="952792" y="276834"/>
                  </a:lnTo>
                  <a:lnTo>
                    <a:pt x="914806" y="300723"/>
                  </a:lnTo>
                  <a:lnTo>
                    <a:pt x="877506" y="325577"/>
                  </a:lnTo>
                  <a:lnTo>
                    <a:pt x="840917" y="351396"/>
                  </a:lnTo>
                  <a:lnTo>
                    <a:pt x="805053" y="378142"/>
                  </a:lnTo>
                  <a:lnTo>
                    <a:pt x="769924" y="405815"/>
                  </a:lnTo>
                  <a:lnTo>
                    <a:pt x="735545" y="434378"/>
                  </a:lnTo>
                  <a:lnTo>
                    <a:pt x="701941" y="463842"/>
                  </a:lnTo>
                  <a:lnTo>
                    <a:pt x="669137" y="494157"/>
                  </a:lnTo>
                  <a:lnTo>
                    <a:pt x="637146" y="525322"/>
                  </a:lnTo>
                  <a:lnTo>
                    <a:pt x="605980" y="557314"/>
                  </a:lnTo>
                  <a:lnTo>
                    <a:pt x="575665" y="590118"/>
                  </a:lnTo>
                  <a:lnTo>
                    <a:pt x="546214" y="623722"/>
                  </a:lnTo>
                  <a:lnTo>
                    <a:pt x="517639" y="658088"/>
                  </a:lnTo>
                  <a:lnTo>
                    <a:pt x="489978" y="693216"/>
                  </a:lnTo>
                  <a:lnTo>
                    <a:pt x="463219" y="729094"/>
                  </a:lnTo>
                  <a:lnTo>
                    <a:pt x="437413" y="765683"/>
                  </a:lnTo>
                  <a:lnTo>
                    <a:pt x="412546" y="802982"/>
                  </a:lnTo>
                  <a:lnTo>
                    <a:pt x="388658" y="840968"/>
                  </a:lnTo>
                  <a:lnTo>
                    <a:pt x="365760" y="879614"/>
                  </a:lnTo>
                  <a:lnTo>
                    <a:pt x="343877" y="918908"/>
                  </a:lnTo>
                  <a:lnTo>
                    <a:pt x="323011" y="958837"/>
                  </a:lnTo>
                  <a:lnTo>
                    <a:pt x="303199" y="999388"/>
                  </a:lnTo>
                  <a:lnTo>
                    <a:pt x="284441" y="1040523"/>
                  </a:lnTo>
                  <a:lnTo>
                    <a:pt x="266763" y="1082243"/>
                  </a:lnTo>
                  <a:lnTo>
                    <a:pt x="250190" y="1124521"/>
                  </a:lnTo>
                  <a:lnTo>
                    <a:pt x="234734" y="1167345"/>
                  </a:lnTo>
                  <a:lnTo>
                    <a:pt x="220408" y="1210691"/>
                  </a:lnTo>
                  <a:lnTo>
                    <a:pt x="207225" y="1254544"/>
                  </a:lnTo>
                  <a:lnTo>
                    <a:pt x="195224" y="1298879"/>
                  </a:lnTo>
                  <a:lnTo>
                    <a:pt x="184404" y="1343685"/>
                  </a:lnTo>
                  <a:lnTo>
                    <a:pt x="174790" y="1388948"/>
                  </a:lnTo>
                  <a:lnTo>
                    <a:pt x="166408" y="1434655"/>
                  </a:lnTo>
                  <a:lnTo>
                    <a:pt x="159258" y="1480769"/>
                  </a:lnTo>
                  <a:lnTo>
                    <a:pt x="153365" y="1527276"/>
                  </a:lnTo>
                  <a:lnTo>
                    <a:pt x="148755" y="1574177"/>
                  </a:lnTo>
                  <a:lnTo>
                    <a:pt x="145440" y="1621434"/>
                  </a:lnTo>
                  <a:lnTo>
                    <a:pt x="143433" y="1669034"/>
                  </a:lnTo>
                  <a:lnTo>
                    <a:pt x="142760" y="1716963"/>
                  </a:lnTo>
                  <a:lnTo>
                    <a:pt x="143433" y="1764893"/>
                  </a:lnTo>
                  <a:lnTo>
                    <a:pt x="145440" y="1812493"/>
                  </a:lnTo>
                  <a:lnTo>
                    <a:pt x="148755" y="1859749"/>
                  </a:lnTo>
                  <a:lnTo>
                    <a:pt x="153365" y="1906638"/>
                  </a:lnTo>
                  <a:lnTo>
                    <a:pt x="159258" y="1953158"/>
                  </a:lnTo>
                  <a:lnTo>
                    <a:pt x="166408" y="1999272"/>
                  </a:lnTo>
                  <a:lnTo>
                    <a:pt x="174790" y="2044966"/>
                  </a:lnTo>
                  <a:lnTo>
                    <a:pt x="184404" y="2090229"/>
                  </a:lnTo>
                  <a:lnTo>
                    <a:pt x="195224" y="2135047"/>
                  </a:lnTo>
                  <a:lnTo>
                    <a:pt x="207225" y="2179383"/>
                  </a:lnTo>
                  <a:lnTo>
                    <a:pt x="220408" y="2223236"/>
                  </a:lnTo>
                  <a:lnTo>
                    <a:pt x="234734" y="2266581"/>
                  </a:lnTo>
                  <a:lnTo>
                    <a:pt x="250190" y="2309406"/>
                  </a:lnTo>
                  <a:lnTo>
                    <a:pt x="266776" y="2351684"/>
                  </a:lnTo>
                  <a:lnTo>
                    <a:pt x="284441" y="2393404"/>
                  </a:lnTo>
                  <a:lnTo>
                    <a:pt x="303199" y="2434552"/>
                  </a:lnTo>
                  <a:lnTo>
                    <a:pt x="323024" y="2475090"/>
                  </a:lnTo>
                  <a:lnTo>
                    <a:pt x="343877" y="2515019"/>
                  </a:lnTo>
                  <a:lnTo>
                    <a:pt x="365772" y="2554325"/>
                  </a:lnTo>
                  <a:lnTo>
                    <a:pt x="388670" y="2592971"/>
                  </a:lnTo>
                  <a:lnTo>
                    <a:pt x="412546" y="2630957"/>
                  </a:lnTo>
                  <a:lnTo>
                    <a:pt x="437413" y="2668244"/>
                  </a:lnTo>
                  <a:lnTo>
                    <a:pt x="463219" y="2704846"/>
                  </a:lnTo>
                  <a:lnTo>
                    <a:pt x="489978" y="2740710"/>
                  </a:lnTo>
                  <a:lnTo>
                    <a:pt x="517652" y="2775839"/>
                  </a:lnTo>
                  <a:lnTo>
                    <a:pt x="546214" y="2810218"/>
                  </a:lnTo>
                  <a:lnTo>
                    <a:pt x="575665" y="2843809"/>
                  </a:lnTo>
                  <a:lnTo>
                    <a:pt x="605993" y="2876626"/>
                  </a:lnTo>
                  <a:lnTo>
                    <a:pt x="637159" y="2908617"/>
                  </a:lnTo>
                  <a:lnTo>
                    <a:pt x="669150" y="2939783"/>
                  </a:lnTo>
                  <a:lnTo>
                    <a:pt x="701954" y="2970098"/>
                  </a:lnTo>
                  <a:lnTo>
                    <a:pt x="735545" y="2999549"/>
                  </a:lnTo>
                  <a:lnTo>
                    <a:pt x="769924" y="3028124"/>
                  </a:lnTo>
                  <a:lnTo>
                    <a:pt x="805053" y="3055785"/>
                  </a:lnTo>
                  <a:lnTo>
                    <a:pt x="840930" y="3082544"/>
                  </a:lnTo>
                  <a:lnTo>
                    <a:pt x="877519" y="3108350"/>
                  </a:lnTo>
                  <a:lnTo>
                    <a:pt x="914819" y="3133217"/>
                  </a:lnTo>
                  <a:lnTo>
                    <a:pt x="952792" y="3157105"/>
                  </a:lnTo>
                  <a:lnTo>
                    <a:pt x="991450" y="3180003"/>
                  </a:lnTo>
                  <a:lnTo>
                    <a:pt x="1030744" y="3201886"/>
                  </a:lnTo>
                  <a:lnTo>
                    <a:pt x="1070673" y="3222752"/>
                  </a:lnTo>
                  <a:lnTo>
                    <a:pt x="1111224" y="3242564"/>
                  </a:lnTo>
                  <a:lnTo>
                    <a:pt x="1152359" y="3261322"/>
                  </a:lnTo>
                  <a:lnTo>
                    <a:pt x="1194079" y="3279000"/>
                  </a:lnTo>
                  <a:lnTo>
                    <a:pt x="1199007" y="3280930"/>
                  </a:lnTo>
                  <a:lnTo>
                    <a:pt x="1199007" y="153009"/>
                  </a:lnTo>
                  <a:close/>
                </a:path>
                <a:path w="1199515" h="3434079">
                  <a:moveTo>
                    <a:pt x="1199007" y="0"/>
                  </a:moveTo>
                  <a:lnTo>
                    <a:pt x="1149032" y="19138"/>
                  </a:lnTo>
                  <a:lnTo>
                    <a:pt x="1107236" y="36537"/>
                  </a:lnTo>
                  <a:lnTo>
                    <a:pt x="1065974" y="54940"/>
                  </a:lnTo>
                  <a:lnTo>
                    <a:pt x="1025258" y="74320"/>
                  </a:lnTo>
                  <a:lnTo>
                    <a:pt x="985088" y="94665"/>
                  </a:lnTo>
                  <a:lnTo>
                    <a:pt x="945502" y="115963"/>
                  </a:lnTo>
                  <a:lnTo>
                    <a:pt x="906487" y="138201"/>
                  </a:lnTo>
                  <a:lnTo>
                    <a:pt x="868095" y="161353"/>
                  </a:lnTo>
                  <a:lnTo>
                    <a:pt x="830313" y="185420"/>
                  </a:lnTo>
                  <a:lnTo>
                    <a:pt x="793165" y="210375"/>
                  </a:lnTo>
                  <a:lnTo>
                    <a:pt x="756653" y="236207"/>
                  </a:lnTo>
                  <a:lnTo>
                    <a:pt x="720826" y="262902"/>
                  </a:lnTo>
                  <a:lnTo>
                    <a:pt x="685660" y="290436"/>
                  </a:lnTo>
                  <a:lnTo>
                    <a:pt x="651192" y="318808"/>
                  </a:lnTo>
                  <a:lnTo>
                    <a:pt x="617435" y="347980"/>
                  </a:lnTo>
                  <a:lnTo>
                    <a:pt x="584415" y="377964"/>
                  </a:lnTo>
                  <a:lnTo>
                    <a:pt x="552119" y="408736"/>
                  </a:lnTo>
                  <a:lnTo>
                    <a:pt x="520585" y="440270"/>
                  </a:lnTo>
                  <a:lnTo>
                    <a:pt x="489813" y="472567"/>
                  </a:lnTo>
                  <a:lnTo>
                    <a:pt x="459828" y="505599"/>
                  </a:lnTo>
                  <a:lnTo>
                    <a:pt x="430644" y="539356"/>
                  </a:lnTo>
                  <a:lnTo>
                    <a:pt x="402285" y="573824"/>
                  </a:lnTo>
                  <a:lnTo>
                    <a:pt x="374738" y="608977"/>
                  </a:lnTo>
                  <a:lnTo>
                    <a:pt x="348056" y="644817"/>
                  </a:lnTo>
                  <a:lnTo>
                    <a:pt x="322224" y="681316"/>
                  </a:lnTo>
                  <a:lnTo>
                    <a:pt x="297268" y="718464"/>
                  </a:lnTo>
                  <a:lnTo>
                    <a:pt x="273202" y="756246"/>
                  </a:lnTo>
                  <a:lnTo>
                    <a:pt x="250050" y="794651"/>
                  </a:lnTo>
                  <a:lnTo>
                    <a:pt x="227812" y="833653"/>
                  </a:lnTo>
                  <a:lnTo>
                    <a:pt x="206514" y="873252"/>
                  </a:lnTo>
                  <a:lnTo>
                    <a:pt x="186169" y="913409"/>
                  </a:lnTo>
                  <a:lnTo>
                    <a:pt x="166789" y="954138"/>
                  </a:lnTo>
                  <a:lnTo>
                    <a:pt x="148386" y="995400"/>
                  </a:lnTo>
                  <a:lnTo>
                    <a:pt x="130987" y="1037183"/>
                  </a:lnTo>
                  <a:lnTo>
                    <a:pt x="114604" y="1079487"/>
                  </a:lnTo>
                  <a:lnTo>
                    <a:pt x="99237" y="1122286"/>
                  </a:lnTo>
                  <a:lnTo>
                    <a:pt x="84924" y="1165567"/>
                  </a:lnTo>
                  <a:lnTo>
                    <a:pt x="71666" y="1209319"/>
                  </a:lnTo>
                  <a:lnTo>
                    <a:pt x="59486" y="1253515"/>
                  </a:lnTo>
                  <a:lnTo>
                    <a:pt x="48387" y="1298143"/>
                  </a:lnTo>
                  <a:lnTo>
                    <a:pt x="38392" y="1343202"/>
                  </a:lnTo>
                  <a:lnTo>
                    <a:pt x="29514" y="1388656"/>
                  </a:lnTo>
                  <a:lnTo>
                    <a:pt x="21780" y="1434515"/>
                  </a:lnTo>
                  <a:lnTo>
                    <a:pt x="15189" y="1480731"/>
                  </a:lnTo>
                  <a:lnTo>
                    <a:pt x="9766" y="1527327"/>
                  </a:lnTo>
                  <a:lnTo>
                    <a:pt x="5511" y="1574253"/>
                  </a:lnTo>
                  <a:lnTo>
                    <a:pt x="2463" y="1621510"/>
                  </a:lnTo>
                  <a:lnTo>
                    <a:pt x="635" y="1668843"/>
                  </a:lnTo>
                  <a:lnTo>
                    <a:pt x="0" y="1716900"/>
                  </a:lnTo>
                  <a:lnTo>
                    <a:pt x="622" y="1764830"/>
                  </a:lnTo>
                  <a:lnTo>
                    <a:pt x="2463" y="1812404"/>
                  </a:lnTo>
                  <a:lnTo>
                    <a:pt x="5511" y="1859673"/>
                  </a:lnTo>
                  <a:lnTo>
                    <a:pt x="9766" y="1906600"/>
                  </a:lnTo>
                  <a:lnTo>
                    <a:pt x="15189" y="1953183"/>
                  </a:lnTo>
                  <a:lnTo>
                    <a:pt x="21780" y="1999411"/>
                  </a:lnTo>
                  <a:lnTo>
                    <a:pt x="29514" y="2045271"/>
                  </a:lnTo>
                  <a:lnTo>
                    <a:pt x="38392" y="2090724"/>
                  </a:lnTo>
                  <a:lnTo>
                    <a:pt x="48387" y="2135784"/>
                  </a:lnTo>
                  <a:lnTo>
                    <a:pt x="59486" y="2180412"/>
                  </a:lnTo>
                  <a:lnTo>
                    <a:pt x="71666" y="2224608"/>
                  </a:lnTo>
                  <a:lnTo>
                    <a:pt x="84924" y="2268359"/>
                  </a:lnTo>
                  <a:lnTo>
                    <a:pt x="99237" y="2311641"/>
                  </a:lnTo>
                  <a:lnTo>
                    <a:pt x="114604" y="2354440"/>
                  </a:lnTo>
                  <a:lnTo>
                    <a:pt x="130987" y="2396744"/>
                  </a:lnTo>
                  <a:lnTo>
                    <a:pt x="148386" y="2438527"/>
                  </a:lnTo>
                  <a:lnTo>
                    <a:pt x="166789" y="2479789"/>
                  </a:lnTo>
                  <a:lnTo>
                    <a:pt x="186169" y="2520518"/>
                  </a:lnTo>
                  <a:lnTo>
                    <a:pt x="206514" y="2560675"/>
                  </a:lnTo>
                  <a:lnTo>
                    <a:pt x="227812" y="2600274"/>
                  </a:lnTo>
                  <a:lnTo>
                    <a:pt x="250050" y="2639276"/>
                  </a:lnTo>
                  <a:lnTo>
                    <a:pt x="273202" y="2677668"/>
                  </a:lnTo>
                  <a:lnTo>
                    <a:pt x="297268" y="2715450"/>
                  </a:lnTo>
                  <a:lnTo>
                    <a:pt x="322224" y="2752610"/>
                  </a:lnTo>
                  <a:lnTo>
                    <a:pt x="348056" y="2789110"/>
                  </a:lnTo>
                  <a:lnTo>
                    <a:pt x="374738" y="2824937"/>
                  </a:lnTo>
                  <a:lnTo>
                    <a:pt x="402247" y="2860052"/>
                  </a:lnTo>
                  <a:lnTo>
                    <a:pt x="430644" y="2894571"/>
                  </a:lnTo>
                  <a:lnTo>
                    <a:pt x="459828" y="2928315"/>
                  </a:lnTo>
                  <a:lnTo>
                    <a:pt x="489813" y="2961348"/>
                  </a:lnTo>
                  <a:lnTo>
                    <a:pt x="520585" y="2993644"/>
                  </a:lnTo>
                  <a:lnTo>
                    <a:pt x="552119" y="3025178"/>
                  </a:lnTo>
                  <a:lnTo>
                    <a:pt x="584415" y="3055950"/>
                  </a:lnTo>
                  <a:lnTo>
                    <a:pt x="617435" y="3085935"/>
                  </a:lnTo>
                  <a:lnTo>
                    <a:pt x="651192" y="3115106"/>
                  </a:lnTo>
                  <a:lnTo>
                    <a:pt x="685660" y="3143478"/>
                  </a:lnTo>
                  <a:lnTo>
                    <a:pt x="720826" y="3171012"/>
                  </a:lnTo>
                  <a:lnTo>
                    <a:pt x="756653" y="3197707"/>
                  </a:lnTo>
                  <a:lnTo>
                    <a:pt x="793165" y="3223539"/>
                  </a:lnTo>
                  <a:lnTo>
                    <a:pt x="830313" y="3248495"/>
                  </a:lnTo>
                  <a:lnTo>
                    <a:pt x="868095" y="3272548"/>
                  </a:lnTo>
                  <a:lnTo>
                    <a:pt x="906487" y="3295713"/>
                  </a:lnTo>
                  <a:lnTo>
                    <a:pt x="945502" y="3317938"/>
                  </a:lnTo>
                  <a:lnTo>
                    <a:pt x="985088" y="3339236"/>
                  </a:lnTo>
                  <a:lnTo>
                    <a:pt x="1025258" y="3359581"/>
                  </a:lnTo>
                  <a:lnTo>
                    <a:pt x="1065974" y="3378962"/>
                  </a:lnTo>
                  <a:lnTo>
                    <a:pt x="1107236" y="3397364"/>
                  </a:lnTo>
                  <a:lnTo>
                    <a:pt x="1149032" y="3414763"/>
                  </a:lnTo>
                  <a:lnTo>
                    <a:pt x="1191323" y="3431146"/>
                  </a:lnTo>
                  <a:lnTo>
                    <a:pt x="1199007" y="3433902"/>
                  </a:lnTo>
                  <a:lnTo>
                    <a:pt x="1199007" y="3382988"/>
                  </a:lnTo>
                  <a:lnTo>
                    <a:pt x="1188974" y="3379266"/>
                  </a:lnTo>
                  <a:lnTo>
                    <a:pt x="1146670" y="3362299"/>
                  </a:lnTo>
                  <a:lnTo>
                    <a:pt x="1104900" y="3344291"/>
                  </a:lnTo>
                  <a:lnTo>
                    <a:pt x="1063688" y="3325241"/>
                  </a:lnTo>
                  <a:lnTo>
                    <a:pt x="1023048" y="3305187"/>
                  </a:lnTo>
                  <a:lnTo>
                    <a:pt x="983005" y="3284143"/>
                  </a:lnTo>
                  <a:lnTo>
                    <a:pt x="943559" y="3262122"/>
                  </a:lnTo>
                  <a:lnTo>
                    <a:pt x="904722" y="3239122"/>
                  </a:lnTo>
                  <a:lnTo>
                    <a:pt x="866533" y="3215182"/>
                  </a:lnTo>
                  <a:lnTo>
                    <a:pt x="829005" y="3190316"/>
                  </a:lnTo>
                  <a:lnTo>
                    <a:pt x="792137" y="3164535"/>
                  </a:lnTo>
                  <a:lnTo>
                    <a:pt x="755954" y="3137865"/>
                  </a:lnTo>
                  <a:lnTo>
                    <a:pt x="720483" y="3110306"/>
                  </a:lnTo>
                  <a:lnTo>
                    <a:pt x="685723" y="3081883"/>
                  </a:lnTo>
                  <a:lnTo>
                    <a:pt x="651700" y="3052610"/>
                  </a:lnTo>
                  <a:lnTo>
                    <a:pt x="618426" y="3022498"/>
                  </a:lnTo>
                  <a:lnTo>
                    <a:pt x="585914" y="2991574"/>
                  </a:lnTo>
                  <a:lnTo>
                    <a:pt x="554189" y="2959849"/>
                  </a:lnTo>
                  <a:lnTo>
                    <a:pt x="523278" y="2927350"/>
                  </a:lnTo>
                  <a:lnTo>
                    <a:pt x="493166" y="2894076"/>
                  </a:lnTo>
                  <a:lnTo>
                    <a:pt x="463931" y="2860103"/>
                  </a:lnTo>
                  <a:lnTo>
                    <a:pt x="435470" y="2825292"/>
                  </a:lnTo>
                  <a:lnTo>
                    <a:pt x="407911" y="2789809"/>
                  </a:lnTo>
                  <a:lnTo>
                    <a:pt x="381228" y="2753639"/>
                  </a:lnTo>
                  <a:lnTo>
                    <a:pt x="355447" y="2716771"/>
                  </a:lnTo>
                  <a:lnTo>
                    <a:pt x="330581" y="2679230"/>
                  </a:lnTo>
                  <a:lnTo>
                    <a:pt x="306641" y="2641041"/>
                  </a:lnTo>
                  <a:lnTo>
                    <a:pt x="283654" y="2602217"/>
                  </a:lnTo>
                  <a:lnTo>
                    <a:pt x="261632" y="2562771"/>
                  </a:lnTo>
                  <a:lnTo>
                    <a:pt x="240576" y="2522728"/>
                  </a:lnTo>
                  <a:lnTo>
                    <a:pt x="220522" y="2482088"/>
                  </a:lnTo>
                  <a:lnTo>
                    <a:pt x="201485" y="2440876"/>
                  </a:lnTo>
                  <a:lnTo>
                    <a:pt x="183476" y="2399106"/>
                  </a:lnTo>
                  <a:lnTo>
                    <a:pt x="166509" y="2356802"/>
                  </a:lnTo>
                  <a:lnTo>
                    <a:pt x="150596" y="2313965"/>
                  </a:lnTo>
                  <a:lnTo>
                    <a:pt x="135763" y="2270633"/>
                  </a:lnTo>
                  <a:lnTo>
                    <a:pt x="122021" y="2226805"/>
                  </a:lnTo>
                  <a:lnTo>
                    <a:pt x="109397" y="2182507"/>
                  </a:lnTo>
                  <a:lnTo>
                    <a:pt x="97891" y="2137740"/>
                  </a:lnTo>
                  <a:lnTo>
                    <a:pt x="87528" y="2092540"/>
                  </a:lnTo>
                  <a:lnTo>
                    <a:pt x="78320" y="2046922"/>
                  </a:lnTo>
                  <a:lnTo>
                    <a:pt x="70294" y="2000885"/>
                  </a:lnTo>
                  <a:lnTo>
                    <a:pt x="63449" y="1954453"/>
                  </a:lnTo>
                  <a:lnTo>
                    <a:pt x="57823" y="1907654"/>
                  </a:lnTo>
                  <a:lnTo>
                    <a:pt x="53416" y="1860486"/>
                  </a:lnTo>
                  <a:lnTo>
                    <a:pt x="50241" y="1812975"/>
                  </a:lnTo>
                  <a:lnTo>
                    <a:pt x="48336" y="1765134"/>
                  </a:lnTo>
                  <a:lnTo>
                    <a:pt x="47688" y="1716989"/>
                  </a:lnTo>
                  <a:lnTo>
                    <a:pt x="48323" y="1669084"/>
                  </a:lnTo>
                  <a:lnTo>
                    <a:pt x="50241" y="1621002"/>
                  </a:lnTo>
                  <a:lnTo>
                    <a:pt x="53416" y="1573491"/>
                  </a:lnTo>
                  <a:lnTo>
                    <a:pt x="57823" y="1526324"/>
                  </a:lnTo>
                  <a:lnTo>
                    <a:pt x="63449" y="1479511"/>
                  </a:lnTo>
                  <a:lnTo>
                    <a:pt x="70294" y="1433080"/>
                  </a:lnTo>
                  <a:lnTo>
                    <a:pt x="78320" y="1387043"/>
                  </a:lnTo>
                  <a:lnTo>
                    <a:pt x="87528" y="1341412"/>
                  </a:lnTo>
                  <a:lnTo>
                    <a:pt x="97891" y="1296212"/>
                  </a:lnTo>
                  <a:lnTo>
                    <a:pt x="109397" y="1251445"/>
                  </a:lnTo>
                  <a:lnTo>
                    <a:pt x="122021" y="1207147"/>
                  </a:lnTo>
                  <a:lnTo>
                    <a:pt x="135763" y="1163320"/>
                  </a:lnTo>
                  <a:lnTo>
                    <a:pt x="150596" y="1119987"/>
                  </a:lnTo>
                  <a:lnTo>
                    <a:pt x="166509" y="1077150"/>
                  </a:lnTo>
                  <a:lnTo>
                    <a:pt x="183476" y="1034846"/>
                  </a:lnTo>
                  <a:lnTo>
                    <a:pt x="201485" y="993076"/>
                  </a:lnTo>
                  <a:lnTo>
                    <a:pt x="220522" y="951865"/>
                  </a:lnTo>
                  <a:lnTo>
                    <a:pt x="240576" y="911225"/>
                  </a:lnTo>
                  <a:lnTo>
                    <a:pt x="261632" y="871169"/>
                  </a:lnTo>
                  <a:lnTo>
                    <a:pt x="283654" y="831723"/>
                  </a:lnTo>
                  <a:lnTo>
                    <a:pt x="306641" y="792899"/>
                  </a:lnTo>
                  <a:lnTo>
                    <a:pt x="330581" y="754710"/>
                  </a:lnTo>
                  <a:lnTo>
                    <a:pt x="355447" y="717169"/>
                  </a:lnTo>
                  <a:lnTo>
                    <a:pt x="381228" y="680300"/>
                  </a:lnTo>
                  <a:lnTo>
                    <a:pt x="407911" y="644118"/>
                  </a:lnTo>
                  <a:lnTo>
                    <a:pt x="435470" y="608647"/>
                  </a:lnTo>
                  <a:lnTo>
                    <a:pt x="463892" y="573887"/>
                  </a:lnTo>
                  <a:lnTo>
                    <a:pt x="493166" y="539864"/>
                  </a:lnTo>
                  <a:lnTo>
                    <a:pt x="523278" y="506590"/>
                  </a:lnTo>
                  <a:lnTo>
                    <a:pt x="554189" y="474078"/>
                  </a:lnTo>
                  <a:lnTo>
                    <a:pt x="585914" y="442366"/>
                  </a:lnTo>
                  <a:lnTo>
                    <a:pt x="618426" y="411441"/>
                  </a:lnTo>
                  <a:lnTo>
                    <a:pt x="651700" y="381330"/>
                  </a:lnTo>
                  <a:lnTo>
                    <a:pt x="685723" y="352056"/>
                  </a:lnTo>
                  <a:lnTo>
                    <a:pt x="720483" y="323634"/>
                  </a:lnTo>
                  <a:lnTo>
                    <a:pt x="755954" y="296075"/>
                  </a:lnTo>
                  <a:lnTo>
                    <a:pt x="792137" y="269392"/>
                  </a:lnTo>
                  <a:lnTo>
                    <a:pt x="829005" y="243611"/>
                  </a:lnTo>
                  <a:lnTo>
                    <a:pt x="866533" y="218744"/>
                  </a:lnTo>
                  <a:lnTo>
                    <a:pt x="904722" y="194818"/>
                  </a:lnTo>
                  <a:lnTo>
                    <a:pt x="943559" y="171818"/>
                  </a:lnTo>
                  <a:lnTo>
                    <a:pt x="983005" y="149796"/>
                  </a:lnTo>
                  <a:lnTo>
                    <a:pt x="1023048" y="128739"/>
                  </a:lnTo>
                  <a:lnTo>
                    <a:pt x="1063688" y="108699"/>
                  </a:lnTo>
                  <a:lnTo>
                    <a:pt x="1104900" y="89649"/>
                  </a:lnTo>
                  <a:lnTo>
                    <a:pt x="1146670" y="71640"/>
                  </a:lnTo>
                  <a:lnTo>
                    <a:pt x="1188974" y="54673"/>
                  </a:lnTo>
                  <a:lnTo>
                    <a:pt x="1199007" y="50952"/>
                  </a:lnTo>
                  <a:lnTo>
                    <a:pt x="1199007" y="0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40291" y="0"/>
              <a:ext cx="3148330" cy="1590675"/>
            </a:xfrm>
            <a:custGeom>
              <a:avLst/>
              <a:gdLst/>
              <a:ahLst/>
              <a:cxnLst/>
              <a:rect l="l" t="t" r="r" b="b"/>
              <a:pathLst>
                <a:path w="3148330" h="1590675">
                  <a:moveTo>
                    <a:pt x="2515211" y="1568328"/>
                  </a:moveTo>
                  <a:lnTo>
                    <a:pt x="1722803" y="1568328"/>
                  </a:lnTo>
                  <a:lnTo>
                    <a:pt x="1344785" y="1466728"/>
                  </a:lnTo>
                  <a:lnTo>
                    <a:pt x="1299182" y="1441328"/>
                  </a:lnTo>
                  <a:lnTo>
                    <a:pt x="1253994" y="1428628"/>
                  </a:lnTo>
                  <a:lnTo>
                    <a:pt x="1164920" y="1377828"/>
                  </a:lnTo>
                  <a:lnTo>
                    <a:pt x="1121063" y="1365128"/>
                  </a:lnTo>
                  <a:lnTo>
                    <a:pt x="1034783" y="1314328"/>
                  </a:lnTo>
                  <a:lnTo>
                    <a:pt x="950511" y="1263528"/>
                  </a:lnTo>
                  <a:lnTo>
                    <a:pt x="868363" y="1212728"/>
                  </a:lnTo>
                  <a:lnTo>
                    <a:pt x="828122" y="1187328"/>
                  </a:lnTo>
                  <a:lnTo>
                    <a:pt x="788456" y="1149228"/>
                  </a:lnTo>
                  <a:lnTo>
                    <a:pt x="749378" y="1123828"/>
                  </a:lnTo>
                  <a:lnTo>
                    <a:pt x="710904" y="1085728"/>
                  </a:lnTo>
                  <a:lnTo>
                    <a:pt x="673049" y="1060328"/>
                  </a:lnTo>
                  <a:lnTo>
                    <a:pt x="635826" y="1022228"/>
                  </a:lnTo>
                  <a:lnTo>
                    <a:pt x="599250" y="996828"/>
                  </a:lnTo>
                  <a:lnTo>
                    <a:pt x="563336" y="958728"/>
                  </a:lnTo>
                  <a:lnTo>
                    <a:pt x="528142" y="920628"/>
                  </a:lnTo>
                  <a:lnTo>
                    <a:pt x="493872" y="882528"/>
                  </a:lnTo>
                  <a:lnTo>
                    <a:pt x="460530" y="844428"/>
                  </a:lnTo>
                  <a:lnTo>
                    <a:pt x="428123" y="806328"/>
                  </a:lnTo>
                  <a:lnTo>
                    <a:pt x="396657" y="768228"/>
                  </a:lnTo>
                  <a:lnTo>
                    <a:pt x="366137" y="730128"/>
                  </a:lnTo>
                  <a:lnTo>
                    <a:pt x="336569" y="692028"/>
                  </a:lnTo>
                  <a:lnTo>
                    <a:pt x="307960" y="653928"/>
                  </a:lnTo>
                  <a:lnTo>
                    <a:pt x="280314" y="615828"/>
                  </a:lnTo>
                  <a:lnTo>
                    <a:pt x="253637" y="565028"/>
                  </a:lnTo>
                  <a:lnTo>
                    <a:pt x="227936" y="526928"/>
                  </a:lnTo>
                  <a:lnTo>
                    <a:pt x="203215" y="488828"/>
                  </a:lnTo>
                  <a:lnTo>
                    <a:pt x="179482" y="438028"/>
                  </a:lnTo>
                  <a:lnTo>
                    <a:pt x="156741" y="399928"/>
                  </a:lnTo>
                  <a:lnTo>
                    <a:pt x="134999" y="349128"/>
                  </a:lnTo>
                  <a:lnTo>
                    <a:pt x="114261" y="311028"/>
                  </a:lnTo>
                  <a:lnTo>
                    <a:pt x="94533" y="260228"/>
                  </a:lnTo>
                  <a:lnTo>
                    <a:pt x="75821" y="222128"/>
                  </a:lnTo>
                  <a:lnTo>
                    <a:pt x="58130" y="171328"/>
                  </a:lnTo>
                  <a:lnTo>
                    <a:pt x="41467" y="133228"/>
                  </a:lnTo>
                  <a:lnTo>
                    <a:pt x="25837" y="82428"/>
                  </a:lnTo>
                  <a:lnTo>
                    <a:pt x="11245" y="31628"/>
                  </a:lnTo>
                  <a:lnTo>
                    <a:pt x="0" y="0"/>
                  </a:lnTo>
                  <a:lnTo>
                    <a:pt x="139567" y="0"/>
                  </a:lnTo>
                  <a:lnTo>
                    <a:pt x="148477" y="31628"/>
                  </a:lnTo>
                  <a:lnTo>
                    <a:pt x="163887" y="82428"/>
                  </a:lnTo>
                  <a:lnTo>
                    <a:pt x="180389" y="120528"/>
                  </a:lnTo>
                  <a:lnTo>
                    <a:pt x="197978" y="171328"/>
                  </a:lnTo>
                  <a:lnTo>
                    <a:pt x="216645" y="209428"/>
                  </a:lnTo>
                  <a:lnTo>
                    <a:pt x="236384" y="260228"/>
                  </a:lnTo>
                  <a:lnTo>
                    <a:pt x="257189" y="298328"/>
                  </a:lnTo>
                  <a:lnTo>
                    <a:pt x="279052" y="349128"/>
                  </a:lnTo>
                  <a:lnTo>
                    <a:pt x="301968" y="387228"/>
                  </a:lnTo>
                  <a:lnTo>
                    <a:pt x="325929" y="438028"/>
                  </a:lnTo>
                  <a:lnTo>
                    <a:pt x="350928" y="476128"/>
                  </a:lnTo>
                  <a:lnTo>
                    <a:pt x="376959" y="514228"/>
                  </a:lnTo>
                  <a:lnTo>
                    <a:pt x="404016" y="552328"/>
                  </a:lnTo>
                  <a:lnTo>
                    <a:pt x="432090" y="603128"/>
                  </a:lnTo>
                  <a:lnTo>
                    <a:pt x="461176" y="641228"/>
                  </a:lnTo>
                  <a:lnTo>
                    <a:pt x="491266" y="679328"/>
                  </a:lnTo>
                  <a:lnTo>
                    <a:pt x="522355" y="717428"/>
                  </a:lnTo>
                  <a:lnTo>
                    <a:pt x="554434" y="755528"/>
                  </a:lnTo>
                  <a:lnTo>
                    <a:pt x="587499" y="793628"/>
                  </a:lnTo>
                  <a:lnTo>
                    <a:pt x="621540" y="831728"/>
                  </a:lnTo>
                  <a:lnTo>
                    <a:pt x="656553" y="857128"/>
                  </a:lnTo>
                  <a:lnTo>
                    <a:pt x="692403" y="895228"/>
                  </a:lnTo>
                  <a:lnTo>
                    <a:pt x="728948" y="933328"/>
                  </a:lnTo>
                  <a:lnTo>
                    <a:pt x="766174" y="958728"/>
                  </a:lnTo>
                  <a:lnTo>
                    <a:pt x="804063" y="996828"/>
                  </a:lnTo>
                  <a:lnTo>
                    <a:pt x="842600" y="1022228"/>
                  </a:lnTo>
                  <a:lnTo>
                    <a:pt x="881769" y="1060328"/>
                  </a:lnTo>
                  <a:lnTo>
                    <a:pt x="961935" y="1111128"/>
                  </a:lnTo>
                  <a:lnTo>
                    <a:pt x="1044434" y="1161928"/>
                  </a:lnTo>
                  <a:lnTo>
                    <a:pt x="1129136" y="1212728"/>
                  </a:lnTo>
                  <a:lnTo>
                    <a:pt x="1215912" y="1263528"/>
                  </a:lnTo>
                  <a:lnTo>
                    <a:pt x="1260037" y="1276228"/>
                  </a:lnTo>
                  <a:lnTo>
                    <a:pt x="1349681" y="1327028"/>
                  </a:lnTo>
                  <a:lnTo>
                    <a:pt x="1487390" y="1365128"/>
                  </a:lnTo>
                  <a:lnTo>
                    <a:pt x="1534092" y="1390528"/>
                  </a:lnTo>
                  <a:lnTo>
                    <a:pt x="1628601" y="1415928"/>
                  </a:lnTo>
                  <a:lnTo>
                    <a:pt x="1676375" y="1415928"/>
                  </a:lnTo>
                  <a:lnTo>
                    <a:pt x="1772880" y="1441328"/>
                  </a:lnTo>
                  <a:lnTo>
                    <a:pt x="1821579" y="1441328"/>
                  </a:lnTo>
                  <a:lnTo>
                    <a:pt x="1870554" y="1454028"/>
                  </a:lnTo>
                  <a:lnTo>
                    <a:pt x="1919789" y="1454028"/>
                  </a:lnTo>
                  <a:lnTo>
                    <a:pt x="1969268" y="1466728"/>
                  </a:lnTo>
                  <a:lnTo>
                    <a:pt x="2893228" y="1466728"/>
                  </a:lnTo>
                  <a:lnTo>
                    <a:pt x="2515211" y="1568328"/>
                  </a:lnTo>
                  <a:close/>
                </a:path>
                <a:path w="3148330" h="1590675">
                  <a:moveTo>
                    <a:pt x="2893228" y="1466728"/>
                  </a:moveTo>
                  <a:lnTo>
                    <a:pt x="2268746" y="1466728"/>
                  </a:lnTo>
                  <a:lnTo>
                    <a:pt x="2318225" y="1454028"/>
                  </a:lnTo>
                  <a:lnTo>
                    <a:pt x="2367460" y="1454028"/>
                  </a:lnTo>
                  <a:lnTo>
                    <a:pt x="2416435" y="1441328"/>
                  </a:lnTo>
                  <a:lnTo>
                    <a:pt x="2465134" y="1441328"/>
                  </a:lnTo>
                  <a:lnTo>
                    <a:pt x="2561639" y="1415928"/>
                  </a:lnTo>
                  <a:lnTo>
                    <a:pt x="2609412" y="1415928"/>
                  </a:lnTo>
                  <a:lnTo>
                    <a:pt x="2703921" y="1390528"/>
                  </a:lnTo>
                  <a:lnTo>
                    <a:pt x="2750624" y="1365128"/>
                  </a:lnTo>
                  <a:lnTo>
                    <a:pt x="2888332" y="1327028"/>
                  </a:lnTo>
                  <a:lnTo>
                    <a:pt x="2977976" y="1276228"/>
                  </a:lnTo>
                  <a:lnTo>
                    <a:pt x="3022101" y="1263528"/>
                  </a:lnTo>
                  <a:lnTo>
                    <a:pt x="3108877" y="1212728"/>
                  </a:lnTo>
                  <a:lnTo>
                    <a:pt x="3147707" y="1189440"/>
                  </a:lnTo>
                  <a:lnTo>
                    <a:pt x="3147707" y="1347020"/>
                  </a:lnTo>
                  <a:lnTo>
                    <a:pt x="3116951" y="1365128"/>
                  </a:lnTo>
                  <a:lnTo>
                    <a:pt x="3073094" y="1377828"/>
                  </a:lnTo>
                  <a:lnTo>
                    <a:pt x="2984020" y="1428628"/>
                  </a:lnTo>
                  <a:lnTo>
                    <a:pt x="2938832" y="1441328"/>
                  </a:lnTo>
                  <a:lnTo>
                    <a:pt x="2893228" y="1466728"/>
                  </a:lnTo>
                  <a:close/>
                </a:path>
                <a:path w="3148330" h="1590675">
                  <a:moveTo>
                    <a:pt x="2417574" y="1581028"/>
                  </a:moveTo>
                  <a:lnTo>
                    <a:pt x="1820439" y="1581028"/>
                  </a:lnTo>
                  <a:lnTo>
                    <a:pt x="1771486" y="1568328"/>
                  </a:lnTo>
                  <a:lnTo>
                    <a:pt x="2466527" y="1568328"/>
                  </a:lnTo>
                  <a:lnTo>
                    <a:pt x="2417574" y="1581028"/>
                  </a:lnTo>
                  <a:close/>
                </a:path>
                <a:path w="3148330" h="1590675">
                  <a:moveTo>
                    <a:pt x="2332608" y="1590212"/>
                  </a:moveTo>
                  <a:lnTo>
                    <a:pt x="1905405" y="1590212"/>
                  </a:lnTo>
                  <a:lnTo>
                    <a:pt x="1869647" y="1581028"/>
                  </a:lnTo>
                  <a:lnTo>
                    <a:pt x="2368366" y="1581028"/>
                  </a:lnTo>
                  <a:lnTo>
                    <a:pt x="2332608" y="1590212"/>
                  </a:lnTo>
                  <a:close/>
                </a:path>
              </a:pathLst>
            </a:custGeom>
            <a:solidFill>
              <a:srgbClr val="244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4485" y="6276640"/>
            <a:ext cx="260096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199"/>
              </a:lnSpc>
              <a:spcBef>
                <a:spcPts val="100"/>
              </a:spcBef>
            </a:pPr>
            <a:r>
              <a:rPr sz="1600" spc="-15" dirty="0">
                <a:solidFill>
                  <a:srgbClr val="244257"/>
                </a:solidFill>
                <a:latin typeface="Trebuchet MS"/>
                <a:cs typeface="Trebuchet MS"/>
              </a:rPr>
              <a:t>Análise </a:t>
            </a:r>
            <a:r>
              <a:rPr sz="1600" spc="25" dirty="0">
                <a:solidFill>
                  <a:srgbClr val="244257"/>
                </a:solidFill>
                <a:latin typeface="Trebuchet MS"/>
                <a:cs typeface="Trebuchet MS"/>
              </a:rPr>
              <a:t>do </a:t>
            </a:r>
            <a:r>
              <a:rPr sz="1600" spc="-15" dirty="0">
                <a:solidFill>
                  <a:srgbClr val="244257"/>
                </a:solidFill>
                <a:latin typeface="Trebuchet MS"/>
                <a:cs typeface="Trebuchet MS"/>
              </a:rPr>
              <a:t>negócio, </a:t>
            </a:r>
            <a:r>
              <a:rPr sz="1600" spc="50" dirty="0">
                <a:solidFill>
                  <a:srgbClr val="244257"/>
                </a:solidFill>
                <a:latin typeface="Trebuchet MS"/>
                <a:cs typeface="Trebuchet MS"/>
              </a:rPr>
              <a:t>da </a:t>
            </a:r>
            <a:r>
              <a:rPr sz="1600" spc="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244257"/>
                </a:solidFill>
                <a:latin typeface="Trebuchet MS"/>
                <a:cs typeface="Trebuchet MS"/>
              </a:rPr>
              <a:t>necessidade </a:t>
            </a:r>
            <a:r>
              <a:rPr sz="1600" spc="25" dirty="0">
                <a:solidFill>
                  <a:srgbClr val="244257"/>
                </a:solidFill>
                <a:latin typeface="Trebuchet MS"/>
                <a:cs typeface="Trebuchet MS"/>
              </a:rPr>
              <a:t>do </a:t>
            </a:r>
            <a:r>
              <a:rPr sz="1600" spc="-45" dirty="0">
                <a:solidFill>
                  <a:srgbClr val="244257"/>
                </a:solidFill>
                <a:latin typeface="Trebuchet MS"/>
                <a:cs typeface="Trebuchet MS"/>
              </a:rPr>
              <a:t>cliente </a:t>
            </a:r>
            <a:r>
              <a:rPr sz="160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600" spc="15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1600" spc="-47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44257"/>
                </a:solidFill>
                <a:latin typeface="Trebuchet MS"/>
                <a:cs typeface="Trebuchet MS"/>
              </a:rPr>
              <a:t>como</a:t>
            </a:r>
            <a:r>
              <a:rPr sz="160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44257"/>
                </a:solidFill>
                <a:latin typeface="Trebuchet MS"/>
                <a:cs typeface="Trebuchet MS"/>
              </a:rPr>
              <a:t>solucionar</a:t>
            </a:r>
            <a:r>
              <a:rPr sz="16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16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44257"/>
                </a:solidFill>
                <a:latin typeface="Trebuchet MS"/>
                <a:cs typeface="Trebuchet MS"/>
              </a:rPr>
              <a:t>problema.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430" y="5109563"/>
            <a:ext cx="2421255" cy="7626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13080">
              <a:lnSpc>
                <a:spcPts val="2820"/>
              </a:lnSpc>
              <a:spcBef>
                <a:spcPts val="330"/>
              </a:spcBef>
            </a:pPr>
            <a:r>
              <a:rPr sz="2450" spc="80" dirty="0">
                <a:solidFill>
                  <a:srgbClr val="244257"/>
                </a:solidFill>
                <a:latin typeface="Trebuchet MS"/>
                <a:cs typeface="Trebuchet MS"/>
              </a:rPr>
              <a:t>BUSINESS </a:t>
            </a:r>
            <a:r>
              <a:rPr sz="2450" spc="8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450" spc="-15" dirty="0">
                <a:solidFill>
                  <a:srgbClr val="244257"/>
                </a:solidFill>
                <a:latin typeface="Trebuchet MS"/>
                <a:cs typeface="Trebuchet MS"/>
              </a:rPr>
              <a:t>U</a:t>
            </a:r>
            <a:r>
              <a:rPr sz="2450" spc="-50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2450" spc="125" dirty="0">
                <a:solidFill>
                  <a:srgbClr val="244257"/>
                </a:solidFill>
                <a:latin typeface="Trebuchet MS"/>
                <a:cs typeface="Trebuchet MS"/>
              </a:rPr>
              <a:t>D</a:t>
            </a:r>
            <a:r>
              <a:rPr sz="2450" spc="8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450" spc="-5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450" spc="265" dirty="0">
                <a:solidFill>
                  <a:srgbClr val="244257"/>
                </a:solidFill>
                <a:latin typeface="Trebuchet MS"/>
                <a:cs typeface="Trebuchet MS"/>
              </a:rPr>
              <a:t>S</a:t>
            </a:r>
            <a:r>
              <a:rPr sz="2450" spc="-310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2450" spc="105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450" spc="-50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2450" spc="125" dirty="0">
                <a:solidFill>
                  <a:srgbClr val="244257"/>
                </a:solidFill>
                <a:latin typeface="Trebuchet MS"/>
                <a:cs typeface="Trebuchet MS"/>
              </a:rPr>
              <a:t>D</a:t>
            </a:r>
            <a:r>
              <a:rPr sz="2450" spc="-120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2450" spc="-50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r>
              <a:rPr sz="2450" spc="305" dirty="0">
                <a:solidFill>
                  <a:srgbClr val="244257"/>
                </a:solidFill>
                <a:latin typeface="Trebuchet MS"/>
                <a:cs typeface="Trebuchet MS"/>
              </a:rPr>
              <a:t>G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5855" y="5254157"/>
            <a:ext cx="3448050" cy="20167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532130" marR="505459" algn="ctr">
              <a:lnSpc>
                <a:spcPts val="3300"/>
              </a:lnSpc>
              <a:spcBef>
                <a:spcPts val="359"/>
              </a:spcBef>
            </a:pPr>
            <a:r>
              <a:rPr sz="2900" spc="7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900" spc="165" dirty="0">
                <a:solidFill>
                  <a:srgbClr val="244257"/>
                </a:solidFill>
                <a:latin typeface="Trebuchet MS"/>
                <a:cs typeface="Trebuchet MS"/>
              </a:rPr>
              <a:t>X</a:t>
            </a:r>
            <a:r>
              <a:rPr sz="2900" spc="-60" dirty="0">
                <a:solidFill>
                  <a:srgbClr val="244257"/>
                </a:solidFill>
                <a:latin typeface="Trebuchet MS"/>
                <a:cs typeface="Trebuchet MS"/>
              </a:rPr>
              <a:t>P</a:t>
            </a:r>
            <a:r>
              <a:rPr sz="2900" spc="-265" dirty="0">
                <a:solidFill>
                  <a:srgbClr val="244257"/>
                </a:solidFill>
                <a:latin typeface="Trebuchet MS"/>
                <a:cs typeface="Trebuchet MS"/>
              </a:rPr>
              <a:t>L</a:t>
            </a:r>
            <a:r>
              <a:rPr sz="2900" spc="35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900" spc="-90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9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900" spc="-385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2900" spc="35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900" spc="-90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900" spc="65" dirty="0">
                <a:solidFill>
                  <a:srgbClr val="244257"/>
                </a:solidFill>
                <a:latin typeface="Trebuchet MS"/>
                <a:cs typeface="Trebuchet MS"/>
              </a:rPr>
              <a:t>Y  </a:t>
            </a:r>
            <a:r>
              <a:rPr sz="2900" spc="50" dirty="0">
                <a:solidFill>
                  <a:srgbClr val="244257"/>
                </a:solidFill>
                <a:latin typeface="Trebuchet MS"/>
                <a:cs typeface="Trebuchet MS"/>
              </a:rPr>
              <a:t>ANALYSIS</a:t>
            </a:r>
            <a:endParaRPr sz="2900">
              <a:latin typeface="Trebuchet MS"/>
              <a:cs typeface="Trebuchet MS"/>
            </a:endParaRPr>
          </a:p>
          <a:p>
            <a:pPr marL="12065" marR="5080" algn="ctr">
              <a:lnSpc>
                <a:spcPct val="115100"/>
              </a:lnSpc>
              <a:spcBef>
                <a:spcPts val="940"/>
              </a:spcBef>
            </a:pPr>
            <a:r>
              <a:rPr sz="1900" spc="-15" dirty="0">
                <a:solidFill>
                  <a:srgbClr val="244257"/>
                </a:solidFill>
                <a:latin typeface="Trebuchet MS"/>
                <a:cs typeface="Trebuchet MS"/>
              </a:rPr>
              <a:t>Análise </a:t>
            </a:r>
            <a:r>
              <a:rPr sz="1900" spc="30" dirty="0">
                <a:solidFill>
                  <a:srgbClr val="244257"/>
                </a:solidFill>
                <a:latin typeface="Trebuchet MS"/>
                <a:cs typeface="Trebuchet MS"/>
              </a:rPr>
              <a:t>dos </a:t>
            </a:r>
            <a:r>
              <a:rPr sz="1900" spc="45" dirty="0">
                <a:solidFill>
                  <a:srgbClr val="244257"/>
                </a:solidFill>
                <a:latin typeface="Trebuchet MS"/>
                <a:cs typeface="Trebuchet MS"/>
              </a:rPr>
              <a:t>dados </a:t>
            </a: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buscando </a:t>
            </a:r>
            <a:r>
              <a:rPr sz="1900" spc="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244257"/>
                </a:solidFill>
                <a:latin typeface="Trebuchet MS"/>
                <a:cs typeface="Trebuchet MS"/>
              </a:rPr>
              <a:t>responder </a:t>
            </a:r>
            <a:r>
              <a:rPr sz="1900" spc="50" dirty="0">
                <a:solidFill>
                  <a:srgbClr val="244257"/>
                </a:solidFill>
                <a:latin typeface="Trebuchet MS"/>
                <a:cs typeface="Trebuchet MS"/>
              </a:rPr>
              <a:t>as </a:t>
            </a:r>
            <a:r>
              <a:rPr sz="1900" spc="-5" dirty="0">
                <a:solidFill>
                  <a:srgbClr val="244257"/>
                </a:solidFill>
                <a:latin typeface="Trebuchet MS"/>
                <a:cs typeface="Trebuchet MS"/>
              </a:rPr>
              <a:t>perguntas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900" spc="1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reforçando-as</a:t>
            </a:r>
            <a:r>
              <a:rPr sz="1900" spc="-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44257"/>
                </a:solidFill>
                <a:latin typeface="Trebuchet MS"/>
                <a:cs typeface="Trebuchet MS"/>
              </a:rPr>
              <a:t>com</a:t>
            </a:r>
            <a:r>
              <a:rPr sz="190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244257"/>
                </a:solidFill>
                <a:latin typeface="Trebuchet MS"/>
                <a:cs typeface="Trebuchet MS"/>
              </a:rPr>
              <a:t>argumentos.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87032" y="4997822"/>
            <a:ext cx="3190240" cy="152082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2115"/>
              </a:spcBef>
            </a:pPr>
            <a:r>
              <a:rPr sz="2900" spc="-20" dirty="0">
                <a:solidFill>
                  <a:srgbClr val="244257"/>
                </a:solidFill>
                <a:latin typeface="Trebuchet MS"/>
                <a:cs typeface="Trebuchet MS"/>
              </a:rPr>
              <a:t>RESULTS</a:t>
            </a:r>
            <a:endParaRPr sz="2900">
              <a:latin typeface="Trebuchet MS"/>
              <a:cs typeface="Trebuchet MS"/>
            </a:endParaRPr>
          </a:p>
          <a:p>
            <a:pPr marL="12065" marR="5080" algn="ctr">
              <a:lnSpc>
                <a:spcPct val="115100"/>
              </a:lnSpc>
              <a:spcBef>
                <a:spcPts val="1019"/>
              </a:spcBef>
            </a:pPr>
            <a:r>
              <a:rPr sz="1900" spc="20" dirty="0">
                <a:solidFill>
                  <a:srgbClr val="244257"/>
                </a:solidFill>
                <a:latin typeface="Trebuchet MS"/>
                <a:cs typeface="Trebuchet MS"/>
              </a:rPr>
              <a:t>Apresetação</a:t>
            </a:r>
            <a:r>
              <a:rPr sz="190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244257"/>
                </a:solidFill>
                <a:latin typeface="Trebuchet MS"/>
                <a:cs typeface="Trebuchet MS"/>
              </a:rPr>
              <a:t>dos</a:t>
            </a:r>
            <a:r>
              <a:rPr sz="1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244257"/>
                </a:solidFill>
                <a:latin typeface="Trebuchet MS"/>
                <a:cs typeface="Trebuchet MS"/>
              </a:rPr>
              <a:t>resultados</a:t>
            </a:r>
            <a:r>
              <a:rPr sz="190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e </a:t>
            </a:r>
            <a:r>
              <a:rPr sz="1900" spc="-5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244257"/>
                </a:solidFill>
                <a:latin typeface="Trebuchet MS"/>
                <a:cs typeface="Trebuchet MS"/>
              </a:rPr>
              <a:t>justificativas.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5776" y="5105144"/>
            <a:ext cx="3427729" cy="16833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602615" marR="575945" indent="-103505" algn="ctr">
              <a:lnSpc>
                <a:spcPts val="3300"/>
              </a:lnSpc>
              <a:spcBef>
                <a:spcPts val="359"/>
              </a:spcBef>
            </a:pPr>
            <a:r>
              <a:rPr sz="2900" spc="-20" dirty="0">
                <a:solidFill>
                  <a:srgbClr val="244257"/>
                </a:solidFill>
                <a:latin typeface="Trebuchet MS"/>
                <a:cs typeface="Trebuchet MS"/>
              </a:rPr>
              <a:t>DATA </a:t>
            </a:r>
            <a:r>
              <a:rPr sz="2900" spc="-1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900" spc="-60" dirty="0">
                <a:solidFill>
                  <a:srgbClr val="244257"/>
                </a:solidFill>
                <a:latin typeface="Trebuchet MS"/>
                <a:cs typeface="Trebuchet MS"/>
              </a:rPr>
              <a:t>P</a:t>
            </a:r>
            <a:r>
              <a:rPr sz="2900" spc="-90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900" spc="7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900" spc="-60" dirty="0">
                <a:solidFill>
                  <a:srgbClr val="244257"/>
                </a:solidFill>
                <a:latin typeface="Trebuchet MS"/>
                <a:cs typeface="Trebuchet MS"/>
              </a:rPr>
              <a:t>P</a:t>
            </a:r>
            <a:r>
              <a:rPr sz="29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900" spc="-90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9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900" spc="-385" dirty="0">
                <a:solidFill>
                  <a:srgbClr val="244257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244257"/>
                </a:solidFill>
                <a:latin typeface="Trebuchet MS"/>
                <a:cs typeface="Trebuchet MS"/>
              </a:rPr>
              <a:t>I</a:t>
            </a:r>
            <a:r>
              <a:rPr sz="2900" spc="355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900" spc="-105" dirty="0">
                <a:solidFill>
                  <a:srgbClr val="244257"/>
                </a:solidFill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  <a:p>
            <a:pPr marL="12700" marR="5080" algn="ctr">
              <a:lnSpc>
                <a:spcPct val="115100"/>
              </a:lnSpc>
              <a:spcBef>
                <a:spcPts val="940"/>
              </a:spcBef>
            </a:pPr>
            <a:r>
              <a:rPr sz="1900" spc="-15" dirty="0">
                <a:solidFill>
                  <a:srgbClr val="244257"/>
                </a:solidFill>
                <a:latin typeface="Trebuchet MS"/>
                <a:cs typeface="Trebuchet MS"/>
              </a:rPr>
              <a:t>Sanity</a:t>
            </a:r>
            <a:r>
              <a:rPr sz="1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244257"/>
                </a:solidFill>
                <a:latin typeface="Trebuchet MS"/>
                <a:cs typeface="Trebuchet MS"/>
              </a:rPr>
              <a:t>checks</a:t>
            </a:r>
            <a:r>
              <a:rPr sz="1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19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244257"/>
                </a:solidFill>
                <a:latin typeface="Trebuchet MS"/>
                <a:cs typeface="Trebuchet MS"/>
              </a:rPr>
              <a:t>formatação</a:t>
            </a:r>
            <a:r>
              <a:rPr sz="190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244257"/>
                </a:solidFill>
                <a:latin typeface="Trebuchet MS"/>
                <a:cs typeface="Trebuchet MS"/>
              </a:rPr>
              <a:t>dos </a:t>
            </a:r>
            <a:r>
              <a:rPr sz="1900" spc="-5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244257"/>
                </a:solidFill>
                <a:latin typeface="Trebuchet MS"/>
                <a:cs typeface="Trebuchet MS"/>
              </a:rPr>
              <a:t>dados.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4433"/>
            <a:ext cx="8535670" cy="7223125"/>
            <a:chOff x="0" y="3064433"/>
            <a:chExt cx="8535670" cy="7223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4433"/>
              <a:ext cx="8535374" cy="72225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8451112"/>
              <a:ext cx="2129790" cy="1836420"/>
            </a:xfrm>
            <a:custGeom>
              <a:avLst/>
              <a:gdLst/>
              <a:ahLst/>
              <a:cxnLst/>
              <a:rect l="l" t="t" r="r" b="b"/>
              <a:pathLst>
                <a:path w="2129790" h="1836420">
                  <a:moveTo>
                    <a:pt x="1959279" y="1835899"/>
                  </a:moveTo>
                  <a:lnTo>
                    <a:pt x="1948815" y="1776044"/>
                  </a:lnTo>
                  <a:lnTo>
                    <a:pt x="1939467" y="1730489"/>
                  </a:lnTo>
                  <a:lnTo>
                    <a:pt x="1929091" y="1685315"/>
                  </a:lnTo>
                  <a:lnTo>
                    <a:pt x="1917674" y="1640535"/>
                  </a:lnTo>
                  <a:lnTo>
                    <a:pt x="1905266" y="1596174"/>
                  </a:lnTo>
                  <a:lnTo>
                    <a:pt x="1891842" y="1552232"/>
                  </a:lnTo>
                  <a:lnTo>
                    <a:pt x="1877441" y="1508721"/>
                  </a:lnTo>
                  <a:lnTo>
                    <a:pt x="1862074" y="1465656"/>
                  </a:lnTo>
                  <a:lnTo>
                    <a:pt x="1845741" y="1423060"/>
                  </a:lnTo>
                  <a:lnTo>
                    <a:pt x="1828469" y="1380921"/>
                  </a:lnTo>
                  <a:lnTo>
                    <a:pt x="1810258" y="1339291"/>
                  </a:lnTo>
                  <a:lnTo>
                    <a:pt x="1791131" y="1298143"/>
                  </a:lnTo>
                  <a:lnTo>
                    <a:pt x="1771091" y="1257528"/>
                  </a:lnTo>
                  <a:lnTo>
                    <a:pt x="1750161" y="1217422"/>
                  </a:lnTo>
                  <a:lnTo>
                    <a:pt x="1728355" y="1177861"/>
                  </a:lnTo>
                  <a:lnTo>
                    <a:pt x="1705673" y="1138859"/>
                  </a:lnTo>
                  <a:lnTo>
                    <a:pt x="1682140" y="1100416"/>
                  </a:lnTo>
                  <a:lnTo>
                    <a:pt x="1657769" y="1062558"/>
                  </a:lnTo>
                  <a:lnTo>
                    <a:pt x="1632572" y="1025283"/>
                  </a:lnTo>
                  <a:lnTo>
                    <a:pt x="1606562" y="988618"/>
                  </a:lnTo>
                  <a:lnTo>
                    <a:pt x="1579740" y="952576"/>
                  </a:lnTo>
                  <a:lnTo>
                    <a:pt x="1552143" y="917155"/>
                  </a:lnTo>
                  <a:lnTo>
                    <a:pt x="1523758" y="882396"/>
                  </a:lnTo>
                  <a:lnTo>
                    <a:pt x="1494624" y="848283"/>
                  </a:lnTo>
                  <a:lnTo>
                    <a:pt x="1464729" y="814832"/>
                  </a:lnTo>
                  <a:lnTo>
                    <a:pt x="1434096" y="782078"/>
                  </a:lnTo>
                  <a:lnTo>
                    <a:pt x="1402753" y="750011"/>
                  </a:lnTo>
                  <a:lnTo>
                    <a:pt x="1370685" y="718667"/>
                  </a:lnTo>
                  <a:lnTo>
                    <a:pt x="1337932" y="688035"/>
                  </a:lnTo>
                  <a:lnTo>
                    <a:pt x="1304493" y="658139"/>
                  </a:lnTo>
                  <a:lnTo>
                    <a:pt x="1270381" y="629005"/>
                  </a:lnTo>
                  <a:lnTo>
                    <a:pt x="1235608" y="600621"/>
                  </a:lnTo>
                  <a:lnTo>
                    <a:pt x="1200200" y="573011"/>
                  </a:lnTo>
                  <a:lnTo>
                    <a:pt x="1164158" y="546201"/>
                  </a:lnTo>
                  <a:lnTo>
                    <a:pt x="1127493" y="520179"/>
                  </a:lnTo>
                  <a:lnTo>
                    <a:pt x="1090218" y="494982"/>
                  </a:lnTo>
                  <a:lnTo>
                    <a:pt x="1052360" y="470611"/>
                  </a:lnTo>
                  <a:lnTo>
                    <a:pt x="1013917" y="447078"/>
                  </a:lnTo>
                  <a:lnTo>
                    <a:pt x="974915" y="424408"/>
                  </a:lnTo>
                  <a:lnTo>
                    <a:pt x="935355" y="402590"/>
                  </a:lnTo>
                  <a:lnTo>
                    <a:pt x="895248" y="381660"/>
                  </a:lnTo>
                  <a:lnTo>
                    <a:pt x="854633" y="361632"/>
                  </a:lnTo>
                  <a:lnTo>
                    <a:pt x="813485" y="342493"/>
                  </a:lnTo>
                  <a:lnTo>
                    <a:pt x="771855" y="324281"/>
                  </a:lnTo>
                  <a:lnTo>
                    <a:pt x="729729" y="307009"/>
                  </a:lnTo>
                  <a:lnTo>
                    <a:pt x="687120" y="290677"/>
                  </a:lnTo>
                  <a:lnTo>
                    <a:pt x="644055" y="275297"/>
                  </a:lnTo>
                  <a:lnTo>
                    <a:pt x="600544" y="260896"/>
                  </a:lnTo>
                  <a:lnTo>
                    <a:pt x="556602" y="247484"/>
                  </a:lnTo>
                  <a:lnTo>
                    <a:pt x="512229" y="235064"/>
                  </a:lnTo>
                  <a:lnTo>
                    <a:pt x="467461" y="223659"/>
                  </a:lnTo>
                  <a:lnTo>
                    <a:pt x="422287" y="213271"/>
                  </a:lnTo>
                  <a:lnTo>
                    <a:pt x="376732" y="203923"/>
                  </a:lnTo>
                  <a:lnTo>
                    <a:pt x="330809" y="195630"/>
                  </a:lnTo>
                  <a:lnTo>
                    <a:pt x="284530" y="188404"/>
                  </a:lnTo>
                  <a:lnTo>
                    <a:pt x="237896" y="182245"/>
                  </a:lnTo>
                  <a:lnTo>
                    <a:pt x="190944" y="177177"/>
                  </a:lnTo>
                  <a:lnTo>
                    <a:pt x="143675" y="173215"/>
                  </a:lnTo>
                  <a:lnTo>
                    <a:pt x="96100" y="170370"/>
                  </a:lnTo>
                  <a:lnTo>
                    <a:pt x="48234" y="168656"/>
                  </a:lnTo>
                  <a:lnTo>
                    <a:pt x="88" y="168071"/>
                  </a:lnTo>
                  <a:lnTo>
                    <a:pt x="0" y="1835899"/>
                  </a:lnTo>
                  <a:lnTo>
                    <a:pt x="1959279" y="1835899"/>
                  </a:lnTo>
                  <a:close/>
                </a:path>
                <a:path w="2129790" h="1836420">
                  <a:moveTo>
                    <a:pt x="2129383" y="1835899"/>
                  </a:moveTo>
                  <a:lnTo>
                    <a:pt x="2119820" y="1776412"/>
                  </a:lnTo>
                  <a:lnTo>
                    <a:pt x="2111222" y="1730756"/>
                  </a:lnTo>
                  <a:lnTo>
                    <a:pt x="2101672" y="1685429"/>
                  </a:lnTo>
                  <a:lnTo>
                    <a:pt x="2091182" y="1640522"/>
                  </a:lnTo>
                  <a:lnTo>
                    <a:pt x="2079764" y="1595996"/>
                  </a:lnTo>
                  <a:lnTo>
                    <a:pt x="2067433" y="1551863"/>
                  </a:lnTo>
                  <a:lnTo>
                    <a:pt x="2054186" y="1508125"/>
                  </a:lnTo>
                  <a:lnTo>
                    <a:pt x="2039899" y="1464348"/>
                  </a:lnTo>
                  <a:lnTo>
                    <a:pt x="2024824" y="1421307"/>
                  </a:lnTo>
                  <a:lnTo>
                    <a:pt x="2008873" y="1378699"/>
                  </a:lnTo>
                  <a:lnTo>
                    <a:pt x="1992033" y="1336509"/>
                  </a:lnTo>
                  <a:lnTo>
                    <a:pt x="1974354" y="1294752"/>
                  </a:lnTo>
                  <a:lnTo>
                    <a:pt x="1955812" y="1253464"/>
                  </a:lnTo>
                  <a:lnTo>
                    <a:pt x="1936445" y="1212621"/>
                  </a:lnTo>
                  <a:lnTo>
                    <a:pt x="1916239" y="1172273"/>
                  </a:lnTo>
                  <a:lnTo>
                    <a:pt x="1895221" y="1132395"/>
                  </a:lnTo>
                  <a:lnTo>
                    <a:pt x="1873402" y="1093012"/>
                  </a:lnTo>
                  <a:lnTo>
                    <a:pt x="1850783" y="1054138"/>
                  </a:lnTo>
                  <a:lnTo>
                    <a:pt x="1827390" y="1015784"/>
                  </a:lnTo>
                  <a:lnTo>
                    <a:pt x="1803222" y="977963"/>
                  </a:lnTo>
                  <a:lnTo>
                    <a:pt x="1778292" y="940676"/>
                  </a:lnTo>
                  <a:lnTo>
                    <a:pt x="1752612" y="903947"/>
                  </a:lnTo>
                  <a:lnTo>
                    <a:pt x="1726196" y="867778"/>
                  </a:lnTo>
                  <a:lnTo>
                    <a:pt x="1699044" y="832180"/>
                  </a:lnTo>
                  <a:lnTo>
                    <a:pt x="1671180" y="797153"/>
                  </a:lnTo>
                  <a:lnTo>
                    <a:pt x="1642618" y="762736"/>
                  </a:lnTo>
                  <a:lnTo>
                    <a:pt x="1613357" y="728929"/>
                  </a:lnTo>
                  <a:lnTo>
                    <a:pt x="1583410" y="695731"/>
                  </a:lnTo>
                  <a:lnTo>
                    <a:pt x="1552790" y="663168"/>
                  </a:lnTo>
                  <a:lnTo>
                    <a:pt x="1521523" y="631240"/>
                  </a:lnTo>
                  <a:lnTo>
                    <a:pt x="1489595" y="599960"/>
                  </a:lnTo>
                  <a:lnTo>
                    <a:pt x="1457020" y="569341"/>
                  </a:lnTo>
                  <a:lnTo>
                    <a:pt x="1423822" y="539394"/>
                  </a:lnTo>
                  <a:lnTo>
                    <a:pt x="1390015" y="510133"/>
                  </a:lnTo>
                  <a:lnTo>
                    <a:pt x="1355598" y="481571"/>
                  </a:lnTo>
                  <a:lnTo>
                    <a:pt x="1320584" y="453707"/>
                  </a:lnTo>
                  <a:lnTo>
                    <a:pt x="1284986" y="426554"/>
                  </a:lnTo>
                  <a:lnTo>
                    <a:pt x="1248816" y="400138"/>
                  </a:lnTo>
                  <a:lnTo>
                    <a:pt x="1212075" y="374459"/>
                  </a:lnTo>
                  <a:lnTo>
                    <a:pt x="1174788" y="349529"/>
                  </a:lnTo>
                  <a:lnTo>
                    <a:pt x="1136967" y="325361"/>
                  </a:lnTo>
                  <a:lnTo>
                    <a:pt x="1098613" y="301967"/>
                  </a:lnTo>
                  <a:lnTo>
                    <a:pt x="1059738" y="279349"/>
                  </a:lnTo>
                  <a:lnTo>
                    <a:pt x="1020368" y="257530"/>
                  </a:lnTo>
                  <a:lnTo>
                    <a:pt x="980490" y="236512"/>
                  </a:lnTo>
                  <a:lnTo>
                    <a:pt x="940130" y="216306"/>
                  </a:lnTo>
                  <a:lnTo>
                    <a:pt x="899299" y="196938"/>
                  </a:lnTo>
                  <a:lnTo>
                    <a:pt x="857999" y="178396"/>
                  </a:lnTo>
                  <a:lnTo>
                    <a:pt x="816254" y="160705"/>
                  </a:lnTo>
                  <a:lnTo>
                    <a:pt x="774065" y="143878"/>
                  </a:lnTo>
                  <a:lnTo>
                    <a:pt x="731443" y="127927"/>
                  </a:lnTo>
                  <a:lnTo>
                    <a:pt x="688403" y="112839"/>
                  </a:lnTo>
                  <a:lnTo>
                    <a:pt x="644969" y="98666"/>
                  </a:lnTo>
                  <a:lnTo>
                    <a:pt x="601116" y="85382"/>
                  </a:lnTo>
                  <a:lnTo>
                    <a:pt x="556895" y="73012"/>
                  </a:lnTo>
                  <a:lnTo>
                    <a:pt x="512292" y="61582"/>
                  </a:lnTo>
                  <a:lnTo>
                    <a:pt x="467321" y="51079"/>
                  </a:lnTo>
                  <a:lnTo>
                    <a:pt x="422008" y="41516"/>
                  </a:lnTo>
                  <a:lnTo>
                    <a:pt x="376351" y="32931"/>
                  </a:lnTo>
                  <a:lnTo>
                    <a:pt x="330352" y="25298"/>
                  </a:lnTo>
                  <a:lnTo>
                    <a:pt x="284048" y="18656"/>
                  </a:lnTo>
                  <a:lnTo>
                    <a:pt x="237426" y="13004"/>
                  </a:lnTo>
                  <a:lnTo>
                    <a:pt x="190512" y="8356"/>
                  </a:lnTo>
                  <a:lnTo>
                    <a:pt x="143306" y="4711"/>
                  </a:lnTo>
                  <a:lnTo>
                    <a:pt x="95834" y="2108"/>
                  </a:lnTo>
                  <a:lnTo>
                    <a:pt x="48082" y="533"/>
                  </a:lnTo>
                  <a:lnTo>
                    <a:pt x="101" y="0"/>
                  </a:lnTo>
                  <a:lnTo>
                    <a:pt x="0" y="56159"/>
                  </a:lnTo>
                  <a:lnTo>
                    <a:pt x="48133" y="56705"/>
                  </a:lnTo>
                  <a:lnTo>
                    <a:pt x="95910" y="58331"/>
                  </a:lnTo>
                  <a:lnTo>
                    <a:pt x="143421" y="61010"/>
                  </a:lnTo>
                  <a:lnTo>
                    <a:pt x="190639" y="64744"/>
                  </a:lnTo>
                  <a:lnTo>
                    <a:pt x="237566" y="69532"/>
                  </a:lnTo>
                  <a:lnTo>
                    <a:pt x="284187" y="75336"/>
                  </a:lnTo>
                  <a:lnTo>
                    <a:pt x="330479" y="82169"/>
                  </a:lnTo>
                  <a:lnTo>
                    <a:pt x="376453" y="90004"/>
                  </a:lnTo>
                  <a:lnTo>
                    <a:pt x="422071" y="98831"/>
                  </a:lnTo>
                  <a:lnTo>
                    <a:pt x="467347" y="108648"/>
                  </a:lnTo>
                  <a:lnTo>
                    <a:pt x="512254" y="119430"/>
                  </a:lnTo>
                  <a:lnTo>
                    <a:pt x="556780" y="131178"/>
                  </a:lnTo>
                  <a:lnTo>
                    <a:pt x="600913" y="143878"/>
                  </a:lnTo>
                  <a:lnTo>
                    <a:pt x="644652" y="157505"/>
                  </a:lnTo>
                  <a:lnTo>
                    <a:pt x="687984" y="172072"/>
                  </a:lnTo>
                  <a:lnTo>
                    <a:pt x="730885" y="187540"/>
                  </a:lnTo>
                  <a:lnTo>
                    <a:pt x="773341" y="203911"/>
                  </a:lnTo>
                  <a:lnTo>
                    <a:pt x="815365" y="221183"/>
                  </a:lnTo>
                  <a:lnTo>
                    <a:pt x="856919" y="239318"/>
                  </a:lnTo>
                  <a:lnTo>
                    <a:pt x="898004" y="258330"/>
                  </a:lnTo>
                  <a:lnTo>
                    <a:pt x="938618" y="278206"/>
                  </a:lnTo>
                  <a:lnTo>
                    <a:pt x="978725" y="298907"/>
                  </a:lnTo>
                  <a:lnTo>
                    <a:pt x="1018336" y="320446"/>
                  </a:lnTo>
                  <a:lnTo>
                    <a:pt x="1057414" y="342811"/>
                  </a:lnTo>
                  <a:lnTo>
                    <a:pt x="1095971" y="365988"/>
                  </a:lnTo>
                  <a:lnTo>
                    <a:pt x="1133995" y="389953"/>
                  </a:lnTo>
                  <a:lnTo>
                    <a:pt x="1171460" y="414705"/>
                  </a:lnTo>
                  <a:lnTo>
                    <a:pt x="1208366" y="440232"/>
                  </a:lnTo>
                  <a:lnTo>
                    <a:pt x="1244688" y="466521"/>
                  </a:lnTo>
                  <a:lnTo>
                    <a:pt x="1280426" y="493560"/>
                  </a:lnTo>
                  <a:lnTo>
                    <a:pt x="1315567" y="521347"/>
                  </a:lnTo>
                  <a:lnTo>
                    <a:pt x="1350086" y="549846"/>
                  </a:lnTo>
                  <a:lnTo>
                    <a:pt x="1383995" y="579069"/>
                  </a:lnTo>
                  <a:lnTo>
                    <a:pt x="1417269" y="609003"/>
                  </a:lnTo>
                  <a:lnTo>
                    <a:pt x="1449895" y="639622"/>
                  </a:lnTo>
                  <a:lnTo>
                    <a:pt x="1481861" y="670915"/>
                  </a:lnTo>
                  <a:lnTo>
                    <a:pt x="1513166" y="702881"/>
                  </a:lnTo>
                  <a:lnTo>
                    <a:pt x="1543786" y="735507"/>
                  </a:lnTo>
                  <a:lnTo>
                    <a:pt x="1573707" y="768781"/>
                  </a:lnTo>
                  <a:lnTo>
                    <a:pt x="1602930" y="802690"/>
                  </a:lnTo>
                  <a:lnTo>
                    <a:pt x="1631442" y="837222"/>
                  </a:lnTo>
                  <a:lnTo>
                    <a:pt x="1659216" y="872350"/>
                  </a:lnTo>
                  <a:lnTo>
                    <a:pt x="1686255" y="908088"/>
                  </a:lnTo>
                  <a:lnTo>
                    <a:pt x="1712556" y="944422"/>
                  </a:lnTo>
                  <a:lnTo>
                    <a:pt x="1738083" y="981316"/>
                  </a:lnTo>
                  <a:lnTo>
                    <a:pt x="1762836" y="1018781"/>
                  </a:lnTo>
                  <a:lnTo>
                    <a:pt x="1786801" y="1056805"/>
                  </a:lnTo>
                  <a:lnTo>
                    <a:pt x="1809978" y="1095362"/>
                  </a:lnTo>
                  <a:lnTo>
                    <a:pt x="1832343" y="1134452"/>
                  </a:lnTo>
                  <a:lnTo>
                    <a:pt x="1853882" y="1174051"/>
                  </a:lnTo>
                  <a:lnTo>
                    <a:pt x="1874596" y="1214158"/>
                  </a:lnTo>
                  <a:lnTo>
                    <a:pt x="1894459" y="1254772"/>
                  </a:lnTo>
                  <a:lnTo>
                    <a:pt x="1913470" y="1295857"/>
                  </a:lnTo>
                  <a:lnTo>
                    <a:pt x="1931606" y="1337411"/>
                  </a:lnTo>
                  <a:lnTo>
                    <a:pt x="1948878" y="1379435"/>
                  </a:lnTo>
                  <a:lnTo>
                    <a:pt x="1965248" y="1421892"/>
                  </a:lnTo>
                  <a:lnTo>
                    <a:pt x="1980717" y="1464792"/>
                  </a:lnTo>
                  <a:lnTo>
                    <a:pt x="1995170" y="1507794"/>
                  </a:lnTo>
                  <a:lnTo>
                    <a:pt x="2008847" y="1551635"/>
                  </a:lnTo>
                  <a:lnTo>
                    <a:pt x="2021573" y="1595869"/>
                  </a:lnTo>
                  <a:lnTo>
                    <a:pt x="2033346" y="1640471"/>
                  </a:lnTo>
                  <a:lnTo>
                    <a:pt x="2044141" y="1685429"/>
                  </a:lnTo>
                  <a:lnTo>
                    <a:pt x="2053958" y="1730705"/>
                  </a:lnTo>
                  <a:lnTo>
                    <a:pt x="2062797" y="1776336"/>
                  </a:lnTo>
                  <a:lnTo>
                    <a:pt x="2070633" y="1822297"/>
                  </a:lnTo>
                  <a:lnTo>
                    <a:pt x="2072627" y="1835899"/>
                  </a:lnTo>
                  <a:lnTo>
                    <a:pt x="2129383" y="1835899"/>
                  </a:lnTo>
                  <a:close/>
                </a:path>
              </a:pathLst>
            </a:custGeom>
            <a:solidFill>
              <a:srgbClr val="244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393928" y="1"/>
            <a:ext cx="2894330" cy="1025525"/>
          </a:xfrm>
          <a:custGeom>
            <a:avLst/>
            <a:gdLst/>
            <a:ahLst/>
            <a:cxnLst/>
            <a:rect l="l" t="t" r="r" b="b"/>
            <a:pathLst>
              <a:path w="2894330" h="1025525">
                <a:moveTo>
                  <a:pt x="2261573" y="1003299"/>
                </a:moveTo>
                <a:lnTo>
                  <a:pt x="1469165" y="1003299"/>
                </a:lnTo>
                <a:lnTo>
                  <a:pt x="1091148" y="901699"/>
                </a:lnTo>
                <a:lnTo>
                  <a:pt x="1045544" y="876299"/>
                </a:lnTo>
                <a:lnTo>
                  <a:pt x="1000356" y="863599"/>
                </a:lnTo>
                <a:lnTo>
                  <a:pt x="911282" y="812799"/>
                </a:lnTo>
                <a:lnTo>
                  <a:pt x="867425" y="800099"/>
                </a:lnTo>
                <a:lnTo>
                  <a:pt x="781146" y="749299"/>
                </a:lnTo>
                <a:lnTo>
                  <a:pt x="696874" y="698499"/>
                </a:lnTo>
                <a:lnTo>
                  <a:pt x="614726" y="647699"/>
                </a:lnTo>
                <a:lnTo>
                  <a:pt x="574485" y="622299"/>
                </a:lnTo>
                <a:lnTo>
                  <a:pt x="534818" y="584199"/>
                </a:lnTo>
                <a:lnTo>
                  <a:pt x="495741" y="558799"/>
                </a:lnTo>
                <a:lnTo>
                  <a:pt x="457267" y="520699"/>
                </a:lnTo>
                <a:lnTo>
                  <a:pt x="419411" y="495299"/>
                </a:lnTo>
                <a:lnTo>
                  <a:pt x="382188" y="457199"/>
                </a:lnTo>
                <a:lnTo>
                  <a:pt x="345613" y="431799"/>
                </a:lnTo>
                <a:lnTo>
                  <a:pt x="309699" y="393699"/>
                </a:lnTo>
                <a:lnTo>
                  <a:pt x="274505" y="355599"/>
                </a:lnTo>
                <a:lnTo>
                  <a:pt x="240234" y="317499"/>
                </a:lnTo>
                <a:lnTo>
                  <a:pt x="206893" y="279399"/>
                </a:lnTo>
                <a:lnTo>
                  <a:pt x="174486" y="241299"/>
                </a:lnTo>
                <a:lnTo>
                  <a:pt x="143020" y="203199"/>
                </a:lnTo>
                <a:lnTo>
                  <a:pt x="112500" y="165099"/>
                </a:lnTo>
                <a:lnTo>
                  <a:pt x="82932" y="126999"/>
                </a:lnTo>
                <a:lnTo>
                  <a:pt x="54322" y="88899"/>
                </a:lnTo>
                <a:lnTo>
                  <a:pt x="26676" y="50799"/>
                </a:lnTo>
                <a:lnTo>
                  <a:pt x="0" y="0"/>
                </a:lnTo>
                <a:lnTo>
                  <a:pt x="157397" y="0"/>
                </a:lnTo>
                <a:lnTo>
                  <a:pt x="178452" y="38099"/>
                </a:lnTo>
                <a:lnTo>
                  <a:pt x="207538" y="76199"/>
                </a:lnTo>
                <a:lnTo>
                  <a:pt x="237629" y="114299"/>
                </a:lnTo>
                <a:lnTo>
                  <a:pt x="268717" y="152399"/>
                </a:lnTo>
                <a:lnTo>
                  <a:pt x="300797" y="190499"/>
                </a:lnTo>
                <a:lnTo>
                  <a:pt x="333861" y="228599"/>
                </a:lnTo>
                <a:lnTo>
                  <a:pt x="367903" y="266699"/>
                </a:lnTo>
                <a:lnTo>
                  <a:pt x="402916" y="292099"/>
                </a:lnTo>
                <a:lnTo>
                  <a:pt x="438765" y="330199"/>
                </a:lnTo>
                <a:lnTo>
                  <a:pt x="475311" y="368299"/>
                </a:lnTo>
                <a:lnTo>
                  <a:pt x="512536" y="393699"/>
                </a:lnTo>
                <a:lnTo>
                  <a:pt x="550426" y="431799"/>
                </a:lnTo>
                <a:lnTo>
                  <a:pt x="588963" y="457199"/>
                </a:lnTo>
                <a:lnTo>
                  <a:pt x="628131" y="495299"/>
                </a:lnTo>
                <a:lnTo>
                  <a:pt x="708298" y="546099"/>
                </a:lnTo>
                <a:lnTo>
                  <a:pt x="790797" y="596899"/>
                </a:lnTo>
                <a:lnTo>
                  <a:pt x="875499" y="647699"/>
                </a:lnTo>
                <a:lnTo>
                  <a:pt x="962275" y="698499"/>
                </a:lnTo>
                <a:lnTo>
                  <a:pt x="1006400" y="711199"/>
                </a:lnTo>
                <a:lnTo>
                  <a:pt x="1096044" y="761999"/>
                </a:lnTo>
                <a:lnTo>
                  <a:pt x="1233752" y="800099"/>
                </a:lnTo>
                <a:lnTo>
                  <a:pt x="1280455" y="825499"/>
                </a:lnTo>
                <a:lnTo>
                  <a:pt x="1374964" y="850899"/>
                </a:lnTo>
                <a:lnTo>
                  <a:pt x="1422737" y="850899"/>
                </a:lnTo>
                <a:lnTo>
                  <a:pt x="1519242" y="876299"/>
                </a:lnTo>
                <a:lnTo>
                  <a:pt x="1567941" y="876299"/>
                </a:lnTo>
                <a:lnTo>
                  <a:pt x="1616916" y="888999"/>
                </a:lnTo>
                <a:lnTo>
                  <a:pt x="1666151" y="888999"/>
                </a:lnTo>
                <a:lnTo>
                  <a:pt x="1715630" y="901699"/>
                </a:lnTo>
                <a:lnTo>
                  <a:pt x="2639591" y="901699"/>
                </a:lnTo>
                <a:lnTo>
                  <a:pt x="2261573" y="1003299"/>
                </a:lnTo>
                <a:close/>
              </a:path>
              <a:path w="2894330" h="1025525">
                <a:moveTo>
                  <a:pt x="2639591" y="901699"/>
                </a:moveTo>
                <a:lnTo>
                  <a:pt x="2015108" y="901699"/>
                </a:lnTo>
                <a:lnTo>
                  <a:pt x="2064587" y="888999"/>
                </a:lnTo>
                <a:lnTo>
                  <a:pt x="2113822" y="888999"/>
                </a:lnTo>
                <a:lnTo>
                  <a:pt x="2162798" y="876299"/>
                </a:lnTo>
                <a:lnTo>
                  <a:pt x="2211497" y="876299"/>
                </a:lnTo>
                <a:lnTo>
                  <a:pt x="2308001" y="850899"/>
                </a:lnTo>
                <a:lnTo>
                  <a:pt x="2355775" y="850899"/>
                </a:lnTo>
                <a:lnTo>
                  <a:pt x="2450284" y="825499"/>
                </a:lnTo>
                <a:lnTo>
                  <a:pt x="2496986" y="800099"/>
                </a:lnTo>
                <a:lnTo>
                  <a:pt x="2634695" y="761999"/>
                </a:lnTo>
                <a:lnTo>
                  <a:pt x="2724339" y="711199"/>
                </a:lnTo>
                <a:lnTo>
                  <a:pt x="2768464" y="698499"/>
                </a:lnTo>
                <a:lnTo>
                  <a:pt x="2855240" y="647699"/>
                </a:lnTo>
                <a:lnTo>
                  <a:pt x="2894069" y="624411"/>
                </a:lnTo>
                <a:lnTo>
                  <a:pt x="2894069" y="781991"/>
                </a:lnTo>
                <a:lnTo>
                  <a:pt x="2863313" y="800099"/>
                </a:lnTo>
                <a:lnTo>
                  <a:pt x="2819456" y="812799"/>
                </a:lnTo>
                <a:lnTo>
                  <a:pt x="2730382" y="863599"/>
                </a:lnTo>
                <a:lnTo>
                  <a:pt x="2685194" y="876299"/>
                </a:lnTo>
                <a:lnTo>
                  <a:pt x="2639591" y="901699"/>
                </a:lnTo>
                <a:close/>
              </a:path>
              <a:path w="2894330" h="1025525">
                <a:moveTo>
                  <a:pt x="2163937" y="1015999"/>
                </a:moveTo>
                <a:lnTo>
                  <a:pt x="1566802" y="1015999"/>
                </a:lnTo>
                <a:lnTo>
                  <a:pt x="1517849" y="1003299"/>
                </a:lnTo>
                <a:lnTo>
                  <a:pt x="2212890" y="1003299"/>
                </a:lnTo>
                <a:lnTo>
                  <a:pt x="2163937" y="1015999"/>
                </a:lnTo>
                <a:close/>
              </a:path>
              <a:path w="2894330" h="1025525">
                <a:moveTo>
                  <a:pt x="2078970" y="1025183"/>
                </a:moveTo>
                <a:lnTo>
                  <a:pt x="1651769" y="1025183"/>
                </a:lnTo>
                <a:lnTo>
                  <a:pt x="1616010" y="1015999"/>
                </a:lnTo>
                <a:lnTo>
                  <a:pt x="2114729" y="1015999"/>
                </a:lnTo>
                <a:lnTo>
                  <a:pt x="2078970" y="1025183"/>
                </a:lnTo>
                <a:close/>
              </a:path>
            </a:pathLst>
          </a:custGeom>
          <a:solidFill>
            <a:srgbClr val="42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15070"/>
            <a:ext cx="6169025" cy="15703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505"/>
              </a:spcBef>
            </a:pPr>
            <a:r>
              <a:rPr sz="5200" spc="575" dirty="0"/>
              <a:t>BUSINESS </a:t>
            </a:r>
            <a:r>
              <a:rPr sz="5200" spc="580" dirty="0"/>
              <a:t> </a:t>
            </a:r>
            <a:r>
              <a:rPr sz="5200" spc="390" dirty="0"/>
              <a:t>U</a:t>
            </a:r>
            <a:r>
              <a:rPr sz="5200" spc="869" dirty="0"/>
              <a:t>N</a:t>
            </a:r>
            <a:r>
              <a:rPr sz="5200" spc="545" dirty="0"/>
              <a:t>D</a:t>
            </a:r>
            <a:r>
              <a:rPr sz="5200" spc="105" dirty="0"/>
              <a:t>E</a:t>
            </a:r>
            <a:r>
              <a:rPr sz="5200" spc="595" dirty="0"/>
              <a:t>R</a:t>
            </a:r>
            <a:r>
              <a:rPr sz="5200" spc="885" dirty="0"/>
              <a:t>S</a:t>
            </a:r>
            <a:r>
              <a:rPr sz="5200" spc="-35" dirty="0"/>
              <a:t>T</a:t>
            </a:r>
            <a:r>
              <a:rPr sz="5200" spc="830" dirty="0"/>
              <a:t>A</a:t>
            </a:r>
            <a:r>
              <a:rPr sz="5200" spc="869" dirty="0"/>
              <a:t>N</a:t>
            </a:r>
            <a:r>
              <a:rPr sz="5200" spc="545" dirty="0"/>
              <a:t>D</a:t>
            </a:r>
            <a:r>
              <a:rPr sz="5200" spc="200" dirty="0"/>
              <a:t>I</a:t>
            </a:r>
            <a:r>
              <a:rPr sz="5200" spc="869" dirty="0"/>
              <a:t>N</a:t>
            </a:r>
            <a:r>
              <a:rPr sz="5200" spc="815" dirty="0"/>
              <a:t>G</a:t>
            </a:r>
            <a:endParaRPr sz="5200"/>
          </a:p>
        </p:txBody>
      </p:sp>
      <p:sp>
        <p:nvSpPr>
          <p:cNvPr id="7" name="object 7"/>
          <p:cNvSpPr txBox="1"/>
          <p:nvPr/>
        </p:nvSpPr>
        <p:spPr>
          <a:xfrm>
            <a:off x="8793244" y="774625"/>
            <a:ext cx="8581390" cy="112458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650" spc="15" dirty="0">
                <a:solidFill>
                  <a:srgbClr val="244257"/>
                </a:solidFill>
                <a:latin typeface="Trebuchet MS"/>
                <a:cs typeface="Trebuchet MS"/>
              </a:rPr>
              <a:t>META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Definir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quais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são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244257"/>
                </a:solidFill>
                <a:latin typeface="Trebuchet MS"/>
                <a:cs typeface="Trebuchet MS"/>
              </a:rPr>
              <a:t>os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3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melhores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locais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para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instalação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44257"/>
                </a:solidFill>
                <a:latin typeface="Trebuchet MS"/>
                <a:cs typeface="Trebuchet MS"/>
              </a:rPr>
              <a:t>novos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laboratórios.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5322" y="3310708"/>
            <a:ext cx="78975" cy="789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5322" y="4030267"/>
            <a:ext cx="78975" cy="78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3244" y="2373466"/>
            <a:ext cx="8380095" cy="1844039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650" spc="135" dirty="0">
                <a:solidFill>
                  <a:srgbClr val="244257"/>
                </a:solidFill>
                <a:latin typeface="Trebuchet MS"/>
                <a:cs typeface="Trebuchet MS"/>
              </a:rPr>
              <a:t>INFORMAÇÕES</a:t>
            </a:r>
            <a:r>
              <a:rPr sz="2650" spc="-5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50" spc="6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650" spc="-5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50" spc="15" dirty="0">
                <a:solidFill>
                  <a:srgbClr val="244257"/>
                </a:solidFill>
                <a:latin typeface="Trebuchet MS"/>
                <a:cs typeface="Trebuchet MS"/>
              </a:rPr>
              <a:t>INSIGHTS</a:t>
            </a:r>
            <a:endParaRPr sz="2650">
              <a:latin typeface="Trebuchet MS"/>
              <a:cs typeface="Trebuchet MS"/>
            </a:endParaRPr>
          </a:p>
          <a:p>
            <a:pPr marL="450215" marR="5080">
              <a:lnSpc>
                <a:spcPct val="118000"/>
              </a:lnSpc>
              <a:spcBef>
                <a:spcPts val="900"/>
              </a:spcBef>
            </a:pP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Pesquisas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44257"/>
                </a:solidFill>
                <a:latin typeface="Trebuchet MS"/>
                <a:cs typeface="Trebuchet MS"/>
              </a:rPr>
              <a:t>informam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244257"/>
                </a:solidFill>
                <a:latin typeface="Trebuchet MS"/>
                <a:cs typeface="Trebuchet MS"/>
              </a:rPr>
              <a:t>pessoas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acima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244257"/>
                </a:solidFill>
                <a:latin typeface="Trebuchet MS"/>
                <a:cs typeface="Trebuchet MS"/>
              </a:rPr>
              <a:t>50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244257"/>
                </a:solidFill>
                <a:latin typeface="Trebuchet MS"/>
                <a:cs typeface="Trebuchet MS"/>
              </a:rPr>
              <a:t>anos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são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as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se </a:t>
            </a:r>
            <a:r>
              <a:rPr sz="2000" spc="-58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interessam</a:t>
            </a: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44257"/>
                </a:solidFill>
                <a:latin typeface="Trebuchet MS"/>
                <a:cs typeface="Trebuchet MS"/>
              </a:rPr>
              <a:t>por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cuidar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244257"/>
                </a:solidFill>
                <a:latin typeface="Trebuchet MS"/>
                <a:cs typeface="Trebuchet MS"/>
              </a:rPr>
              <a:t>da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saúde.</a:t>
            </a:r>
            <a:endParaRPr sz="2000">
              <a:latin typeface="Trebuchet MS"/>
              <a:cs typeface="Trebuchet MS"/>
            </a:endParaRPr>
          </a:p>
          <a:p>
            <a:pPr marL="450215">
              <a:lnSpc>
                <a:spcPct val="100000"/>
              </a:lnSpc>
              <a:spcBef>
                <a:spcPts val="430"/>
              </a:spcBef>
            </a:pP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Hipótese: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Clientes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buscam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44257"/>
                </a:solidFill>
                <a:latin typeface="Trebuchet MS"/>
                <a:cs typeface="Trebuchet MS"/>
              </a:rPr>
              <a:t>por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44257"/>
                </a:solidFill>
                <a:latin typeface="Trebuchet MS"/>
                <a:cs typeface="Trebuchet MS"/>
              </a:rPr>
              <a:t>agilidade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eficiência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44257"/>
                </a:solidFill>
                <a:latin typeface="Trebuchet MS"/>
                <a:cs typeface="Trebuchet MS"/>
              </a:rPr>
              <a:t>no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atendimento.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5322" y="6023746"/>
            <a:ext cx="78975" cy="789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5322" y="6743305"/>
            <a:ext cx="78975" cy="789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5322" y="7103085"/>
            <a:ext cx="78975" cy="789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5322" y="7462864"/>
            <a:ext cx="78975" cy="789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5322" y="8182423"/>
            <a:ext cx="78975" cy="789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5322" y="8542202"/>
            <a:ext cx="78975" cy="7897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793244" y="5086492"/>
            <a:ext cx="9064625" cy="400304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650" spc="30" dirty="0">
                <a:solidFill>
                  <a:srgbClr val="244257"/>
                </a:solidFill>
                <a:latin typeface="Trebuchet MS"/>
                <a:cs typeface="Trebuchet MS"/>
              </a:rPr>
              <a:t>PERGUNTAS</a:t>
            </a:r>
            <a:r>
              <a:rPr sz="26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50" spc="20" dirty="0">
                <a:solidFill>
                  <a:srgbClr val="244257"/>
                </a:solidFill>
                <a:latin typeface="Trebuchet MS"/>
                <a:cs typeface="Trebuchet MS"/>
              </a:rPr>
              <a:t>PARA</a:t>
            </a:r>
            <a:r>
              <a:rPr sz="265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650" spc="40" dirty="0">
                <a:solidFill>
                  <a:srgbClr val="244257"/>
                </a:solidFill>
                <a:latin typeface="Trebuchet MS"/>
                <a:cs typeface="Trebuchet MS"/>
              </a:rPr>
              <a:t>RESPONDER:</a:t>
            </a:r>
            <a:endParaRPr sz="2650">
              <a:latin typeface="Trebuchet MS"/>
              <a:cs typeface="Trebuchet MS"/>
            </a:endParaRPr>
          </a:p>
          <a:p>
            <a:pPr marL="450215" marR="431800">
              <a:lnSpc>
                <a:spcPct val="118000"/>
              </a:lnSpc>
              <a:spcBef>
                <a:spcPts val="900"/>
              </a:spcBef>
            </a:pP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Qual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44257"/>
                </a:solidFill>
                <a:latin typeface="Trebuchet MS"/>
                <a:cs typeface="Trebuchet MS"/>
              </a:rPr>
              <a:t>é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local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com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maior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quantidade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melhores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laboratórios?(Vendem </a:t>
            </a:r>
            <a:r>
              <a:rPr sz="2000" spc="-59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mais)</a:t>
            </a:r>
            <a:endParaRPr sz="2000">
              <a:latin typeface="Trebuchet MS"/>
              <a:cs typeface="Trebuchet MS"/>
            </a:endParaRPr>
          </a:p>
          <a:p>
            <a:pPr marL="450215" marR="2496185">
              <a:lnSpc>
                <a:spcPct val="118000"/>
              </a:lnSpc>
            </a:pPr>
            <a:r>
              <a:rPr sz="2000" spc="20" dirty="0">
                <a:solidFill>
                  <a:srgbClr val="244257"/>
                </a:solidFill>
                <a:latin typeface="Trebuchet MS"/>
                <a:cs typeface="Trebuchet MS"/>
              </a:rPr>
              <a:t>Esses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44257"/>
                </a:solidFill>
                <a:latin typeface="Trebuchet MS"/>
                <a:cs typeface="Trebuchet MS"/>
              </a:rPr>
              <a:t>laboratórios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44257"/>
                </a:solidFill>
                <a:latin typeface="Trebuchet MS"/>
                <a:cs typeface="Trebuchet MS"/>
              </a:rPr>
              <a:t>possuem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alta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taxa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conversão? </a:t>
            </a:r>
            <a:r>
              <a:rPr sz="2000" spc="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As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especialidades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caras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são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as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lucram?</a:t>
            </a:r>
            <a:endParaRPr sz="2000">
              <a:latin typeface="Trebuchet MS"/>
              <a:cs typeface="Trebuchet MS"/>
            </a:endParaRPr>
          </a:p>
          <a:p>
            <a:pPr marL="450215" marR="5080">
              <a:lnSpc>
                <a:spcPct val="118000"/>
              </a:lnSpc>
            </a:pP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Dentre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44257"/>
                </a:solidFill>
                <a:latin typeface="Trebuchet MS"/>
                <a:cs typeface="Trebuchet MS"/>
              </a:rPr>
              <a:t>as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faixas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econômicas,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44257"/>
                </a:solidFill>
                <a:latin typeface="Trebuchet MS"/>
                <a:cs typeface="Trebuchet MS"/>
              </a:rPr>
              <a:t>qual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44257"/>
                </a:solidFill>
                <a:latin typeface="Trebuchet MS"/>
                <a:cs typeface="Trebuchet MS"/>
              </a:rPr>
              <a:t>consumista?Qual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destas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cidades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44257"/>
                </a:solidFill>
                <a:latin typeface="Trebuchet MS"/>
                <a:cs typeface="Trebuchet MS"/>
              </a:rPr>
              <a:t>é </a:t>
            </a:r>
            <a:r>
              <a:rPr sz="2000" spc="-59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44257"/>
                </a:solidFill>
                <a:latin typeface="Trebuchet MS"/>
                <a:cs typeface="Trebuchet MS"/>
              </a:rPr>
              <a:t>melhor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44257"/>
                </a:solidFill>
                <a:latin typeface="Trebuchet MS"/>
                <a:cs typeface="Trebuchet MS"/>
              </a:rPr>
              <a:t>em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relação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situação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econômica?</a:t>
            </a:r>
            <a:endParaRPr sz="2000">
              <a:latin typeface="Trebuchet MS"/>
              <a:cs typeface="Trebuchet MS"/>
            </a:endParaRPr>
          </a:p>
          <a:p>
            <a:pPr marL="450215">
              <a:lnSpc>
                <a:spcPct val="100000"/>
              </a:lnSpc>
              <a:spcBef>
                <a:spcPts val="434"/>
              </a:spcBef>
            </a:pP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Qual</a:t>
            </a: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244257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faixa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44257"/>
                </a:solidFill>
                <a:latin typeface="Trebuchet MS"/>
                <a:cs typeface="Trebuchet MS"/>
              </a:rPr>
              <a:t>etária</a:t>
            </a:r>
            <a:r>
              <a:rPr sz="2000" spc="-4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44257"/>
                </a:solidFill>
                <a:latin typeface="Trebuchet MS"/>
                <a:cs typeface="Trebuchet MS"/>
              </a:rPr>
              <a:t>que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44257"/>
                </a:solidFill>
                <a:latin typeface="Trebuchet MS"/>
                <a:cs typeface="Trebuchet MS"/>
              </a:rPr>
              <a:t>mais</a:t>
            </a:r>
            <a:r>
              <a:rPr sz="2000" spc="-4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consome?</a:t>
            </a:r>
            <a:endParaRPr sz="2000">
              <a:latin typeface="Trebuchet MS"/>
              <a:cs typeface="Trebuchet MS"/>
            </a:endParaRPr>
          </a:p>
          <a:p>
            <a:pPr marL="450215" marR="243840">
              <a:lnSpc>
                <a:spcPct val="118000"/>
              </a:lnSpc>
            </a:pP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Existe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alguma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44257"/>
                </a:solidFill>
                <a:latin typeface="Trebuchet MS"/>
                <a:cs typeface="Trebuchet MS"/>
              </a:rPr>
              <a:t>correlação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44257"/>
                </a:solidFill>
                <a:latin typeface="Trebuchet MS"/>
                <a:cs typeface="Trebuchet MS"/>
              </a:rPr>
              <a:t>entre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aquantidade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44257"/>
                </a:solidFill>
                <a:latin typeface="Trebuchet MS"/>
                <a:cs typeface="Trebuchet MS"/>
              </a:rPr>
              <a:t>demográfica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244257"/>
                </a:solidFill>
                <a:latin typeface="Trebuchet MS"/>
                <a:cs typeface="Trebuchet MS"/>
              </a:rPr>
              <a:t>o</a:t>
            </a:r>
            <a:r>
              <a:rPr sz="2000" spc="-3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44257"/>
                </a:solidFill>
                <a:latin typeface="Trebuchet MS"/>
                <a:cs typeface="Trebuchet MS"/>
              </a:rPr>
              <a:t>consumo</a:t>
            </a:r>
            <a:r>
              <a:rPr sz="2000" spc="-3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44257"/>
                </a:solidFill>
                <a:latin typeface="Trebuchet MS"/>
                <a:cs typeface="Trebuchet MS"/>
              </a:rPr>
              <a:t>de </a:t>
            </a:r>
            <a:r>
              <a:rPr sz="2000" spc="-59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44257"/>
                </a:solidFill>
                <a:latin typeface="Trebuchet MS"/>
                <a:cs typeface="Trebuchet MS"/>
              </a:rPr>
              <a:t>serviços?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228600" y="208740"/>
              <a:ext cx="17830800" cy="9867900"/>
            </a:xfrm>
            <a:custGeom>
              <a:avLst/>
              <a:gdLst/>
              <a:ahLst/>
              <a:cxnLst/>
              <a:rect l="l" t="t" r="r" b="b"/>
              <a:pathLst>
                <a:path w="17830800" h="9867900">
                  <a:moveTo>
                    <a:pt x="17830798" y="9867899"/>
                  </a:moveTo>
                  <a:lnTo>
                    <a:pt x="0" y="9867899"/>
                  </a:lnTo>
                  <a:lnTo>
                    <a:pt x="0" y="0"/>
                  </a:lnTo>
                  <a:lnTo>
                    <a:pt x="17830798" y="0"/>
                  </a:lnTo>
                  <a:lnTo>
                    <a:pt x="17830798" y="9867899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5439" y="11"/>
              <a:ext cx="2152650" cy="2153285"/>
            </a:xfrm>
            <a:custGeom>
              <a:avLst/>
              <a:gdLst/>
              <a:ahLst/>
              <a:cxnLst/>
              <a:rect l="l" t="t" r="r" b="b"/>
              <a:pathLst>
                <a:path w="2152650" h="2153285">
                  <a:moveTo>
                    <a:pt x="2152561" y="2096643"/>
                  </a:moveTo>
                  <a:lnTo>
                    <a:pt x="2104605" y="2096096"/>
                  </a:lnTo>
                  <a:lnTo>
                    <a:pt x="2056828" y="2094484"/>
                  </a:lnTo>
                  <a:lnTo>
                    <a:pt x="2009317" y="2091791"/>
                  </a:lnTo>
                  <a:lnTo>
                    <a:pt x="1962099" y="2088057"/>
                  </a:lnTo>
                  <a:lnTo>
                    <a:pt x="1915172" y="2083282"/>
                  </a:lnTo>
                  <a:lnTo>
                    <a:pt x="1868551" y="2077466"/>
                  </a:lnTo>
                  <a:lnTo>
                    <a:pt x="1822259" y="2070633"/>
                  </a:lnTo>
                  <a:lnTo>
                    <a:pt x="1776285" y="2062797"/>
                  </a:lnTo>
                  <a:lnTo>
                    <a:pt x="1730667" y="2053971"/>
                  </a:lnTo>
                  <a:lnTo>
                    <a:pt x="1685391" y="2044153"/>
                  </a:lnTo>
                  <a:lnTo>
                    <a:pt x="1640484" y="2033371"/>
                  </a:lnTo>
                  <a:lnTo>
                    <a:pt x="1595958" y="2021624"/>
                  </a:lnTo>
                  <a:lnTo>
                    <a:pt x="1551813" y="2008924"/>
                  </a:lnTo>
                  <a:lnTo>
                    <a:pt x="1508086" y="1995297"/>
                  </a:lnTo>
                  <a:lnTo>
                    <a:pt x="1464754" y="1980730"/>
                  </a:lnTo>
                  <a:lnTo>
                    <a:pt x="1421853" y="1965261"/>
                  </a:lnTo>
                  <a:lnTo>
                    <a:pt x="1379397" y="1948891"/>
                  </a:lnTo>
                  <a:lnTo>
                    <a:pt x="1337373" y="1931619"/>
                  </a:lnTo>
                  <a:lnTo>
                    <a:pt x="1295819" y="1913483"/>
                  </a:lnTo>
                  <a:lnTo>
                    <a:pt x="1254734" y="1894471"/>
                  </a:lnTo>
                  <a:lnTo>
                    <a:pt x="1214120" y="1874608"/>
                  </a:lnTo>
                  <a:lnTo>
                    <a:pt x="1174013" y="1853895"/>
                  </a:lnTo>
                  <a:lnTo>
                    <a:pt x="1134414" y="1832356"/>
                  </a:lnTo>
                  <a:lnTo>
                    <a:pt x="1095324" y="1809991"/>
                  </a:lnTo>
                  <a:lnTo>
                    <a:pt x="1056767" y="1786813"/>
                  </a:lnTo>
                  <a:lnTo>
                    <a:pt x="1018743" y="1762848"/>
                  </a:lnTo>
                  <a:lnTo>
                    <a:pt x="981278" y="1738096"/>
                  </a:lnTo>
                  <a:lnTo>
                    <a:pt x="944384" y="1712569"/>
                  </a:lnTo>
                  <a:lnTo>
                    <a:pt x="908062" y="1686280"/>
                  </a:lnTo>
                  <a:lnTo>
                    <a:pt x="872324" y="1659242"/>
                  </a:lnTo>
                  <a:lnTo>
                    <a:pt x="837184" y="1631454"/>
                  </a:lnTo>
                  <a:lnTo>
                    <a:pt x="802652" y="1602955"/>
                  </a:lnTo>
                  <a:lnTo>
                    <a:pt x="768743" y="1573733"/>
                  </a:lnTo>
                  <a:lnTo>
                    <a:pt x="735482" y="1543799"/>
                  </a:lnTo>
                  <a:lnTo>
                    <a:pt x="702856" y="1513179"/>
                  </a:lnTo>
                  <a:lnTo>
                    <a:pt x="670890" y="1481886"/>
                  </a:lnTo>
                  <a:lnTo>
                    <a:pt x="639584" y="1449920"/>
                  </a:lnTo>
                  <a:lnTo>
                    <a:pt x="608965" y="1417294"/>
                  </a:lnTo>
                  <a:lnTo>
                    <a:pt x="579043" y="1384020"/>
                  </a:lnTo>
                  <a:lnTo>
                    <a:pt x="549821" y="1350111"/>
                  </a:lnTo>
                  <a:lnTo>
                    <a:pt x="521309" y="1315593"/>
                  </a:lnTo>
                  <a:lnTo>
                    <a:pt x="493534" y="1280452"/>
                  </a:lnTo>
                  <a:lnTo>
                    <a:pt x="466496" y="1244714"/>
                  </a:lnTo>
                  <a:lnTo>
                    <a:pt x="440207" y="1208392"/>
                  </a:lnTo>
                  <a:lnTo>
                    <a:pt x="414680" y="1171486"/>
                  </a:lnTo>
                  <a:lnTo>
                    <a:pt x="389915" y="1134021"/>
                  </a:lnTo>
                  <a:lnTo>
                    <a:pt x="365950" y="1096010"/>
                  </a:lnTo>
                  <a:lnTo>
                    <a:pt x="342785" y="1057452"/>
                  </a:lnTo>
                  <a:lnTo>
                    <a:pt x="320421" y="1018362"/>
                  </a:lnTo>
                  <a:lnTo>
                    <a:pt x="298881" y="978750"/>
                  </a:lnTo>
                  <a:lnTo>
                    <a:pt x="278168" y="938644"/>
                  </a:lnTo>
                  <a:lnTo>
                    <a:pt x="258305" y="898042"/>
                  </a:lnTo>
                  <a:lnTo>
                    <a:pt x="239293" y="856957"/>
                  </a:lnTo>
                  <a:lnTo>
                    <a:pt x="221145" y="815403"/>
                  </a:lnTo>
                  <a:lnTo>
                    <a:pt x="203885" y="773379"/>
                  </a:lnTo>
                  <a:lnTo>
                    <a:pt x="187515" y="730923"/>
                  </a:lnTo>
                  <a:lnTo>
                    <a:pt x="172034" y="688022"/>
                  </a:lnTo>
                  <a:lnTo>
                    <a:pt x="157581" y="644994"/>
                  </a:lnTo>
                  <a:lnTo>
                    <a:pt x="143903" y="601154"/>
                  </a:lnTo>
                  <a:lnTo>
                    <a:pt x="131178" y="556920"/>
                  </a:lnTo>
                  <a:lnTo>
                    <a:pt x="119405" y="512318"/>
                  </a:lnTo>
                  <a:lnTo>
                    <a:pt x="108623" y="467385"/>
                  </a:lnTo>
                  <a:lnTo>
                    <a:pt x="98806" y="422122"/>
                  </a:lnTo>
                  <a:lnTo>
                    <a:pt x="89966" y="376491"/>
                  </a:lnTo>
                  <a:lnTo>
                    <a:pt x="82130" y="330530"/>
                  </a:lnTo>
                  <a:lnTo>
                    <a:pt x="75311" y="284226"/>
                  </a:lnTo>
                  <a:lnTo>
                    <a:pt x="69494" y="237604"/>
                  </a:lnTo>
                  <a:lnTo>
                    <a:pt x="64719" y="190690"/>
                  </a:lnTo>
                  <a:lnTo>
                    <a:pt x="60972" y="143459"/>
                  </a:lnTo>
                  <a:lnTo>
                    <a:pt x="58293" y="95961"/>
                  </a:lnTo>
                  <a:lnTo>
                    <a:pt x="56680" y="48183"/>
                  </a:lnTo>
                  <a:lnTo>
                    <a:pt x="56134" y="0"/>
                  </a:lnTo>
                  <a:lnTo>
                    <a:pt x="0" y="0"/>
                  </a:lnTo>
                  <a:lnTo>
                    <a:pt x="520" y="48107"/>
                  </a:lnTo>
                  <a:lnTo>
                    <a:pt x="2095" y="95846"/>
                  </a:lnTo>
                  <a:lnTo>
                    <a:pt x="4711" y="143332"/>
                  </a:lnTo>
                  <a:lnTo>
                    <a:pt x="8343" y="190538"/>
                  </a:lnTo>
                  <a:lnTo>
                    <a:pt x="12992" y="237451"/>
                  </a:lnTo>
                  <a:lnTo>
                    <a:pt x="18643" y="284073"/>
                  </a:lnTo>
                  <a:lnTo>
                    <a:pt x="25298" y="330377"/>
                  </a:lnTo>
                  <a:lnTo>
                    <a:pt x="32918" y="376377"/>
                  </a:lnTo>
                  <a:lnTo>
                    <a:pt x="41516" y="422033"/>
                  </a:lnTo>
                  <a:lnTo>
                    <a:pt x="51066" y="467360"/>
                  </a:lnTo>
                  <a:lnTo>
                    <a:pt x="61556" y="512292"/>
                  </a:lnTo>
                  <a:lnTo>
                    <a:pt x="72986" y="556818"/>
                  </a:lnTo>
                  <a:lnTo>
                    <a:pt x="85318" y="600951"/>
                  </a:lnTo>
                  <a:lnTo>
                    <a:pt x="98564" y="644690"/>
                  </a:lnTo>
                  <a:lnTo>
                    <a:pt x="112839" y="688441"/>
                  </a:lnTo>
                  <a:lnTo>
                    <a:pt x="127914" y="731481"/>
                  </a:lnTo>
                  <a:lnTo>
                    <a:pt x="143865" y="774103"/>
                  </a:lnTo>
                  <a:lnTo>
                    <a:pt x="160693" y="816292"/>
                  </a:lnTo>
                  <a:lnTo>
                    <a:pt x="178384" y="858037"/>
                  </a:lnTo>
                  <a:lnTo>
                    <a:pt x="196926" y="899325"/>
                  </a:lnTo>
                  <a:lnTo>
                    <a:pt x="216293" y="940168"/>
                  </a:lnTo>
                  <a:lnTo>
                    <a:pt x="236499" y="980528"/>
                  </a:lnTo>
                  <a:lnTo>
                    <a:pt x="257517" y="1020394"/>
                  </a:lnTo>
                  <a:lnTo>
                    <a:pt x="279336" y="1059776"/>
                  </a:lnTo>
                  <a:lnTo>
                    <a:pt x="301955" y="1098651"/>
                  </a:lnTo>
                  <a:lnTo>
                    <a:pt x="325348" y="1137005"/>
                  </a:lnTo>
                  <a:lnTo>
                    <a:pt x="349516" y="1174826"/>
                  </a:lnTo>
                  <a:lnTo>
                    <a:pt x="374446" y="1212113"/>
                  </a:lnTo>
                  <a:lnTo>
                    <a:pt x="400126" y="1248841"/>
                  </a:lnTo>
                  <a:lnTo>
                    <a:pt x="426542" y="1285011"/>
                  </a:lnTo>
                  <a:lnTo>
                    <a:pt x="453682" y="1320609"/>
                  </a:lnTo>
                  <a:lnTo>
                    <a:pt x="481545" y="1355623"/>
                  </a:lnTo>
                  <a:lnTo>
                    <a:pt x="510108" y="1390040"/>
                  </a:lnTo>
                  <a:lnTo>
                    <a:pt x="539369" y="1423860"/>
                  </a:lnTo>
                  <a:lnTo>
                    <a:pt x="569315" y="1457045"/>
                  </a:lnTo>
                  <a:lnTo>
                    <a:pt x="599935" y="1489621"/>
                  </a:lnTo>
                  <a:lnTo>
                    <a:pt x="631215" y="1521548"/>
                  </a:lnTo>
                  <a:lnTo>
                    <a:pt x="663143" y="1552816"/>
                  </a:lnTo>
                  <a:lnTo>
                    <a:pt x="695706" y="1583436"/>
                  </a:lnTo>
                  <a:lnTo>
                    <a:pt x="728903" y="1613382"/>
                  </a:lnTo>
                  <a:lnTo>
                    <a:pt x="762711" y="1642643"/>
                  </a:lnTo>
                  <a:lnTo>
                    <a:pt x="797140" y="1671205"/>
                  </a:lnTo>
                  <a:lnTo>
                    <a:pt x="832154" y="1699069"/>
                  </a:lnTo>
                  <a:lnTo>
                    <a:pt x="867752" y="1726209"/>
                  </a:lnTo>
                  <a:lnTo>
                    <a:pt x="903922" y="1752625"/>
                  </a:lnTo>
                  <a:lnTo>
                    <a:pt x="940650" y="1778304"/>
                  </a:lnTo>
                  <a:lnTo>
                    <a:pt x="977938" y="1803234"/>
                  </a:lnTo>
                  <a:lnTo>
                    <a:pt x="1015758" y="1827403"/>
                  </a:lnTo>
                  <a:lnTo>
                    <a:pt x="1054112" y="1850796"/>
                  </a:lnTo>
                  <a:lnTo>
                    <a:pt x="1092987" y="1873415"/>
                  </a:lnTo>
                  <a:lnTo>
                    <a:pt x="1132370" y="1895233"/>
                  </a:lnTo>
                  <a:lnTo>
                    <a:pt x="1172235" y="1916252"/>
                  </a:lnTo>
                  <a:lnTo>
                    <a:pt x="1212596" y="1936445"/>
                  </a:lnTo>
                  <a:lnTo>
                    <a:pt x="1253439" y="1955825"/>
                  </a:lnTo>
                  <a:lnTo>
                    <a:pt x="1294726" y="1974354"/>
                  </a:lnTo>
                  <a:lnTo>
                    <a:pt x="1336471" y="1992045"/>
                  </a:lnTo>
                  <a:lnTo>
                    <a:pt x="1378661" y="2008873"/>
                  </a:lnTo>
                  <a:lnTo>
                    <a:pt x="1421282" y="2024837"/>
                  </a:lnTo>
                  <a:lnTo>
                    <a:pt x="1464322" y="2039912"/>
                  </a:lnTo>
                  <a:lnTo>
                    <a:pt x="1507769" y="2054085"/>
                  </a:lnTo>
                  <a:lnTo>
                    <a:pt x="1551609" y="2067369"/>
                  </a:lnTo>
                  <a:lnTo>
                    <a:pt x="1595843" y="2079739"/>
                  </a:lnTo>
                  <a:lnTo>
                    <a:pt x="1640446" y="2091169"/>
                  </a:lnTo>
                  <a:lnTo>
                    <a:pt x="1685404" y="2101672"/>
                  </a:lnTo>
                  <a:lnTo>
                    <a:pt x="1730730" y="2111222"/>
                  </a:lnTo>
                  <a:lnTo>
                    <a:pt x="1776387" y="2119820"/>
                  </a:lnTo>
                  <a:lnTo>
                    <a:pt x="1822373" y="2127453"/>
                  </a:lnTo>
                  <a:lnTo>
                    <a:pt x="1868690" y="2134095"/>
                  </a:lnTo>
                  <a:lnTo>
                    <a:pt x="1915312" y="2139746"/>
                  </a:lnTo>
                  <a:lnTo>
                    <a:pt x="1962226" y="2144395"/>
                  </a:lnTo>
                  <a:lnTo>
                    <a:pt x="2009432" y="2148027"/>
                  </a:lnTo>
                  <a:lnTo>
                    <a:pt x="2056904" y="2150643"/>
                  </a:lnTo>
                  <a:lnTo>
                    <a:pt x="2104656" y="2152218"/>
                  </a:lnTo>
                  <a:lnTo>
                    <a:pt x="2152561" y="2152739"/>
                  </a:lnTo>
                  <a:lnTo>
                    <a:pt x="2152561" y="2096643"/>
                  </a:lnTo>
                  <a:close/>
                </a:path>
                <a:path w="2152650" h="2153285">
                  <a:moveTo>
                    <a:pt x="2152561" y="0"/>
                  </a:moveTo>
                  <a:lnTo>
                    <a:pt x="168046" y="0"/>
                  </a:lnTo>
                  <a:lnTo>
                    <a:pt x="168617" y="48247"/>
                  </a:lnTo>
                  <a:lnTo>
                    <a:pt x="170332" y="96113"/>
                  </a:lnTo>
                  <a:lnTo>
                    <a:pt x="173189" y="143687"/>
                  </a:lnTo>
                  <a:lnTo>
                    <a:pt x="177152" y="190969"/>
                  </a:lnTo>
                  <a:lnTo>
                    <a:pt x="182206" y="237921"/>
                  </a:lnTo>
                  <a:lnTo>
                    <a:pt x="188366" y="284543"/>
                  </a:lnTo>
                  <a:lnTo>
                    <a:pt x="195592" y="330822"/>
                  </a:lnTo>
                  <a:lnTo>
                    <a:pt x="203898" y="376745"/>
                  </a:lnTo>
                  <a:lnTo>
                    <a:pt x="213245" y="422300"/>
                  </a:lnTo>
                  <a:lnTo>
                    <a:pt x="223621" y="467474"/>
                  </a:lnTo>
                  <a:lnTo>
                    <a:pt x="235026" y="512254"/>
                  </a:lnTo>
                  <a:lnTo>
                    <a:pt x="247446" y="556615"/>
                  </a:lnTo>
                  <a:lnTo>
                    <a:pt x="260870" y="600570"/>
                  </a:lnTo>
                  <a:lnTo>
                    <a:pt x="275272" y="644080"/>
                  </a:lnTo>
                  <a:lnTo>
                    <a:pt x="290639" y="687146"/>
                  </a:lnTo>
                  <a:lnTo>
                    <a:pt x="306971" y="729742"/>
                  </a:lnTo>
                  <a:lnTo>
                    <a:pt x="324256" y="771867"/>
                  </a:lnTo>
                  <a:lnTo>
                    <a:pt x="342455" y="813511"/>
                  </a:lnTo>
                  <a:lnTo>
                    <a:pt x="361594" y="854646"/>
                  </a:lnTo>
                  <a:lnTo>
                    <a:pt x="381622" y="895273"/>
                  </a:lnTo>
                  <a:lnTo>
                    <a:pt x="402551" y="935380"/>
                  </a:lnTo>
                  <a:lnTo>
                    <a:pt x="424370" y="974928"/>
                  </a:lnTo>
                  <a:lnTo>
                    <a:pt x="447040" y="1013942"/>
                  </a:lnTo>
                  <a:lnTo>
                    <a:pt x="470573" y="1052385"/>
                  </a:lnTo>
                  <a:lnTo>
                    <a:pt x="494944" y="1090244"/>
                  </a:lnTo>
                  <a:lnTo>
                    <a:pt x="520153" y="1127518"/>
                  </a:lnTo>
                  <a:lnTo>
                    <a:pt x="546163" y="1164183"/>
                  </a:lnTo>
                  <a:lnTo>
                    <a:pt x="572985" y="1200226"/>
                  </a:lnTo>
                  <a:lnTo>
                    <a:pt x="600583" y="1235633"/>
                  </a:lnTo>
                  <a:lnTo>
                    <a:pt x="628967" y="1270406"/>
                  </a:lnTo>
                  <a:lnTo>
                    <a:pt x="658114" y="1304518"/>
                  </a:lnTo>
                  <a:lnTo>
                    <a:pt x="687997" y="1337970"/>
                  </a:lnTo>
                  <a:lnTo>
                    <a:pt x="718629" y="1370723"/>
                  </a:lnTo>
                  <a:lnTo>
                    <a:pt x="749985" y="1402778"/>
                  </a:lnTo>
                  <a:lnTo>
                    <a:pt x="782040" y="1434134"/>
                  </a:lnTo>
                  <a:lnTo>
                    <a:pt x="814793" y="1464767"/>
                  </a:lnTo>
                  <a:lnTo>
                    <a:pt x="848245" y="1494650"/>
                  </a:lnTo>
                  <a:lnTo>
                    <a:pt x="882357" y="1523796"/>
                  </a:lnTo>
                  <a:lnTo>
                    <a:pt x="917117" y="1552181"/>
                  </a:lnTo>
                  <a:lnTo>
                    <a:pt x="952538" y="1579778"/>
                  </a:lnTo>
                  <a:lnTo>
                    <a:pt x="988580" y="1606600"/>
                  </a:lnTo>
                  <a:lnTo>
                    <a:pt x="1025245" y="1632610"/>
                  </a:lnTo>
                  <a:lnTo>
                    <a:pt x="1062520" y="1657819"/>
                  </a:lnTo>
                  <a:lnTo>
                    <a:pt x="1100378" y="1682191"/>
                  </a:lnTo>
                  <a:lnTo>
                    <a:pt x="1138821" y="1705724"/>
                  </a:lnTo>
                  <a:lnTo>
                    <a:pt x="1177823" y="1728393"/>
                  </a:lnTo>
                  <a:lnTo>
                    <a:pt x="1217383" y="1750212"/>
                  </a:lnTo>
                  <a:lnTo>
                    <a:pt x="1257490" y="1771142"/>
                  </a:lnTo>
                  <a:lnTo>
                    <a:pt x="1298117" y="1791169"/>
                  </a:lnTo>
                  <a:lnTo>
                    <a:pt x="1339253" y="1810308"/>
                  </a:lnTo>
                  <a:lnTo>
                    <a:pt x="1380896" y="1828507"/>
                  </a:lnTo>
                  <a:lnTo>
                    <a:pt x="1423022" y="1845792"/>
                  </a:lnTo>
                  <a:lnTo>
                    <a:pt x="1465618" y="1862124"/>
                  </a:lnTo>
                  <a:lnTo>
                    <a:pt x="1508683" y="1877491"/>
                  </a:lnTo>
                  <a:lnTo>
                    <a:pt x="1552194" y="1891893"/>
                  </a:lnTo>
                  <a:lnTo>
                    <a:pt x="1596136" y="1905317"/>
                  </a:lnTo>
                  <a:lnTo>
                    <a:pt x="1640509" y="1917738"/>
                  </a:lnTo>
                  <a:lnTo>
                    <a:pt x="1685290" y="1929142"/>
                  </a:lnTo>
                  <a:lnTo>
                    <a:pt x="1730451" y="1939531"/>
                  </a:lnTo>
                  <a:lnTo>
                    <a:pt x="1776006" y="1948865"/>
                  </a:lnTo>
                  <a:lnTo>
                    <a:pt x="1821929" y="1957171"/>
                  </a:lnTo>
                  <a:lnTo>
                    <a:pt x="1868220" y="1964397"/>
                  </a:lnTo>
                  <a:lnTo>
                    <a:pt x="1914842" y="1970557"/>
                  </a:lnTo>
                  <a:lnTo>
                    <a:pt x="1961794" y="1975624"/>
                  </a:lnTo>
                  <a:lnTo>
                    <a:pt x="2009063" y="1979587"/>
                  </a:lnTo>
                  <a:lnTo>
                    <a:pt x="2056638" y="1982431"/>
                  </a:lnTo>
                  <a:lnTo>
                    <a:pt x="2104504" y="1984146"/>
                  </a:lnTo>
                  <a:lnTo>
                    <a:pt x="2152561" y="1984717"/>
                  </a:lnTo>
                  <a:lnTo>
                    <a:pt x="2152561" y="0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00676" y="428994"/>
              <a:ext cx="1001394" cy="1001394"/>
            </a:xfrm>
            <a:custGeom>
              <a:avLst/>
              <a:gdLst/>
              <a:ahLst/>
              <a:cxnLst/>
              <a:rect l="l" t="t" r="r" b="b"/>
              <a:pathLst>
                <a:path w="1001394" h="1001394">
                  <a:moveTo>
                    <a:pt x="500415" y="1000818"/>
                  </a:moveTo>
                  <a:lnTo>
                    <a:pt x="452216" y="998528"/>
                  </a:lnTo>
                  <a:lnTo>
                    <a:pt x="405319" y="991795"/>
                  </a:lnTo>
                  <a:lnTo>
                    <a:pt x="359928" y="980831"/>
                  </a:lnTo>
                  <a:lnTo>
                    <a:pt x="316253" y="965844"/>
                  </a:lnTo>
                  <a:lnTo>
                    <a:pt x="274503" y="947045"/>
                  </a:lnTo>
                  <a:lnTo>
                    <a:pt x="234888" y="924643"/>
                  </a:lnTo>
                  <a:lnTo>
                    <a:pt x="197617" y="898848"/>
                  </a:lnTo>
                  <a:lnTo>
                    <a:pt x="162901" y="869869"/>
                  </a:lnTo>
                  <a:lnTo>
                    <a:pt x="130948" y="837917"/>
                  </a:lnTo>
                  <a:lnTo>
                    <a:pt x="101970" y="803201"/>
                  </a:lnTo>
                  <a:lnTo>
                    <a:pt x="76175" y="765930"/>
                  </a:lnTo>
                  <a:lnTo>
                    <a:pt x="53773" y="726315"/>
                  </a:lnTo>
                  <a:lnTo>
                    <a:pt x="34973" y="684565"/>
                  </a:lnTo>
                  <a:lnTo>
                    <a:pt x="19987" y="640889"/>
                  </a:lnTo>
                  <a:lnTo>
                    <a:pt x="9022" y="595498"/>
                  </a:lnTo>
                  <a:lnTo>
                    <a:pt x="2290" y="548602"/>
                  </a:lnTo>
                  <a:lnTo>
                    <a:pt x="0" y="500404"/>
                  </a:lnTo>
                  <a:lnTo>
                    <a:pt x="2290" y="452216"/>
                  </a:lnTo>
                  <a:lnTo>
                    <a:pt x="9022" y="405319"/>
                  </a:lnTo>
                  <a:lnTo>
                    <a:pt x="19987" y="359929"/>
                  </a:lnTo>
                  <a:lnTo>
                    <a:pt x="34973" y="316253"/>
                  </a:lnTo>
                  <a:lnTo>
                    <a:pt x="53773" y="274503"/>
                  </a:lnTo>
                  <a:lnTo>
                    <a:pt x="76175" y="234888"/>
                  </a:lnTo>
                  <a:lnTo>
                    <a:pt x="101970" y="197617"/>
                  </a:lnTo>
                  <a:lnTo>
                    <a:pt x="130948" y="162901"/>
                  </a:lnTo>
                  <a:lnTo>
                    <a:pt x="162901" y="130948"/>
                  </a:lnTo>
                  <a:lnTo>
                    <a:pt x="197617" y="101970"/>
                  </a:lnTo>
                  <a:lnTo>
                    <a:pt x="234888" y="76175"/>
                  </a:lnTo>
                  <a:lnTo>
                    <a:pt x="274503" y="53773"/>
                  </a:lnTo>
                  <a:lnTo>
                    <a:pt x="316253" y="34974"/>
                  </a:lnTo>
                  <a:lnTo>
                    <a:pt x="359928" y="19987"/>
                  </a:lnTo>
                  <a:lnTo>
                    <a:pt x="405319" y="9023"/>
                  </a:lnTo>
                  <a:lnTo>
                    <a:pt x="452216" y="2290"/>
                  </a:lnTo>
                  <a:lnTo>
                    <a:pt x="500409" y="0"/>
                  </a:lnTo>
                  <a:lnTo>
                    <a:pt x="548602" y="2290"/>
                  </a:lnTo>
                  <a:lnTo>
                    <a:pt x="595498" y="9023"/>
                  </a:lnTo>
                  <a:lnTo>
                    <a:pt x="640889" y="19987"/>
                  </a:lnTo>
                  <a:lnTo>
                    <a:pt x="684565" y="34974"/>
                  </a:lnTo>
                  <a:lnTo>
                    <a:pt x="726315" y="53773"/>
                  </a:lnTo>
                  <a:lnTo>
                    <a:pt x="765930" y="76175"/>
                  </a:lnTo>
                  <a:lnTo>
                    <a:pt x="803201" y="101970"/>
                  </a:lnTo>
                  <a:lnTo>
                    <a:pt x="837917" y="130948"/>
                  </a:lnTo>
                  <a:lnTo>
                    <a:pt x="869869" y="162901"/>
                  </a:lnTo>
                  <a:lnTo>
                    <a:pt x="898848" y="197617"/>
                  </a:lnTo>
                  <a:lnTo>
                    <a:pt x="924643" y="234888"/>
                  </a:lnTo>
                  <a:lnTo>
                    <a:pt x="947045" y="274503"/>
                  </a:lnTo>
                  <a:lnTo>
                    <a:pt x="965844" y="316253"/>
                  </a:lnTo>
                  <a:lnTo>
                    <a:pt x="980831" y="359929"/>
                  </a:lnTo>
                  <a:lnTo>
                    <a:pt x="991795" y="405319"/>
                  </a:lnTo>
                  <a:lnTo>
                    <a:pt x="998527" y="452216"/>
                  </a:lnTo>
                  <a:lnTo>
                    <a:pt x="1000817" y="500409"/>
                  </a:lnTo>
                  <a:lnTo>
                    <a:pt x="998527" y="548602"/>
                  </a:lnTo>
                  <a:lnTo>
                    <a:pt x="991795" y="595498"/>
                  </a:lnTo>
                  <a:lnTo>
                    <a:pt x="980831" y="640889"/>
                  </a:lnTo>
                  <a:lnTo>
                    <a:pt x="965844" y="684565"/>
                  </a:lnTo>
                  <a:lnTo>
                    <a:pt x="947045" y="726315"/>
                  </a:lnTo>
                  <a:lnTo>
                    <a:pt x="924643" y="765930"/>
                  </a:lnTo>
                  <a:lnTo>
                    <a:pt x="898848" y="803201"/>
                  </a:lnTo>
                  <a:lnTo>
                    <a:pt x="869869" y="837917"/>
                  </a:lnTo>
                  <a:lnTo>
                    <a:pt x="837917" y="869869"/>
                  </a:lnTo>
                  <a:lnTo>
                    <a:pt x="803201" y="898848"/>
                  </a:lnTo>
                  <a:lnTo>
                    <a:pt x="765930" y="924643"/>
                  </a:lnTo>
                  <a:lnTo>
                    <a:pt x="726315" y="947045"/>
                  </a:lnTo>
                  <a:lnTo>
                    <a:pt x="684565" y="965844"/>
                  </a:lnTo>
                  <a:lnTo>
                    <a:pt x="640889" y="980831"/>
                  </a:lnTo>
                  <a:lnTo>
                    <a:pt x="595498" y="991795"/>
                  </a:lnTo>
                  <a:lnTo>
                    <a:pt x="548602" y="998528"/>
                  </a:lnTo>
                  <a:lnTo>
                    <a:pt x="500415" y="1000818"/>
                  </a:lnTo>
                  <a:close/>
                </a:path>
              </a:pathLst>
            </a:custGeom>
            <a:solidFill>
              <a:srgbClr val="244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91094"/>
              <a:ext cx="1702435" cy="1296035"/>
            </a:xfrm>
            <a:custGeom>
              <a:avLst/>
              <a:gdLst/>
              <a:ahLst/>
              <a:cxnLst/>
              <a:rect l="l" t="t" r="r" b="b"/>
              <a:pathLst>
                <a:path w="1702435" h="1296034">
                  <a:moveTo>
                    <a:pt x="1652576" y="1295905"/>
                  </a:moveTo>
                  <a:lnTo>
                    <a:pt x="0" y="1295905"/>
                  </a:lnTo>
                  <a:lnTo>
                    <a:pt x="0" y="307132"/>
                  </a:lnTo>
                  <a:lnTo>
                    <a:pt x="49482" y="258271"/>
                  </a:lnTo>
                  <a:lnTo>
                    <a:pt x="83062" y="228935"/>
                  </a:lnTo>
                  <a:lnTo>
                    <a:pt x="117953" y="201117"/>
                  </a:lnTo>
                  <a:lnTo>
                    <a:pt x="154104" y="174868"/>
                  </a:lnTo>
                  <a:lnTo>
                    <a:pt x="191462" y="150241"/>
                  </a:lnTo>
                  <a:lnTo>
                    <a:pt x="229977" y="127286"/>
                  </a:lnTo>
                  <a:lnTo>
                    <a:pt x="269596" y="106057"/>
                  </a:lnTo>
                  <a:lnTo>
                    <a:pt x="310267" y="86604"/>
                  </a:lnTo>
                  <a:lnTo>
                    <a:pt x="351940" y="68979"/>
                  </a:lnTo>
                  <a:lnTo>
                    <a:pt x="394562" y="53234"/>
                  </a:lnTo>
                  <a:lnTo>
                    <a:pt x="438081" y="39421"/>
                  </a:lnTo>
                  <a:lnTo>
                    <a:pt x="482447" y="27591"/>
                  </a:lnTo>
                  <a:lnTo>
                    <a:pt x="527606" y="17796"/>
                  </a:lnTo>
                  <a:lnTo>
                    <a:pt x="573508" y="10088"/>
                  </a:lnTo>
                  <a:lnTo>
                    <a:pt x="620101" y="4518"/>
                  </a:lnTo>
                  <a:lnTo>
                    <a:pt x="667333" y="1138"/>
                  </a:lnTo>
                  <a:lnTo>
                    <a:pt x="715152" y="0"/>
                  </a:lnTo>
                  <a:lnTo>
                    <a:pt x="762971" y="1138"/>
                  </a:lnTo>
                  <a:lnTo>
                    <a:pt x="810203" y="4518"/>
                  </a:lnTo>
                  <a:lnTo>
                    <a:pt x="856796" y="10088"/>
                  </a:lnTo>
                  <a:lnTo>
                    <a:pt x="902698" y="17796"/>
                  </a:lnTo>
                  <a:lnTo>
                    <a:pt x="947857" y="27591"/>
                  </a:lnTo>
                  <a:lnTo>
                    <a:pt x="992223" y="39421"/>
                  </a:lnTo>
                  <a:lnTo>
                    <a:pt x="1035742" y="53234"/>
                  </a:lnTo>
                  <a:lnTo>
                    <a:pt x="1078364" y="68979"/>
                  </a:lnTo>
                  <a:lnTo>
                    <a:pt x="1120037" y="86604"/>
                  </a:lnTo>
                  <a:lnTo>
                    <a:pt x="1160708" y="106057"/>
                  </a:lnTo>
                  <a:lnTo>
                    <a:pt x="1200327" y="127286"/>
                  </a:lnTo>
                  <a:lnTo>
                    <a:pt x="1238842" y="150241"/>
                  </a:lnTo>
                  <a:lnTo>
                    <a:pt x="1276200" y="174868"/>
                  </a:lnTo>
                  <a:lnTo>
                    <a:pt x="1312351" y="201117"/>
                  </a:lnTo>
                  <a:lnTo>
                    <a:pt x="1347242" y="228935"/>
                  </a:lnTo>
                  <a:lnTo>
                    <a:pt x="1380822" y="258271"/>
                  </a:lnTo>
                  <a:lnTo>
                    <a:pt x="1413040" y="289074"/>
                  </a:lnTo>
                  <a:lnTo>
                    <a:pt x="1443842" y="321291"/>
                  </a:lnTo>
                  <a:lnTo>
                    <a:pt x="1473178" y="354871"/>
                  </a:lnTo>
                  <a:lnTo>
                    <a:pt x="1500997" y="389763"/>
                  </a:lnTo>
                  <a:lnTo>
                    <a:pt x="1527246" y="425913"/>
                  </a:lnTo>
                  <a:lnTo>
                    <a:pt x="1551873" y="463272"/>
                  </a:lnTo>
                  <a:lnTo>
                    <a:pt x="1574827" y="501786"/>
                  </a:lnTo>
                  <a:lnTo>
                    <a:pt x="1596057" y="541405"/>
                  </a:lnTo>
                  <a:lnTo>
                    <a:pt x="1615509" y="582077"/>
                  </a:lnTo>
                  <a:lnTo>
                    <a:pt x="1633134" y="623750"/>
                  </a:lnTo>
                  <a:lnTo>
                    <a:pt x="1648879" y="666371"/>
                  </a:lnTo>
                  <a:lnTo>
                    <a:pt x="1662692" y="709891"/>
                  </a:lnTo>
                  <a:lnTo>
                    <a:pt x="1674523" y="754256"/>
                  </a:lnTo>
                  <a:lnTo>
                    <a:pt x="1684318" y="799416"/>
                  </a:lnTo>
                  <a:lnTo>
                    <a:pt x="1692026" y="845318"/>
                  </a:lnTo>
                  <a:lnTo>
                    <a:pt x="1697596" y="891910"/>
                  </a:lnTo>
                  <a:lnTo>
                    <a:pt x="1700976" y="939142"/>
                  </a:lnTo>
                  <a:lnTo>
                    <a:pt x="1702114" y="986962"/>
                  </a:lnTo>
                  <a:lnTo>
                    <a:pt x="1700976" y="1034781"/>
                  </a:lnTo>
                  <a:lnTo>
                    <a:pt x="1697596" y="1082012"/>
                  </a:lnTo>
                  <a:lnTo>
                    <a:pt x="1692026" y="1128605"/>
                  </a:lnTo>
                  <a:lnTo>
                    <a:pt x="1684318" y="1174507"/>
                  </a:lnTo>
                  <a:lnTo>
                    <a:pt x="1674523" y="1219667"/>
                  </a:lnTo>
                  <a:lnTo>
                    <a:pt x="1662692" y="1264032"/>
                  </a:lnTo>
                  <a:lnTo>
                    <a:pt x="1652576" y="1295905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4268" y="3902764"/>
              <a:ext cx="1960880" cy="2677160"/>
            </a:xfrm>
            <a:custGeom>
              <a:avLst/>
              <a:gdLst/>
              <a:ahLst/>
              <a:cxnLst/>
              <a:rect l="l" t="t" r="r" b="b"/>
              <a:pathLst>
                <a:path w="1960879" h="2677159">
                  <a:moveTo>
                    <a:pt x="1700643" y="2676726"/>
                  </a:moveTo>
                  <a:lnTo>
                    <a:pt x="260304" y="2676726"/>
                  </a:lnTo>
                  <a:lnTo>
                    <a:pt x="207889" y="2671414"/>
                  </a:lnTo>
                  <a:lnTo>
                    <a:pt x="158988" y="2656193"/>
                  </a:lnTo>
                  <a:lnTo>
                    <a:pt x="114733" y="2632130"/>
                  </a:lnTo>
                  <a:lnTo>
                    <a:pt x="76257" y="2600297"/>
                  </a:lnTo>
                  <a:lnTo>
                    <a:pt x="44495" y="2561736"/>
                  </a:lnTo>
                  <a:lnTo>
                    <a:pt x="20487" y="2517381"/>
                  </a:lnTo>
                  <a:lnTo>
                    <a:pt x="5299" y="2468370"/>
                  </a:lnTo>
                  <a:lnTo>
                    <a:pt x="0" y="2415838"/>
                  </a:lnTo>
                  <a:lnTo>
                    <a:pt x="0" y="260887"/>
                  </a:lnTo>
                  <a:lnTo>
                    <a:pt x="5299" y="208355"/>
                  </a:lnTo>
                  <a:lnTo>
                    <a:pt x="20487" y="159344"/>
                  </a:lnTo>
                  <a:lnTo>
                    <a:pt x="44495" y="114990"/>
                  </a:lnTo>
                  <a:lnTo>
                    <a:pt x="76258" y="76428"/>
                  </a:lnTo>
                  <a:lnTo>
                    <a:pt x="114733" y="44595"/>
                  </a:lnTo>
                  <a:lnTo>
                    <a:pt x="158988" y="20533"/>
                  </a:lnTo>
                  <a:lnTo>
                    <a:pt x="207889" y="5311"/>
                  </a:lnTo>
                  <a:lnTo>
                    <a:pt x="260304" y="0"/>
                  </a:lnTo>
                  <a:lnTo>
                    <a:pt x="1290441" y="0"/>
                  </a:lnTo>
                  <a:lnTo>
                    <a:pt x="1334237" y="3735"/>
                  </a:lnTo>
                  <a:lnTo>
                    <a:pt x="1357835" y="12115"/>
                  </a:lnTo>
                  <a:lnTo>
                    <a:pt x="1356525" y="12216"/>
                  </a:lnTo>
                  <a:lnTo>
                    <a:pt x="1337284" y="17647"/>
                  </a:lnTo>
                  <a:lnTo>
                    <a:pt x="1322123" y="29619"/>
                  </a:lnTo>
                  <a:lnTo>
                    <a:pt x="1312553" y="46419"/>
                  </a:lnTo>
                  <a:lnTo>
                    <a:pt x="1310085" y="66332"/>
                  </a:lnTo>
                  <a:lnTo>
                    <a:pt x="1312684" y="100962"/>
                  </a:lnTo>
                  <a:lnTo>
                    <a:pt x="260304" y="100962"/>
                  </a:lnTo>
                  <a:lnTo>
                    <a:pt x="198187" y="113520"/>
                  </a:lnTo>
                  <a:lnTo>
                    <a:pt x="147479" y="147809"/>
                  </a:lnTo>
                  <a:lnTo>
                    <a:pt x="113266" y="198631"/>
                  </a:lnTo>
                  <a:lnTo>
                    <a:pt x="100737" y="260887"/>
                  </a:lnTo>
                  <a:lnTo>
                    <a:pt x="100737" y="2415838"/>
                  </a:lnTo>
                  <a:lnTo>
                    <a:pt x="113266" y="2478094"/>
                  </a:lnTo>
                  <a:lnTo>
                    <a:pt x="147479" y="2528916"/>
                  </a:lnTo>
                  <a:lnTo>
                    <a:pt x="198187" y="2563206"/>
                  </a:lnTo>
                  <a:lnTo>
                    <a:pt x="260304" y="2575763"/>
                  </a:lnTo>
                  <a:lnTo>
                    <a:pt x="1906127" y="2575763"/>
                  </a:lnTo>
                  <a:lnTo>
                    <a:pt x="1897653" y="2586334"/>
                  </a:lnTo>
                  <a:lnTo>
                    <a:pt x="1884689" y="2600297"/>
                  </a:lnTo>
                  <a:lnTo>
                    <a:pt x="1846214" y="2632130"/>
                  </a:lnTo>
                  <a:lnTo>
                    <a:pt x="1801959" y="2656193"/>
                  </a:lnTo>
                  <a:lnTo>
                    <a:pt x="1753058" y="2671414"/>
                  </a:lnTo>
                  <a:lnTo>
                    <a:pt x="1700643" y="2676726"/>
                  </a:lnTo>
                  <a:close/>
                </a:path>
                <a:path w="1960879" h="2677159">
                  <a:moveTo>
                    <a:pt x="1370137" y="12824"/>
                  </a:moveTo>
                  <a:lnTo>
                    <a:pt x="1365894" y="12115"/>
                  </a:lnTo>
                  <a:lnTo>
                    <a:pt x="1367831" y="12115"/>
                  </a:lnTo>
                  <a:lnTo>
                    <a:pt x="1370137" y="12824"/>
                  </a:lnTo>
                  <a:close/>
                </a:path>
                <a:path w="1960879" h="2677159">
                  <a:moveTo>
                    <a:pt x="1376370" y="14740"/>
                  </a:moveTo>
                  <a:lnTo>
                    <a:pt x="1370137" y="12824"/>
                  </a:lnTo>
                  <a:lnTo>
                    <a:pt x="1371333" y="13024"/>
                  </a:lnTo>
                  <a:lnTo>
                    <a:pt x="1376370" y="14740"/>
                  </a:lnTo>
                  <a:close/>
                </a:path>
                <a:path w="1960879" h="2677159">
                  <a:moveTo>
                    <a:pt x="1936871" y="562564"/>
                  </a:moveTo>
                  <a:lnTo>
                    <a:pt x="1895267" y="534396"/>
                  </a:lnTo>
                  <a:lnTo>
                    <a:pt x="1780729" y="526117"/>
                  </a:lnTo>
                  <a:lnTo>
                    <a:pt x="1418277" y="162853"/>
                  </a:lnTo>
                  <a:lnTo>
                    <a:pt x="1410520" y="58760"/>
                  </a:lnTo>
                  <a:lnTo>
                    <a:pt x="1390163" y="21902"/>
                  </a:lnTo>
                  <a:lnTo>
                    <a:pt x="1377680" y="15144"/>
                  </a:lnTo>
                  <a:lnTo>
                    <a:pt x="1404139" y="26239"/>
                  </a:lnTo>
                  <a:lnTo>
                    <a:pt x="1452789" y="56985"/>
                  </a:lnTo>
                  <a:lnTo>
                    <a:pt x="1884589" y="487448"/>
                  </a:lnTo>
                  <a:lnTo>
                    <a:pt x="1914168" y="522886"/>
                  </a:lnTo>
                  <a:lnTo>
                    <a:pt x="1926393" y="542252"/>
                  </a:lnTo>
                  <a:lnTo>
                    <a:pt x="1936871" y="562564"/>
                  </a:lnTo>
                  <a:close/>
                </a:path>
                <a:path w="1960879" h="2677159">
                  <a:moveTo>
                    <a:pt x="1312805" y="102578"/>
                  </a:moveTo>
                  <a:lnTo>
                    <a:pt x="1305451" y="101467"/>
                  </a:lnTo>
                  <a:lnTo>
                    <a:pt x="1297997" y="100962"/>
                  </a:lnTo>
                  <a:lnTo>
                    <a:pt x="1312684" y="100962"/>
                  </a:lnTo>
                  <a:lnTo>
                    <a:pt x="1312805" y="102578"/>
                  </a:lnTo>
                  <a:close/>
                </a:path>
                <a:path w="1960879" h="2677159">
                  <a:moveTo>
                    <a:pt x="1941163" y="573256"/>
                  </a:moveTo>
                  <a:lnTo>
                    <a:pt x="1938080" y="565290"/>
                  </a:lnTo>
                  <a:lnTo>
                    <a:pt x="1941002" y="572358"/>
                  </a:lnTo>
                  <a:lnTo>
                    <a:pt x="1941163" y="573256"/>
                  </a:lnTo>
                  <a:close/>
                </a:path>
                <a:path w="1960879" h="2677159">
                  <a:moveTo>
                    <a:pt x="1957951" y="635258"/>
                  </a:moveTo>
                  <a:lnTo>
                    <a:pt x="1891640" y="635258"/>
                  </a:lnTo>
                  <a:lnTo>
                    <a:pt x="1910259" y="631672"/>
                  </a:lnTo>
                  <a:lnTo>
                    <a:pt x="1925828" y="621792"/>
                  </a:lnTo>
                  <a:lnTo>
                    <a:pt x="1936845" y="606933"/>
                  </a:lnTo>
                  <a:lnTo>
                    <a:pt x="1941807" y="588411"/>
                  </a:lnTo>
                  <a:lnTo>
                    <a:pt x="1942412" y="580233"/>
                  </a:lnTo>
                  <a:lnTo>
                    <a:pt x="1941163" y="573256"/>
                  </a:lnTo>
                  <a:lnTo>
                    <a:pt x="1947927" y="590738"/>
                  </a:lnTo>
                  <a:lnTo>
                    <a:pt x="1955054" y="617122"/>
                  </a:lnTo>
                  <a:lnTo>
                    <a:pt x="1957951" y="635258"/>
                  </a:lnTo>
                  <a:close/>
                </a:path>
                <a:path w="1960879" h="2677159">
                  <a:moveTo>
                    <a:pt x="1960847" y="2173931"/>
                  </a:moveTo>
                  <a:lnTo>
                    <a:pt x="1860110" y="2072968"/>
                  </a:lnTo>
                  <a:lnTo>
                    <a:pt x="1860110" y="671907"/>
                  </a:lnTo>
                  <a:lnTo>
                    <a:pt x="1859808" y="661953"/>
                  </a:lnTo>
                  <a:lnTo>
                    <a:pt x="1858901" y="652093"/>
                  </a:lnTo>
                  <a:lnTo>
                    <a:pt x="1857390" y="642347"/>
                  </a:lnTo>
                  <a:lnTo>
                    <a:pt x="1855274" y="632733"/>
                  </a:lnTo>
                  <a:lnTo>
                    <a:pt x="1889223" y="635258"/>
                  </a:lnTo>
                  <a:lnTo>
                    <a:pt x="1957951" y="635258"/>
                  </a:lnTo>
                  <a:lnTo>
                    <a:pt x="1959386" y="644245"/>
                  </a:lnTo>
                  <a:lnTo>
                    <a:pt x="1960847" y="671907"/>
                  </a:lnTo>
                  <a:lnTo>
                    <a:pt x="1960847" y="2173931"/>
                  </a:lnTo>
                  <a:close/>
                </a:path>
                <a:path w="1960879" h="2677159">
                  <a:moveTo>
                    <a:pt x="1952687" y="2418867"/>
                  </a:moveTo>
                  <a:lnTo>
                    <a:pt x="1860110" y="2326082"/>
                  </a:lnTo>
                  <a:lnTo>
                    <a:pt x="1860110" y="2215730"/>
                  </a:lnTo>
                  <a:lnTo>
                    <a:pt x="1960847" y="2316592"/>
                  </a:lnTo>
                  <a:lnTo>
                    <a:pt x="1960847" y="2410689"/>
                  </a:lnTo>
                  <a:lnTo>
                    <a:pt x="1952687" y="2418867"/>
                  </a:lnTo>
                  <a:close/>
                </a:path>
                <a:path w="1960879" h="2677159">
                  <a:moveTo>
                    <a:pt x="1906127" y="2575763"/>
                  </a:moveTo>
                  <a:lnTo>
                    <a:pt x="1700643" y="2575763"/>
                  </a:lnTo>
                  <a:lnTo>
                    <a:pt x="1732849" y="2572518"/>
                  </a:lnTo>
                  <a:lnTo>
                    <a:pt x="1762760" y="2563206"/>
                  </a:lnTo>
                  <a:lnTo>
                    <a:pt x="1813469" y="2528916"/>
                  </a:lnTo>
                  <a:lnTo>
                    <a:pt x="1837507" y="2498198"/>
                  </a:lnTo>
                  <a:lnTo>
                    <a:pt x="1853461" y="2462180"/>
                  </a:lnTo>
                  <a:lnTo>
                    <a:pt x="1930122" y="2539013"/>
                  </a:lnTo>
                  <a:lnTo>
                    <a:pt x="1920445" y="2555645"/>
                  </a:lnTo>
                  <a:lnTo>
                    <a:pt x="1909597" y="2571434"/>
                  </a:lnTo>
                  <a:lnTo>
                    <a:pt x="1906127" y="2575763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7074" y="3917404"/>
              <a:ext cx="542925" cy="618490"/>
            </a:xfrm>
            <a:custGeom>
              <a:avLst/>
              <a:gdLst/>
              <a:ahLst/>
              <a:cxnLst/>
              <a:rect l="l" t="t" r="r" b="b"/>
              <a:pathLst>
                <a:path w="542925" h="618489">
                  <a:moveTo>
                    <a:pt x="542469" y="618195"/>
                  </a:moveTo>
                  <a:lnTo>
                    <a:pt x="261009" y="597800"/>
                  </a:lnTo>
                  <a:lnTo>
                    <a:pt x="213986" y="590058"/>
                  </a:lnTo>
                  <a:lnTo>
                    <a:pt x="170182" y="574326"/>
                  </a:lnTo>
                  <a:lnTo>
                    <a:pt x="130440" y="551402"/>
                  </a:lnTo>
                  <a:lnTo>
                    <a:pt x="95599" y="522078"/>
                  </a:lnTo>
                  <a:lnTo>
                    <a:pt x="66341" y="487117"/>
                  </a:lnTo>
                  <a:lnTo>
                    <a:pt x="43468" y="447290"/>
                  </a:lnTo>
                  <a:lnTo>
                    <a:pt x="27772" y="403412"/>
                  </a:lnTo>
                  <a:lnTo>
                    <a:pt x="20046" y="356297"/>
                  </a:lnTo>
                  <a:lnTo>
                    <a:pt x="0" y="87938"/>
                  </a:lnTo>
                  <a:lnTo>
                    <a:pt x="25042" y="93587"/>
                  </a:lnTo>
                  <a:lnTo>
                    <a:pt x="70745" y="116433"/>
                  </a:lnTo>
                  <a:lnTo>
                    <a:pt x="105471" y="148314"/>
                  </a:lnTo>
                  <a:lnTo>
                    <a:pt x="120380" y="348927"/>
                  </a:lnTo>
                  <a:lnTo>
                    <a:pt x="120380" y="349129"/>
                  </a:lnTo>
                  <a:lnTo>
                    <a:pt x="125099" y="378019"/>
                  </a:lnTo>
                  <a:lnTo>
                    <a:pt x="148741" y="429248"/>
                  </a:lnTo>
                  <a:lnTo>
                    <a:pt x="188166" y="468716"/>
                  </a:lnTo>
                  <a:lnTo>
                    <a:pt x="239293" y="492411"/>
                  </a:lnTo>
                  <a:lnTo>
                    <a:pt x="467923" y="511578"/>
                  </a:lnTo>
                  <a:lnTo>
                    <a:pt x="500562" y="544290"/>
                  </a:lnTo>
                  <a:lnTo>
                    <a:pt x="514802" y="560622"/>
                  </a:lnTo>
                  <a:lnTo>
                    <a:pt x="526615" y="578554"/>
                  </a:lnTo>
                  <a:lnTo>
                    <a:pt x="535878" y="597830"/>
                  </a:lnTo>
                  <a:lnTo>
                    <a:pt x="542469" y="618195"/>
                  </a:lnTo>
                  <a:close/>
                </a:path>
                <a:path w="542925" h="618489">
                  <a:moveTo>
                    <a:pt x="20046" y="356398"/>
                  </a:moveTo>
                  <a:close/>
                </a:path>
                <a:path w="542925" h="618489">
                  <a:moveTo>
                    <a:pt x="64975" y="403"/>
                  </a:moveTo>
                  <a:lnTo>
                    <a:pt x="64068" y="201"/>
                  </a:lnTo>
                  <a:lnTo>
                    <a:pt x="63665" y="0"/>
                  </a:lnTo>
                  <a:lnTo>
                    <a:pt x="64068" y="100"/>
                  </a:lnTo>
                  <a:lnTo>
                    <a:pt x="64572" y="302"/>
                  </a:lnTo>
                  <a:lnTo>
                    <a:pt x="64975" y="403"/>
                  </a:lnTo>
                  <a:close/>
                </a:path>
              </a:pathLst>
            </a:custGeom>
            <a:solidFill>
              <a:srgbClr val="60C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4354" y="3914779"/>
              <a:ext cx="632460" cy="623570"/>
            </a:xfrm>
            <a:custGeom>
              <a:avLst/>
              <a:gdLst/>
              <a:ahLst/>
              <a:cxnLst/>
              <a:rect l="l" t="t" r="r" b="b"/>
              <a:pathLst>
                <a:path w="632460" h="623570">
                  <a:moveTo>
                    <a:pt x="581555" y="623243"/>
                  </a:moveTo>
                  <a:lnTo>
                    <a:pt x="579137" y="623243"/>
                  </a:lnTo>
                  <a:lnTo>
                    <a:pt x="545189" y="620719"/>
                  </a:lnTo>
                  <a:lnTo>
                    <a:pt x="538556" y="600354"/>
                  </a:lnTo>
                  <a:lnTo>
                    <a:pt x="529297" y="581078"/>
                  </a:lnTo>
                  <a:lnTo>
                    <a:pt x="517508" y="563146"/>
                  </a:lnTo>
                  <a:lnTo>
                    <a:pt x="503282" y="546814"/>
                  </a:lnTo>
                  <a:lnTo>
                    <a:pt x="470643" y="514102"/>
                  </a:lnTo>
                  <a:lnTo>
                    <a:pt x="585181" y="522381"/>
                  </a:lnTo>
                  <a:lnTo>
                    <a:pt x="619662" y="539788"/>
                  </a:lnTo>
                  <a:lnTo>
                    <a:pt x="632326" y="568218"/>
                  </a:lnTo>
                  <a:lnTo>
                    <a:pt x="631722" y="576396"/>
                  </a:lnTo>
                  <a:lnTo>
                    <a:pt x="626759" y="594918"/>
                  </a:lnTo>
                  <a:lnTo>
                    <a:pt x="615742" y="609777"/>
                  </a:lnTo>
                  <a:lnTo>
                    <a:pt x="600174" y="619657"/>
                  </a:lnTo>
                  <a:lnTo>
                    <a:pt x="581555" y="623243"/>
                  </a:lnTo>
                  <a:close/>
                </a:path>
                <a:path w="632460" h="623570">
                  <a:moveTo>
                    <a:pt x="108191" y="150737"/>
                  </a:moveTo>
                  <a:lnTo>
                    <a:pt x="73465" y="118915"/>
                  </a:lnTo>
                  <a:lnTo>
                    <a:pt x="27762" y="96110"/>
                  </a:lnTo>
                  <a:lnTo>
                    <a:pt x="2719" y="90462"/>
                  </a:lnTo>
                  <a:lnTo>
                    <a:pt x="0" y="54217"/>
                  </a:lnTo>
                  <a:lnTo>
                    <a:pt x="12000" y="17504"/>
                  </a:lnTo>
                  <a:lnTo>
                    <a:pt x="46439" y="100"/>
                  </a:lnTo>
                  <a:lnTo>
                    <a:pt x="47749" y="0"/>
                  </a:lnTo>
                  <a:lnTo>
                    <a:pt x="55909" y="0"/>
                  </a:lnTo>
                  <a:lnTo>
                    <a:pt x="61248" y="908"/>
                  </a:lnTo>
                  <a:lnTo>
                    <a:pt x="66284" y="2625"/>
                  </a:lnTo>
                  <a:lnTo>
                    <a:pt x="67191" y="2827"/>
                  </a:lnTo>
                  <a:lnTo>
                    <a:pt x="97187" y="32163"/>
                  </a:lnTo>
                  <a:lnTo>
                    <a:pt x="100434" y="46644"/>
                  </a:lnTo>
                  <a:lnTo>
                    <a:pt x="108191" y="150737"/>
                  </a:lnTo>
                  <a:close/>
                </a:path>
              </a:pathLst>
            </a:custGeom>
            <a:solidFill>
              <a:srgbClr val="4B9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5847" y="5583897"/>
              <a:ext cx="963930" cy="965835"/>
            </a:xfrm>
            <a:custGeom>
              <a:avLst/>
              <a:gdLst/>
              <a:ahLst/>
              <a:cxnLst/>
              <a:rect l="l" t="t" r="r" b="b"/>
              <a:pathLst>
                <a:path w="963929" h="965834">
                  <a:moveTo>
                    <a:pt x="736211" y="682609"/>
                  </a:moveTo>
                  <a:lnTo>
                    <a:pt x="689268" y="635561"/>
                  </a:lnTo>
                  <a:lnTo>
                    <a:pt x="689268" y="492799"/>
                  </a:lnTo>
                  <a:lnTo>
                    <a:pt x="828462" y="632128"/>
                  </a:lnTo>
                  <a:lnTo>
                    <a:pt x="807533" y="632128"/>
                  </a:lnTo>
                  <a:lnTo>
                    <a:pt x="797861" y="633054"/>
                  </a:lnTo>
                  <a:lnTo>
                    <a:pt x="788569" y="635788"/>
                  </a:lnTo>
                  <a:lnTo>
                    <a:pt x="779796" y="640391"/>
                  </a:lnTo>
                  <a:lnTo>
                    <a:pt x="771855" y="646886"/>
                  </a:lnTo>
                  <a:lnTo>
                    <a:pt x="736211" y="682609"/>
                  </a:lnTo>
                  <a:close/>
                </a:path>
                <a:path w="963929" h="965834">
                  <a:moveTo>
                    <a:pt x="843163" y="646843"/>
                  </a:moveTo>
                  <a:lnTo>
                    <a:pt x="835270" y="640434"/>
                  </a:lnTo>
                  <a:lnTo>
                    <a:pt x="826497" y="635826"/>
                  </a:lnTo>
                  <a:lnTo>
                    <a:pt x="817157" y="633054"/>
                  </a:lnTo>
                  <a:lnTo>
                    <a:pt x="807533" y="632128"/>
                  </a:lnTo>
                  <a:lnTo>
                    <a:pt x="828462" y="632128"/>
                  </a:lnTo>
                  <a:lnTo>
                    <a:pt x="843163" y="646843"/>
                  </a:lnTo>
                  <a:close/>
                </a:path>
                <a:path w="963929" h="965834">
                  <a:moveTo>
                    <a:pt x="955987" y="864949"/>
                  </a:moveTo>
                  <a:lnTo>
                    <a:pt x="822946" y="864949"/>
                  </a:lnTo>
                  <a:lnTo>
                    <a:pt x="826471" y="864242"/>
                  </a:lnTo>
                  <a:lnTo>
                    <a:pt x="829695" y="862929"/>
                  </a:lnTo>
                  <a:lnTo>
                    <a:pt x="832919" y="861516"/>
                  </a:lnTo>
                  <a:lnTo>
                    <a:pt x="835941" y="859597"/>
                  </a:lnTo>
                  <a:lnTo>
                    <a:pt x="855182" y="840313"/>
                  </a:lnTo>
                  <a:lnTo>
                    <a:pt x="858002" y="837587"/>
                  </a:lnTo>
                  <a:lnTo>
                    <a:pt x="859917" y="834558"/>
                  </a:lnTo>
                  <a:lnTo>
                    <a:pt x="862536" y="828097"/>
                  </a:lnTo>
                  <a:lnTo>
                    <a:pt x="863241" y="824563"/>
                  </a:lnTo>
                  <a:lnTo>
                    <a:pt x="863241" y="817496"/>
                  </a:lnTo>
                  <a:lnTo>
                    <a:pt x="807533" y="753990"/>
                  </a:lnTo>
                  <a:lnTo>
                    <a:pt x="843194" y="718249"/>
                  </a:lnTo>
                  <a:lnTo>
                    <a:pt x="854244" y="701559"/>
                  </a:lnTo>
                  <a:lnTo>
                    <a:pt x="857927" y="682559"/>
                  </a:lnTo>
                  <a:lnTo>
                    <a:pt x="854244" y="663559"/>
                  </a:lnTo>
                  <a:lnTo>
                    <a:pt x="843206" y="646886"/>
                  </a:lnTo>
                  <a:lnTo>
                    <a:pt x="926403" y="730163"/>
                  </a:lnTo>
                  <a:lnTo>
                    <a:pt x="949225" y="761257"/>
                  </a:lnTo>
                  <a:lnTo>
                    <a:pt x="963291" y="808674"/>
                  </a:lnTo>
                  <a:lnTo>
                    <a:pt x="963877" y="820929"/>
                  </a:lnTo>
                  <a:lnTo>
                    <a:pt x="963291" y="833197"/>
                  </a:lnTo>
                  <a:lnTo>
                    <a:pt x="961535" y="845400"/>
                  </a:lnTo>
                  <a:lnTo>
                    <a:pt x="958607" y="857432"/>
                  </a:lnTo>
                  <a:lnTo>
                    <a:pt x="955987" y="864949"/>
                  </a:lnTo>
                  <a:close/>
                </a:path>
                <a:path w="963929" h="965834">
                  <a:moveTo>
                    <a:pt x="802802" y="859597"/>
                  </a:moveTo>
                  <a:lnTo>
                    <a:pt x="681208" y="859597"/>
                  </a:lnTo>
                  <a:lnTo>
                    <a:pt x="690832" y="858686"/>
                  </a:lnTo>
                  <a:lnTo>
                    <a:pt x="700172" y="855938"/>
                  </a:lnTo>
                  <a:lnTo>
                    <a:pt x="708946" y="851334"/>
                  </a:lnTo>
                  <a:lnTo>
                    <a:pt x="716869" y="844857"/>
                  </a:lnTo>
                  <a:lnTo>
                    <a:pt x="752530" y="809116"/>
                  </a:lnTo>
                  <a:lnTo>
                    <a:pt x="800179" y="856871"/>
                  </a:lnTo>
                  <a:lnTo>
                    <a:pt x="802802" y="859597"/>
                  </a:lnTo>
                  <a:close/>
                </a:path>
                <a:path w="963929" h="965834">
                  <a:moveTo>
                    <a:pt x="819319" y="965810"/>
                  </a:moveTo>
                  <a:lnTo>
                    <a:pt x="771167" y="956421"/>
                  </a:lnTo>
                  <a:lnTo>
                    <a:pt x="728857" y="928252"/>
                  </a:lnTo>
                  <a:lnTo>
                    <a:pt x="658543" y="857780"/>
                  </a:lnTo>
                  <a:lnTo>
                    <a:pt x="659046" y="856871"/>
                  </a:lnTo>
                  <a:lnTo>
                    <a:pt x="659550" y="855862"/>
                  </a:lnTo>
                  <a:lnTo>
                    <a:pt x="660054" y="854953"/>
                  </a:lnTo>
                  <a:lnTo>
                    <a:pt x="666702" y="858083"/>
                  </a:lnTo>
                  <a:lnTo>
                    <a:pt x="673955" y="859597"/>
                  </a:lnTo>
                  <a:lnTo>
                    <a:pt x="802802" y="859597"/>
                  </a:lnTo>
                  <a:lnTo>
                    <a:pt x="805921" y="861617"/>
                  </a:lnTo>
                  <a:lnTo>
                    <a:pt x="812368" y="864242"/>
                  </a:lnTo>
                  <a:lnTo>
                    <a:pt x="815894" y="864949"/>
                  </a:lnTo>
                  <a:lnTo>
                    <a:pt x="955987" y="864949"/>
                  </a:lnTo>
                  <a:lnTo>
                    <a:pt x="954508" y="869189"/>
                  </a:lnTo>
                  <a:lnTo>
                    <a:pt x="926403" y="911694"/>
                  </a:lnTo>
                  <a:lnTo>
                    <a:pt x="889760" y="944646"/>
                  </a:lnTo>
                  <a:lnTo>
                    <a:pt x="843735" y="963463"/>
                  </a:lnTo>
                  <a:lnTo>
                    <a:pt x="831560" y="965224"/>
                  </a:lnTo>
                  <a:lnTo>
                    <a:pt x="819319" y="965810"/>
                  </a:lnTo>
                  <a:close/>
                </a:path>
                <a:path w="963929" h="965834">
                  <a:moveTo>
                    <a:pt x="588531" y="534598"/>
                  </a:moveTo>
                  <a:lnTo>
                    <a:pt x="141056" y="86121"/>
                  </a:lnTo>
                  <a:lnTo>
                    <a:pt x="130007" y="69430"/>
                  </a:lnTo>
                  <a:lnTo>
                    <a:pt x="126324" y="50431"/>
                  </a:lnTo>
                  <a:lnTo>
                    <a:pt x="130007" y="31431"/>
                  </a:lnTo>
                  <a:lnTo>
                    <a:pt x="157754" y="3697"/>
                  </a:lnTo>
                  <a:lnTo>
                    <a:pt x="176717" y="0"/>
                  </a:lnTo>
                  <a:lnTo>
                    <a:pt x="186339" y="926"/>
                  </a:lnTo>
                  <a:lnTo>
                    <a:pt x="195669" y="3697"/>
                  </a:lnTo>
                  <a:lnTo>
                    <a:pt x="204412" y="8305"/>
                  </a:lnTo>
                  <a:lnTo>
                    <a:pt x="212278" y="14740"/>
                  </a:lnTo>
                  <a:lnTo>
                    <a:pt x="588531" y="391836"/>
                  </a:lnTo>
                  <a:lnTo>
                    <a:pt x="588531" y="534598"/>
                  </a:lnTo>
                  <a:close/>
                </a:path>
                <a:path w="963929" h="965834">
                  <a:moveTo>
                    <a:pt x="581680" y="781048"/>
                  </a:moveTo>
                  <a:lnTo>
                    <a:pt x="14732" y="212829"/>
                  </a:lnTo>
                  <a:lnTo>
                    <a:pt x="3683" y="196139"/>
                  </a:lnTo>
                  <a:lnTo>
                    <a:pt x="0" y="177139"/>
                  </a:lnTo>
                  <a:lnTo>
                    <a:pt x="3683" y="158139"/>
                  </a:lnTo>
                  <a:lnTo>
                    <a:pt x="31429" y="130317"/>
                  </a:lnTo>
                  <a:lnTo>
                    <a:pt x="50393" y="126607"/>
                  </a:lnTo>
                  <a:lnTo>
                    <a:pt x="60015" y="127534"/>
                  </a:lnTo>
                  <a:lnTo>
                    <a:pt x="69344" y="130317"/>
                  </a:lnTo>
                  <a:lnTo>
                    <a:pt x="78088" y="134955"/>
                  </a:lnTo>
                  <a:lnTo>
                    <a:pt x="85953" y="141448"/>
                  </a:lnTo>
                  <a:lnTo>
                    <a:pt x="588430" y="645051"/>
                  </a:lnTo>
                  <a:lnTo>
                    <a:pt x="588430" y="734706"/>
                  </a:lnTo>
                  <a:lnTo>
                    <a:pt x="587999" y="746703"/>
                  </a:lnTo>
                  <a:lnTo>
                    <a:pt x="586717" y="758445"/>
                  </a:lnTo>
                  <a:lnTo>
                    <a:pt x="584605" y="769903"/>
                  </a:lnTo>
                  <a:lnTo>
                    <a:pt x="581680" y="781048"/>
                  </a:lnTo>
                  <a:close/>
                </a:path>
              </a:pathLst>
            </a:custGeom>
            <a:solidFill>
              <a:srgbClr val="F9B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7628" y="5975733"/>
              <a:ext cx="107950" cy="466090"/>
            </a:xfrm>
            <a:custGeom>
              <a:avLst/>
              <a:gdLst/>
              <a:ahLst/>
              <a:cxnLst/>
              <a:rect l="l" t="t" r="r" b="b"/>
              <a:pathLst>
                <a:path w="107950" h="466089">
                  <a:moveTo>
                    <a:pt x="63766" y="453121"/>
                  </a:moveTo>
                  <a:lnTo>
                    <a:pt x="0" y="389211"/>
                  </a:lnTo>
                  <a:lnTo>
                    <a:pt x="2882" y="378066"/>
                  </a:lnTo>
                  <a:lnTo>
                    <a:pt x="4999" y="366608"/>
                  </a:lnTo>
                  <a:lnTo>
                    <a:pt x="6304" y="354867"/>
                  </a:lnTo>
                  <a:lnTo>
                    <a:pt x="6633" y="345999"/>
                  </a:lnTo>
                  <a:lnTo>
                    <a:pt x="6749" y="253214"/>
                  </a:lnTo>
                  <a:lnTo>
                    <a:pt x="99427" y="345999"/>
                  </a:lnTo>
                  <a:lnTo>
                    <a:pt x="63766" y="381740"/>
                  </a:lnTo>
                  <a:lnTo>
                    <a:pt x="52716" y="398430"/>
                  </a:lnTo>
                  <a:lnTo>
                    <a:pt x="49033" y="417430"/>
                  </a:lnTo>
                  <a:lnTo>
                    <a:pt x="52716" y="436430"/>
                  </a:lnTo>
                  <a:lnTo>
                    <a:pt x="63766" y="453121"/>
                  </a:lnTo>
                  <a:close/>
                </a:path>
                <a:path w="107950" h="466089">
                  <a:moveTo>
                    <a:pt x="68306" y="457670"/>
                  </a:moveTo>
                  <a:lnTo>
                    <a:pt x="67997" y="457462"/>
                  </a:lnTo>
                  <a:lnTo>
                    <a:pt x="63766" y="453121"/>
                  </a:lnTo>
                  <a:lnTo>
                    <a:pt x="68306" y="457670"/>
                  </a:lnTo>
                  <a:close/>
                </a:path>
                <a:path w="107950" h="466089">
                  <a:moveTo>
                    <a:pt x="76660" y="466044"/>
                  </a:moveTo>
                  <a:lnTo>
                    <a:pt x="68306" y="457670"/>
                  </a:lnTo>
                  <a:lnTo>
                    <a:pt x="72933" y="460794"/>
                  </a:lnTo>
                  <a:lnTo>
                    <a:pt x="78171" y="463217"/>
                  </a:lnTo>
                  <a:lnTo>
                    <a:pt x="77668" y="464126"/>
                  </a:lnTo>
                  <a:lnTo>
                    <a:pt x="77164" y="465135"/>
                  </a:lnTo>
                  <a:lnTo>
                    <a:pt x="76660" y="466044"/>
                  </a:lnTo>
                  <a:close/>
                </a:path>
                <a:path w="107950" h="466089">
                  <a:moveTo>
                    <a:pt x="107486" y="243724"/>
                  </a:moveTo>
                  <a:lnTo>
                    <a:pt x="6749" y="142761"/>
                  </a:lnTo>
                  <a:lnTo>
                    <a:pt x="6749" y="0"/>
                  </a:lnTo>
                  <a:lnTo>
                    <a:pt x="107486" y="100962"/>
                  </a:lnTo>
                  <a:lnTo>
                    <a:pt x="107486" y="243724"/>
                  </a:lnTo>
                  <a:close/>
                </a:path>
              </a:pathLst>
            </a:custGeom>
            <a:solidFill>
              <a:srgbClr val="BE8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6562" y="6216025"/>
              <a:ext cx="227112" cy="2274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3822" y="4679825"/>
              <a:ext cx="1189990" cy="1192530"/>
            </a:xfrm>
            <a:custGeom>
              <a:avLst/>
              <a:gdLst/>
              <a:ahLst/>
              <a:cxnLst/>
              <a:rect l="l" t="t" r="r" b="b"/>
              <a:pathLst>
                <a:path w="1189989" h="1192529">
                  <a:moveTo>
                    <a:pt x="1015580" y="174615"/>
                  </a:moveTo>
                  <a:lnTo>
                    <a:pt x="1048683" y="210587"/>
                  </a:lnTo>
                  <a:lnTo>
                    <a:pt x="1078301" y="248515"/>
                  </a:lnTo>
                  <a:lnTo>
                    <a:pt x="1104435" y="288179"/>
                  </a:lnTo>
                  <a:lnTo>
                    <a:pt x="1127084" y="329364"/>
                  </a:lnTo>
                  <a:lnTo>
                    <a:pt x="1146249" y="371852"/>
                  </a:lnTo>
                  <a:lnTo>
                    <a:pt x="1161929" y="415426"/>
                  </a:lnTo>
                  <a:lnTo>
                    <a:pt x="1174125" y="459868"/>
                  </a:lnTo>
                  <a:lnTo>
                    <a:pt x="1182836" y="504962"/>
                  </a:lnTo>
                  <a:lnTo>
                    <a:pt x="1188063" y="550490"/>
                  </a:lnTo>
                  <a:lnTo>
                    <a:pt x="1189805" y="596235"/>
                  </a:lnTo>
                  <a:lnTo>
                    <a:pt x="1188063" y="641981"/>
                  </a:lnTo>
                  <a:lnTo>
                    <a:pt x="1182836" y="687509"/>
                  </a:lnTo>
                  <a:lnTo>
                    <a:pt x="1174125" y="732603"/>
                  </a:lnTo>
                  <a:lnTo>
                    <a:pt x="1161929" y="777045"/>
                  </a:lnTo>
                  <a:lnTo>
                    <a:pt x="1146249" y="820619"/>
                  </a:lnTo>
                  <a:lnTo>
                    <a:pt x="1127084" y="863107"/>
                  </a:lnTo>
                  <a:lnTo>
                    <a:pt x="1104435" y="904292"/>
                  </a:lnTo>
                  <a:lnTo>
                    <a:pt x="1078301" y="943956"/>
                  </a:lnTo>
                  <a:lnTo>
                    <a:pt x="1048683" y="981884"/>
                  </a:lnTo>
                  <a:lnTo>
                    <a:pt x="1015580" y="1017856"/>
                  </a:lnTo>
                  <a:lnTo>
                    <a:pt x="979688" y="1051033"/>
                  </a:lnTo>
                  <a:lnTo>
                    <a:pt x="941846" y="1080718"/>
                  </a:lnTo>
                  <a:lnTo>
                    <a:pt x="902270" y="1106910"/>
                  </a:lnTo>
                  <a:lnTo>
                    <a:pt x="861177" y="1129610"/>
                  </a:lnTo>
                  <a:lnTo>
                    <a:pt x="818784" y="1148818"/>
                  </a:lnTo>
                  <a:lnTo>
                    <a:pt x="775308" y="1164533"/>
                  </a:lnTo>
                  <a:lnTo>
                    <a:pt x="730965" y="1176756"/>
                  </a:lnTo>
                  <a:lnTo>
                    <a:pt x="685972" y="1185487"/>
                  </a:lnTo>
                  <a:lnTo>
                    <a:pt x="640545" y="1190725"/>
                  </a:lnTo>
                  <a:lnTo>
                    <a:pt x="594902" y="1192471"/>
                  </a:lnTo>
                  <a:lnTo>
                    <a:pt x="549259" y="1190725"/>
                  </a:lnTo>
                  <a:lnTo>
                    <a:pt x="503833" y="1185487"/>
                  </a:lnTo>
                  <a:lnTo>
                    <a:pt x="458840" y="1176756"/>
                  </a:lnTo>
                  <a:lnTo>
                    <a:pt x="414497" y="1164533"/>
                  </a:lnTo>
                  <a:lnTo>
                    <a:pt x="371020" y="1148818"/>
                  </a:lnTo>
                  <a:lnTo>
                    <a:pt x="328628" y="1129610"/>
                  </a:lnTo>
                  <a:lnTo>
                    <a:pt x="287535" y="1106910"/>
                  </a:lnTo>
                  <a:lnTo>
                    <a:pt x="247959" y="1080718"/>
                  </a:lnTo>
                  <a:lnTo>
                    <a:pt x="210117" y="1051033"/>
                  </a:lnTo>
                  <a:lnTo>
                    <a:pt x="174224" y="1017856"/>
                  </a:lnTo>
                  <a:lnTo>
                    <a:pt x="141122" y="981884"/>
                  </a:lnTo>
                  <a:lnTo>
                    <a:pt x="111503" y="943956"/>
                  </a:lnTo>
                  <a:lnTo>
                    <a:pt x="85370" y="904292"/>
                  </a:lnTo>
                  <a:lnTo>
                    <a:pt x="62720" y="863107"/>
                  </a:lnTo>
                  <a:lnTo>
                    <a:pt x="43556" y="820619"/>
                  </a:lnTo>
                  <a:lnTo>
                    <a:pt x="27875" y="777045"/>
                  </a:lnTo>
                  <a:lnTo>
                    <a:pt x="15680" y="732603"/>
                  </a:lnTo>
                  <a:lnTo>
                    <a:pt x="6968" y="687509"/>
                  </a:lnTo>
                  <a:lnTo>
                    <a:pt x="1742" y="641981"/>
                  </a:lnTo>
                  <a:lnTo>
                    <a:pt x="0" y="596236"/>
                  </a:lnTo>
                  <a:lnTo>
                    <a:pt x="1742" y="550490"/>
                  </a:lnTo>
                  <a:lnTo>
                    <a:pt x="6968" y="504962"/>
                  </a:lnTo>
                  <a:lnTo>
                    <a:pt x="15680" y="459868"/>
                  </a:lnTo>
                  <a:lnTo>
                    <a:pt x="27875" y="415426"/>
                  </a:lnTo>
                  <a:lnTo>
                    <a:pt x="43556" y="371852"/>
                  </a:lnTo>
                  <a:lnTo>
                    <a:pt x="62720" y="329364"/>
                  </a:lnTo>
                  <a:lnTo>
                    <a:pt x="85370" y="288179"/>
                  </a:lnTo>
                  <a:lnTo>
                    <a:pt x="111503" y="248515"/>
                  </a:lnTo>
                  <a:lnTo>
                    <a:pt x="141122" y="210588"/>
                  </a:lnTo>
                  <a:lnTo>
                    <a:pt x="174224" y="174615"/>
                  </a:lnTo>
                  <a:lnTo>
                    <a:pt x="210117" y="141438"/>
                  </a:lnTo>
                  <a:lnTo>
                    <a:pt x="247959" y="111753"/>
                  </a:lnTo>
                  <a:lnTo>
                    <a:pt x="287535" y="85561"/>
                  </a:lnTo>
                  <a:lnTo>
                    <a:pt x="328628" y="62861"/>
                  </a:lnTo>
                  <a:lnTo>
                    <a:pt x="371020" y="43653"/>
                  </a:lnTo>
                  <a:lnTo>
                    <a:pt x="414497" y="27938"/>
                  </a:lnTo>
                  <a:lnTo>
                    <a:pt x="458840" y="15715"/>
                  </a:lnTo>
                  <a:lnTo>
                    <a:pt x="503833" y="6984"/>
                  </a:lnTo>
                  <a:lnTo>
                    <a:pt x="549259" y="1746"/>
                  </a:lnTo>
                  <a:lnTo>
                    <a:pt x="594902" y="0"/>
                  </a:lnTo>
                  <a:lnTo>
                    <a:pt x="640545" y="1746"/>
                  </a:lnTo>
                  <a:lnTo>
                    <a:pt x="685972" y="6984"/>
                  </a:lnTo>
                  <a:lnTo>
                    <a:pt x="730965" y="15715"/>
                  </a:lnTo>
                  <a:lnTo>
                    <a:pt x="775308" y="27938"/>
                  </a:lnTo>
                  <a:lnTo>
                    <a:pt x="818784" y="43653"/>
                  </a:lnTo>
                  <a:lnTo>
                    <a:pt x="861177" y="62861"/>
                  </a:lnTo>
                  <a:lnTo>
                    <a:pt x="902270" y="85561"/>
                  </a:lnTo>
                  <a:lnTo>
                    <a:pt x="941846" y="111753"/>
                  </a:lnTo>
                  <a:lnTo>
                    <a:pt x="979688" y="141438"/>
                  </a:lnTo>
                  <a:lnTo>
                    <a:pt x="1015580" y="174615"/>
                  </a:lnTo>
                  <a:close/>
                </a:path>
              </a:pathLst>
            </a:custGeom>
            <a:ln w="100849">
              <a:solidFill>
                <a:srgbClr val="5EC2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7735" y="5036274"/>
              <a:ext cx="529590" cy="473709"/>
            </a:xfrm>
            <a:custGeom>
              <a:avLst/>
              <a:gdLst/>
              <a:ahLst/>
              <a:cxnLst/>
              <a:rect l="l" t="t" r="r" b="b"/>
              <a:pathLst>
                <a:path w="529589" h="473710">
                  <a:moveTo>
                    <a:pt x="0" y="323888"/>
                  </a:moveTo>
                  <a:lnTo>
                    <a:pt x="40308" y="355632"/>
                  </a:lnTo>
                  <a:lnTo>
                    <a:pt x="111604" y="406173"/>
                  </a:lnTo>
                  <a:lnTo>
                    <a:pt x="179555" y="453004"/>
                  </a:lnTo>
                  <a:lnTo>
                    <a:pt x="209835" y="473616"/>
                  </a:lnTo>
                  <a:lnTo>
                    <a:pt x="529171" y="0"/>
                  </a:lnTo>
                </a:path>
              </a:pathLst>
            </a:custGeom>
            <a:ln w="100862">
              <a:solidFill>
                <a:srgbClr val="F9B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2148" y="4679774"/>
              <a:ext cx="1889402" cy="19015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9802" y="4020916"/>
              <a:ext cx="2062277" cy="2074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134545" y="4249900"/>
              <a:ext cx="2536825" cy="1710689"/>
            </a:xfrm>
            <a:custGeom>
              <a:avLst/>
              <a:gdLst/>
              <a:ahLst/>
              <a:cxnLst/>
              <a:rect l="l" t="t" r="r" b="b"/>
              <a:pathLst>
                <a:path w="2536825" h="1710689">
                  <a:moveTo>
                    <a:pt x="2536700" y="1710615"/>
                  </a:moveTo>
                  <a:lnTo>
                    <a:pt x="0" y="1710615"/>
                  </a:lnTo>
                  <a:lnTo>
                    <a:pt x="0" y="0"/>
                  </a:lnTo>
                  <a:lnTo>
                    <a:pt x="2536700" y="0"/>
                  </a:lnTo>
                  <a:lnTo>
                    <a:pt x="2536700" y="1710615"/>
                  </a:lnTo>
                  <a:close/>
                </a:path>
              </a:pathLst>
            </a:custGeom>
            <a:solidFill>
              <a:srgbClr val="E7E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17983" y="4110435"/>
              <a:ext cx="2769870" cy="139700"/>
            </a:xfrm>
            <a:custGeom>
              <a:avLst/>
              <a:gdLst/>
              <a:ahLst/>
              <a:cxnLst/>
              <a:rect l="l" t="t" r="r" b="b"/>
              <a:pathLst>
                <a:path w="2769869" h="139700">
                  <a:moveTo>
                    <a:pt x="2769821" y="139465"/>
                  </a:moveTo>
                  <a:lnTo>
                    <a:pt x="0" y="139465"/>
                  </a:lnTo>
                  <a:lnTo>
                    <a:pt x="0" y="0"/>
                  </a:lnTo>
                  <a:lnTo>
                    <a:pt x="2769821" y="0"/>
                  </a:lnTo>
                  <a:lnTo>
                    <a:pt x="2769821" y="139465"/>
                  </a:lnTo>
                  <a:close/>
                </a:path>
              </a:pathLst>
            </a:custGeom>
            <a:solidFill>
              <a:srgbClr val="2E4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98821" y="4521983"/>
              <a:ext cx="1096010" cy="389255"/>
            </a:xfrm>
            <a:custGeom>
              <a:avLst/>
              <a:gdLst/>
              <a:ahLst/>
              <a:cxnLst/>
              <a:rect l="l" t="t" r="r" b="b"/>
              <a:pathLst>
                <a:path w="1096009" h="389254">
                  <a:moveTo>
                    <a:pt x="0" y="294581"/>
                  </a:moveTo>
                  <a:lnTo>
                    <a:pt x="310875" y="0"/>
                  </a:lnTo>
                  <a:lnTo>
                    <a:pt x="713883" y="388630"/>
                  </a:lnTo>
                  <a:lnTo>
                    <a:pt x="1095951" y="0"/>
                  </a:lnTo>
                </a:path>
              </a:pathLst>
            </a:custGeom>
            <a:ln w="41918">
              <a:solidFill>
                <a:srgbClr val="2E49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0865" y="4438287"/>
              <a:ext cx="167116" cy="1672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5193" y="4733009"/>
              <a:ext cx="167116" cy="1672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9217" y="4795615"/>
              <a:ext cx="167116" cy="1672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1285" y="4457153"/>
              <a:ext cx="166976" cy="16725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02894" y="5960515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002"/>
                  </a:lnTo>
                </a:path>
              </a:pathLst>
            </a:custGeom>
            <a:ln w="41878">
              <a:solidFill>
                <a:srgbClr val="2E49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81449" y="6364518"/>
              <a:ext cx="243204" cy="127000"/>
            </a:xfrm>
            <a:custGeom>
              <a:avLst/>
              <a:gdLst/>
              <a:ahLst/>
              <a:cxnLst/>
              <a:rect l="l" t="t" r="r" b="b"/>
              <a:pathLst>
                <a:path w="243205" h="127000">
                  <a:moveTo>
                    <a:pt x="242893" y="126888"/>
                  </a:moveTo>
                  <a:lnTo>
                    <a:pt x="0" y="126888"/>
                  </a:lnTo>
                  <a:lnTo>
                    <a:pt x="0" y="0"/>
                  </a:lnTo>
                  <a:lnTo>
                    <a:pt x="242893" y="0"/>
                  </a:lnTo>
                  <a:lnTo>
                    <a:pt x="242893" y="126888"/>
                  </a:lnTo>
                  <a:close/>
                </a:path>
              </a:pathLst>
            </a:custGeom>
            <a:solidFill>
              <a:srgbClr val="2E4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37730" y="4816576"/>
              <a:ext cx="1330325" cy="993775"/>
            </a:xfrm>
            <a:custGeom>
              <a:avLst/>
              <a:gdLst/>
              <a:ahLst/>
              <a:cxnLst/>
              <a:rect l="l" t="t" r="r" b="b"/>
              <a:pathLst>
                <a:path w="1330325" h="993775">
                  <a:moveTo>
                    <a:pt x="214134" y="288709"/>
                  </a:moveTo>
                  <a:lnTo>
                    <a:pt x="0" y="288709"/>
                  </a:lnTo>
                  <a:lnTo>
                    <a:pt x="0" y="993165"/>
                  </a:lnTo>
                  <a:lnTo>
                    <a:pt x="214134" y="993165"/>
                  </a:lnTo>
                  <a:lnTo>
                    <a:pt x="214134" y="288709"/>
                  </a:lnTo>
                  <a:close/>
                </a:path>
                <a:path w="1330325" h="993775">
                  <a:moveTo>
                    <a:pt x="560044" y="0"/>
                  </a:moveTo>
                  <a:lnTo>
                    <a:pt x="346049" y="0"/>
                  </a:lnTo>
                  <a:lnTo>
                    <a:pt x="346049" y="993165"/>
                  </a:lnTo>
                  <a:lnTo>
                    <a:pt x="560044" y="993165"/>
                  </a:lnTo>
                  <a:lnTo>
                    <a:pt x="560044" y="0"/>
                  </a:lnTo>
                  <a:close/>
                </a:path>
                <a:path w="1330325" h="993775">
                  <a:moveTo>
                    <a:pt x="948397" y="288709"/>
                  </a:moveTo>
                  <a:lnTo>
                    <a:pt x="734263" y="288709"/>
                  </a:lnTo>
                  <a:lnTo>
                    <a:pt x="734263" y="993165"/>
                  </a:lnTo>
                  <a:lnTo>
                    <a:pt x="948397" y="993165"/>
                  </a:lnTo>
                  <a:lnTo>
                    <a:pt x="948397" y="288709"/>
                  </a:lnTo>
                  <a:close/>
                </a:path>
                <a:path w="1330325" h="993775">
                  <a:moveTo>
                    <a:pt x="1330325" y="0"/>
                  </a:moveTo>
                  <a:lnTo>
                    <a:pt x="1116330" y="0"/>
                  </a:lnTo>
                  <a:lnTo>
                    <a:pt x="1116330" y="993165"/>
                  </a:lnTo>
                  <a:lnTo>
                    <a:pt x="1330325" y="993165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42954" y="6802328"/>
            <a:ext cx="802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70" dirty="0">
                <a:solidFill>
                  <a:srgbClr val="244257"/>
                </a:solidFill>
                <a:latin typeface="Trebuchet MS"/>
                <a:cs typeface="Trebuchet MS"/>
              </a:rPr>
              <a:t>M</a:t>
            </a:r>
            <a:r>
              <a:rPr sz="2200" spc="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r>
              <a:rPr sz="2200" spc="-165" dirty="0">
                <a:solidFill>
                  <a:srgbClr val="244257"/>
                </a:solidFill>
                <a:latin typeface="Trebuchet MS"/>
                <a:cs typeface="Trebuchet MS"/>
              </a:rPr>
              <a:t>r</a:t>
            </a:r>
            <a:r>
              <a:rPr sz="2200" spc="170" dirty="0">
                <a:solidFill>
                  <a:srgbClr val="244257"/>
                </a:solidFill>
                <a:latin typeface="Trebuchet MS"/>
                <a:cs typeface="Trebuchet MS"/>
              </a:rPr>
              <a:t>g</a:t>
            </a:r>
            <a:r>
              <a:rPr sz="2200" spc="-5" dirty="0">
                <a:solidFill>
                  <a:srgbClr val="244257"/>
                </a:solidFill>
                <a:latin typeface="Trebuchet MS"/>
                <a:cs typeface="Trebuchet MS"/>
              </a:rPr>
              <a:t>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0998" y="6802328"/>
            <a:ext cx="32219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solidFill>
                  <a:srgbClr val="244257"/>
                </a:solidFill>
                <a:latin typeface="Trebuchet MS"/>
                <a:cs typeface="Trebuchet MS"/>
              </a:rPr>
              <a:t>Sanity</a:t>
            </a:r>
            <a:r>
              <a:rPr sz="2200" spc="-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20" dirty="0">
                <a:solidFill>
                  <a:srgbClr val="244257"/>
                </a:solidFill>
                <a:latin typeface="Trebuchet MS"/>
                <a:cs typeface="Trebuchet MS"/>
              </a:rPr>
              <a:t>Checks</a:t>
            </a:r>
            <a:r>
              <a:rPr sz="2200" spc="-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244257"/>
                </a:solidFill>
                <a:latin typeface="Trebuchet MS"/>
                <a:cs typeface="Trebuchet MS"/>
              </a:rPr>
              <a:t>das</a:t>
            </a:r>
            <a:r>
              <a:rPr sz="2200" spc="-6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44257"/>
                </a:solidFill>
                <a:latin typeface="Trebuchet MS"/>
                <a:cs typeface="Trebuchet MS"/>
              </a:rPr>
              <a:t>tabelas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33057" y="6805186"/>
            <a:ext cx="207454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5" dirty="0">
                <a:solidFill>
                  <a:srgbClr val="244257"/>
                </a:solidFill>
                <a:latin typeface="Trebuchet MS"/>
                <a:cs typeface="Trebuchet MS"/>
              </a:rPr>
              <a:t>Análise</a:t>
            </a:r>
            <a:r>
              <a:rPr sz="1950" spc="-70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44257"/>
                </a:solidFill>
                <a:latin typeface="Trebuchet MS"/>
                <a:cs typeface="Trebuchet MS"/>
              </a:rPr>
              <a:t>de</a:t>
            </a:r>
            <a:r>
              <a:rPr sz="1950" spc="-65" dirty="0">
                <a:solidFill>
                  <a:srgbClr val="244257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rgbClr val="244257"/>
                </a:solidFill>
                <a:latin typeface="Trebuchet MS"/>
                <a:cs typeface="Trebuchet MS"/>
              </a:rPr>
              <a:t>Outliers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1010316"/>
            <a:ext cx="71862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30" dirty="0"/>
              <a:t>DATA</a:t>
            </a:r>
            <a:r>
              <a:rPr sz="5200" spc="-120" dirty="0"/>
              <a:t> </a:t>
            </a:r>
            <a:r>
              <a:rPr sz="5200" spc="530" dirty="0"/>
              <a:t>PREPARATION</a:t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133" y="2362200"/>
            <a:ext cx="9477374" cy="7124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581" y="531133"/>
            <a:ext cx="876490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 marR="5080" indent="-2773680">
              <a:lnSpc>
                <a:spcPct val="115999"/>
              </a:lnSpc>
              <a:spcBef>
                <a:spcPts val="100"/>
              </a:spcBef>
            </a:pPr>
            <a:r>
              <a:rPr spc="390" dirty="0"/>
              <a:t>Quais</a:t>
            </a:r>
            <a:r>
              <a:rPr spc="-60" dirty="0"/>
              <a:t> </a:t>
            </a:r>
            <a:r>
              <a:rPr spc="445" dirty="0"/>
              <a:t>são</a:t>
            </a:r>
            <a:r>
              <a:rPr spc="-60" dirty="0"/>
              <a:t> </a:t>
            </a:r>
            <a:r>
              <a:rPr spc="340" dirty="0"/>
              <a:t>os</a:t>
            </a:r>
            <a:r>
              <a:rPr spc="-55" dirty="0"/>
              <a:t> </a:t>
            </a:r>
            <a:r>
              <a:rPr spc="345" dirty="0"/>
              <a:t>Laboratórios</a:t>
            </a:r>
            <a:r>
              <a:rPr spc="-60" dirty="0"/>
              <a:t> </a:t>
            </a:r>
            <a:r>
              <a:rPr spc="375" dirty="0"/>
              <a:t>mais </a:t>
            </a:r>
            <a:r>
              <a:rPr spc="-1235" dirty="0"/>
              <a:t> </a:t>
            </a:r>
            <a:r>
              <a:rPr spc="295" dirty="0"/>
              <a:t>Lucrativos?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273050">
              <a:lnSpc>
                <a:spcPct val="115999"/>
              </a:lnSpc>
              <a:spcBef>
                <a:spcPts val="100"/>
              </a:spcBef>
            </a:pPr>
            <a:r>
              <a:rPr spc="390" dirty="0"/>
              <a:t>Quais </a:t>
            </a:r>
            <a:r>
              <a:rPr spc="340" dirty="0"/>
              <a:t>laboratórios </a:t>
            </a:r>
            <a:r>
              <a:rPr spc="375" dirty="0"/>
              <a:t>mais </a:t>
            </a:r>
            <a:r>
              <a:rPr spc="340" dirty="0"/>
              <a:t>vendem </a:t>
            </a:r>
            <a:r>
              <a:rPr spc="-1240" dirty="0"/>
              <a:t> </a:t>
            </a:r>
            <a:r>
              <a:rPr spc="285" dirty="0"/>
              <a:t>serviços?</a:t>
            </a:r>
            <a:r>
              <a:rPr spc="-50" dirty="0"/>
              <a:t> </a:t>
            </a:r>
            <a:r>
              <a:rPr spc="220" dirty="0"/>
              <a:t>(Incluindo</a:t>
            </a:r>
            <a:r>
              <a:rPr spc="-45" dirty="0"/>
              <a:t> </a:t>
            </a:r>
            <a:r>
              <a:rPr spc="340" dirty="0"/>
              <a:t>os</a:t>
            </a:r>
            <a:r>
              <a:rPr spc="-45" dirty="0"/>
              <a:t> </a:t>
            </a:r>
            <a:r>
              <a:rPr spc="285" dirty="0"/>
              <a:t>de</a:t>
            </a:r>
            <a:r>
              <a:rPr spc="-45" dirty="0"/>
              <a:t> </a:t>
            </a:r>
            <a:r>
              <a:rPr spc="375" dirty="0"/>
              <a:t>valor</a:t>
            </a:r>
            <a:r>
              <a:rPr spc="-45" dirty="0"/>
              <a:t> </a:t>
            </a:r>
            <a:r>
              <a:rPr spc="240" dirty="0"/>
              <a:t>0).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07C9FB-1970-278A-A9DE-8C541B85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57500"/>
            <a:ext cx="16455695" cy="5669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08740"/>
            <a:ext cx="17830800" cy="9867900"/>
          </a:xfrm>
          <a:custGeom>
            <a:avLst/>
            <a:gdLst/>
            <a:ahLst/>
            <a:cxnLst/>
            <a:rect l="l" t="t" r="r" b="b"/>
            <a:pathLst>
              <a:path w="17830800" h="9867900">
                <a:moveTo>
                  <a:pt x="17830798" y="9867899"/>
                </a:moveTo>
                <a:lnTo>
                  <a:pt x="0" y="9867899"/>
                </a:lnTo>
                <a:lnTo>
                  <a:pt x="0" y="0"/>
                </a:lnTo>
                <a:lnTo>
                  <a:pt x="17830798" y="0"/>
                </a:lnTo>
                <a:lnTo>
                  <a:pt x="17830798" y="9867899"/>
                </a:lnTo>
                <a:close/>
              </a:path>
            </a:pathLst>
          </a:custGeom>
          <a:solidFill>
            <a:srgbClr val="2442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" marR="5080" indent="-635" algn="ctr">
              <a:lnSpc>
                <a:spcPts val="5930"/>
              </a:lnSpc>
              <a:spcBef>
                <a:spcPts val="500"/>
              </a:spcBef>
            </a:pPr>
            <a:r>
              <a:rPr spc="625" dirty="0"/>
              <a:t>QUAIS </a:t>
            </a:r>
            <a:r>
              <a:rPr spc="894" dirty="0"/>
              <a:t>OS </a:t>
            </a:r>
            <a:r>
              <a:rPr spc="530" dirty="0"/>
              <a:t>MELHORES </a:t>
            </a:r>
            <a:r>
              <a:rPr spc="535" dirty="0"/>
              <a:t> </a:t>
            </a:r>
            <a:r>
              <a:rPr spc="605" dirty="0"/>
              <a:t>LABORATÓRIOS</a:t>
            </a:r>
            <a:r>
              <a:rPr spc="-75" dirty="0"/>
              <a:t> </a:t>
            </a:r>
            <a:r>
              <a:rPr spc="575" dirty="0"/>
              <a:t>EM</a:t>
            </a:r>
            <a:r>
              <a:rPr spc="-70" dirty="0"/>
              <a:t> </a:t>
            </a:r>
            <a:r>
              <a:rPr spc="595" dirty="0"/>
              <a:t>RELAÇÃO</a:t>
            </a:r>
            <a:r>
              <a:rPr spc="-75" dirty="0"/>
              <a:t> </a:t>
            </a:r>
            <a:r>
              <a:rPr spc="780" dirty="0"/>
              <a:t>À </a:t>
            </a:r>
            <a:r>
              <a:rPr spc="-1550" dirty="0"/>
              <a:t> </a:t>
            </a:r>
            <a:r>
              <a:rPr spc="655" dirty="0"/>
              <a:t>SERVIÇOS</a:t>
            </a:r>
            <a:r>
              <a:rPr spc="-50" dirty="0"/>
              <a:t> </a:t>
            </a:r>
            <a:r>
              <a:rPr spc="819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950" y="6333218"/>
            <a:ext cx="10418445" cy="1656714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sz="5200" b="1" spc="60" dirty="0">
                <a:solidFill>
                  <a:srgbClr val="F1FAFF"/>
                </a:solidFill>
                <a:latin typeface="Trebuchet MS"/>
                <a:cs typeface="Trebuchet MS"/>
              </a:rPr>
              <a:t>L</a:t>
            </a:r>
            <a:r>
              <a:rPr sz="5200" b="1" spc="-5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-10" dirty="0">
                <a:solidFill>
                  <a:srgbClr val="F1FAFF"/>
                </a:solidFill>
                <a:latin typeface="Trebuchet MS"/>
                <a:cs typeface="Trebuchet MS"/>
              </a:rPr>
              <a:t>133,</a:t>
            </a:r>
            <a:r>
              <a:rPr sz="5200" b="1" spc="-5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60" dirty="0">
                <a:solidFill>
                  <a:srgbClr val="F1FAFF"/>
                </a:solidFill>
                <a:latin typeface="Trebuchet MS"/>
                <a:cs typeface="Trebuchet MS"/>
              </a:rPr>
              <a:t>L</a:t>
            </a:r>
            <a:r>
              <a:rPr sz="5200" b="1" spc="-5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114" dirty="0">
                <a:solidFill>
                  <a:srgbClr val="F1FAFF"/>
                </a:solidFill>
                <a:latin typeface="Trebuchet MS"/>
                <a:cs typeface="Trebuchet MS"/>
              </a:rPr>
              <a:t>152</a:t>
            </a:r>
            <a:r>
              <a:rPr sz="5200" b="1" spc="-5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55" dirty="0">
                <a:solidFill>
                  <a:srgbClr val="F1FAFF"/>
                </a:solidFill>
                <a:latin typeface="Trebuchet MS"/>
                <a:cs typeface="Trebuchet MS"/>
              </a:rPr>
              <a:t>E</a:t>
            </a:r>
            <a:r>
              <a:rPr sz="5200" b="1" spc="-5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60" dirty="0">
                <a:solidFill>
                  <a:srgbClr val="F1FAFF"/>
                </a:solidFill>
                <a:latin typeface="Trebuchet MS"/>
                <a:cs typeface="Trebuchet MS"/>
              </a:rPr>
              <a:t>L</a:t>
            </a:r>
            <a:r>
              <a:rPr sz="5200" b="1" spc="-5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5200" b="1" spc="45" dirty="0">
                <a:solidFill>
                  <a:srgbClr val="F1FAFF"/>
                </a:solidFill>
                <a:latin typeface="Trebuchet MS"/>
                <a:cs typeface="Trebuchet MS"/>
              </a:rPr>
              <a:t>139</a:t>
            </a:r>
            <a:endParaRPr sz="5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2900" spc="114" dirty="0">
                <a:solidFill>
                  <a:srgbClr val="F1FAFF"/>
                </a:solidFill>
                <a:latin typeface="Trebuchet MS"/>
                <a:cs typeface="Trebuchet MS"/>
              </a:rPr>
              <a:t>MAIORES</a:t>
            </a:r>
            <a:r>
              <a:rPr sz="2900" spc="-3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F1FAFF"/>
                </a:solidFill>
                <a:latin typeface="Trebuchet MS"/>
                <a:cs typeface="Trebuchet MS"/>
              </a:rPr>
              <a:t>FATURAMENTOS</a:t>
            </a:r>
            <a:r>
              <a:rPr sz="2900" spc="-3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50" dirty="0">
                <a:solidFill>
                  <a:srgbClr val="F1FAFF"/>
                </a:solidFill>
                <a:latin typeface="Trebuchet MS"/>
                <a:cs typeface="Trebuchet MS"/>
              </a:rPr>
              <a:t>E</a:t>
            </a:r>
            <a:r>
              <a:rPr sz="2900" spc="-3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rgbClr val="F1FAFF"/>
                </a:solidFill>
                <a:latin typeface="Trebuchet MS"/>
                <a:cs typeface="Trebuchet MS"/>
              </a:rPr>
              <a:t>NÚMERO</a:t>
            </a:r>
            <a:r>
              <a:rPr sz="2900" spc="-3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85" dirty="0">
                <a:solidFill>
                  <a:srgbClr val="F1FAFF"/>
                </a:solidFill>
                <a:latin typeface="Trebuchet MS"/>
                <a:cs typeface="Trebuchet MS"/>
              </a:rPr>
              <a:t>DE</a:t>
            </a:r>
            <a:r>
              <a:rPr sz="2900" spc="-35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165" dirty="0">
                <a:solidFill>
                  <a:srgbClr val="F1FAFF"/>
                </a:solidFill>
                <a:latin typeface="Trebuchet MS"/>
                <a:cs typeface="Trebuchet MS"/>
              </a:rPr>
              <a:t>SERVIÇOS</a:t>
            </a:r>
            <a:r>
              <a:rPr sz="2900" spc="-30" dirty="0">
                <a:solidFill>
                  <a:srgbClr val="F1FAFF"/>
                </a:solidFill>
                <a:latin typeface="Trebuchet MS"/>
                <a:cs typeface="Trebuchet MS"/>
              </a:rPr>
              <a:t> </a:t>
            </a:r>
            <a:r>
              <a:rPr sz="2900" spc="110" dirty="0">
                <a:solidFill>
                  <a:srgbClr val="F1FAFF"/>
                </a:solidFill>
                <a:latin typeface="Trebuchet MS"/>
                <a:cs typeface="Trebuchet MS"/>
              </a:rPr>
              <a:t>VENDIDOS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2854730"/>
              <a:ext cx="13489305" cy="3074670"/>
            </a:xfrm>
            <a:custGeom>
              <a:avLst/>
              <a:gdLst/>
              <a:ahLst/>
              <a:cxnLst/>
              <a:rect l="l" t="t" r="r" b="b"/>
              <a:pathLst>
                <a:path w="13489305" h="3074670">
                  <a:moveTo>
                    <a:pt x="1056678" y="713892"/>
                  </a:moveTo>
                  <a:lnTo>
                    <a:pt x="1055039" y="665010"/>
                  </a:lnTo>
                  <a:lnTo>
                    <a:pt x="1050163" y="617016"/>
                  </a:lnTo>
                  <a:lnTo>
                    <a:pt x="1042174" y="570014"/>
                  </a:lnTo>
                  <a:lnTo>
                    <a:pt x="1031176" y="524116"/>
                  </a:lnTo>
                  <a:lnTo>
                    <a:pt x="1017282" y="479412"/>
                  </a:lnTo>
                  <a:lnTo>
                    <a:pt x="1000582" y="436016"/>
                  </a:lnTo>
                  <a:lnTo>
                    <a:pt x="981189" y="394030"/>
                  </a:lnTo>
                  <a:lnTo>
                    <a:pt x="959218" y="353580"/>
                  </a:lnTo>
                  <a:lnTo>
                    <a:pt x="934758" y="314744"/>
                  </a:lnTo>
                  <a:lnTo>
                    <a:pt x="907935" y="277647"/>
                  </a:lnTo>
                  <a:lnTo>
                    <a:pt x="878840" y="242392"/>
                  </a:lnTo>
                  <a:lnTo>
                    <a:pt x="847585" y="209092"/>
                  </a:lnTo>
                  <a:lnTo>
                    <a:pt x="814273" y="177838"/>
                  </a:lnTo>
                  <a:lnTo>
                    <a:pt x="779030" y="148742"/>
                  </a:lnTo>
                  <a:lnTo>
                    <a:pt x="741934" y="121920"/>
                  </a:lnTo>
                  <a:lnTo>
                    <a:pt x="703097" y="97459"/>
                  </a:lnTo>
                  <a:lnTo>
                    <a:pt x="662647" y="75488"/>
                  </a:lnTo>
                  <a:lnTo>
                    <a:pt x="620661" y="56095"/>
                  </a:lnTo>
                  <a:lnTo>
                    <a:pt x="577265" y="39395"/>
                  </a:lnTo>
                  <a:lnTo>
                    <a:pt x="532561" y="25501"/>
                  </a:lnTo>
                  <a:lnTo>
                    <a:pt x="486664" y="14503"/>
                  </a:lnTo>
                  <a:lnTo>
                    <a:pt x="439661" y="6515"/>
                  </a:lnTo>
                  <a:lnTo>
                    <a:pt x="391668" y="1638"/>
                  </a:lnTo>
                  <a:lnTo>
                    <a:pt x="342785" y="0"/>
                  </a:lnTo>
                  <a:lnTo>
                    <a:pt x="293903" y="1638"/>
                  </a:lnTo>
                  <a:lnTo>
                    <a:pt x="245910" y="6515"/>
                  </a:lnTo>
                  <a:lnTo>
                    <a:pt x="198907" y="14503"/>
                  </a:lnTo>
                  <a:lnTo>
                    <a:pt x="152996" y="25501"/>
                  </a:lnTo>
                  <a:lnTo>
                    <a:pt x="108292" y="39395"/>
                  </a:lnTo>
                  <a:lnTo>
                    <a:pt x="64909" y="56095"/>
                  </a:lnTo>
                  <a:lnTo>
                    <a:pt x="22923" y="75488"/>
                  </a:lnTo>
                  <a:lnTo>
                    <a:pt x="0" y="87947"/>
                  </a:lnTo>
                  <a:lnTo>
                    <a:pt x="0" y="1339837"/>
                  </a:lnTo>
                  <a:lnTo>
                    <a:pt x="64909" y="1371688"/>
                  </a:lnTo>
                  <a:lnTo>
                    <a:pt x="108292" y="1388389"/>
                  </a:lnTo>
                  <a:lnTo>
                    <a:pt x="152996" y="1402283"/>
                  </a:lnTo>
                  <a:lnTo>
                    <a:pt x="198907" y="1413281"/>
                  </a:lnTo>
                  <a:lnTo>
                    <a:pt x="245910" y="1421269"/>
                  </a:lnTo>
                  <a:lnTo>
                    <a:pt x="293903" y="1426146"/>
                  </a:lnTo>
                  <a:lnTo>
                    <a:pt x="342798" y="1427784"/>
                  </a:lnTo>
                  <a:lnTo>
                    <a:pt x="391668" y="1426146"/>
                  </a:lnTo>
                  <a:lnTo>
                    <a:pt x="439661" y="1421269"/>
                  </a:lnTo>
                  <a:lnTo>
                    <a:pt x="486664" y="1413281"/>
                  </a:lnTo>
                  <a:lnTo>
                    <a:pt x="532561" y="1402283"/>
                  </a:lnTo>
                  <a:lnTo>
                    <a:pt x="577265" y="1388389"/>
                  </a:lnTo>
                  <a:lnTo>
                    <a:pt x="620661" y="1371688"/>
                  </a:lnTo>
                  <a:lnTo>
                    <a:pt x="662647" y="1352296"/>
                  </a:lnTo>
                  <a:lnTo>
                    <a:pt x="703097" y="1330325"/>
                  </a:lnTo>
                  <a:lnTo>
                    <a:pt x="741934" y="1305864"/>
                  </a:lnTo>
                  <a:lnTo>
                    <a:pt x="779030" y="1279042"/>
                  </a:lnTo>
                  <a:lnTo>
                    <a:pt x="814273" y="1249946"/>
                  </a:lnTo>
                  <a:lnTo>
                    <a:pt x="847585" y="1218692"/>
                  </a:lnTo>
                  <a:lnTo>
                    <a:pt x="878840" y="1185392"/>
                  </a:lnTo>
                  <a:lnTo>
                    <a:pt x="907935" y="1150137"/>
                  </a:lnTo>
                  <a:lnTo>
                    <a:pt x="934758" y="1113040"/>
                  </a:lnTo>
                  <a:lnTo>
                    <a:pt x="959218" y="1074204"/>
                  </a:lnTo>
                  <a:lnTo>
                    <a:pt x="981189" y="1033754"/>
                  </a:lnTo>
                  <a:lnTo>
                    <a:pt x="1000582" y="991768"/>
                  </a:lnTo>
                  <a:lnTo>
                    <a:pt x="1017282" y="948372"/>
                  </a:lnTo>
                  <a:lnTo>
                    <a:pt x="1031176" y="903668"/>
                  </a:lnTo>
                  <a:lnTo>
                    <a:pt x="1042174" y="857770"/>
                  </a:lnTo>
                  <a:lnTo>
                    <a:pt x="1050163" y="810768"/>
                  </a:lnTo>
                  <a:lnTo>
                    <a:pt x="1055039" y="762774"/>
                  </a:lnTo>
                  <a:lnTo>
                    <a:pt x="1056678" y="713892"/>
                  </a:lnTo>
                  <a:close/>
                </a:path>
                <a:path w="13489305" h="3074670">
                  <a:moveTo>
                    <a:pt x="13488759" y="3007537"/>
                  </a:moveTo>
                  <a:lnTo>
                    <a:pt x="4801959" y="3007537"/>
                  </a:lnTo>
                  <a:lnTo>
                    <a:pt x="4801959" y="3074212"/>
                  </a:lnTo>
                  <a:lnTo>
                    <a:pt x="13488759" y="3074212"/>
                  </a:lnTo>
                  <a:lnTo>
                    <a:pt x="13488759" y="3007537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250565" cy="2016760"/>
            </a:xfrm>
            <a:custGeom>
              <a:avLst/>
              <a:gdLst/>
              <a:ahLst/>
              <a:cxnLst/>
              <a:rect l="l" t="t" r="r" b="b"/>
              <a:pathLst>
                <a:path w="3250565" h="2016760">
                  <a:moveTo>
                    <a:pt x="1830909" y="1893166"/>
                  </a:moveTo>
                  <a:lnTo>
                    <a:pt x="1206426" y="1893166"/>
                  </a:lnTo>
                  <a:lnTo>
                    <a:pt x="1255905" y="1880466"/>
                  </a:lnTo>
                  <a:lnTo>
                    <a:pt x="1305140" y="1880466"/>
                  </a:lnTo>
                  <a:lnTo>
                    <a:pt x="1354116" y="1867766"/>
                  </a:lnTo>
                  <a:lnTo>
                    <a:pt x="1402815" y="1867766"/>
                  </a:lnTo>
                  <a:lnTo>
                    <a:pt x="1499320" y="1842366"/>
                  </a:lnTo>
                  <a:lnTo>
                    <a:pt x="1547093" y="1842366"/>
                  </a:lnTo>
                  <a:lnTo>
                    <a:pt x="1641602" y="1816966"/>
                  </a:lnTo>
                  <a:lnTo>
                    <a:pt x="1688304" y="1791566"/>
                  </a:lnTo>
                  <a:lnTo>
                    <a:pt x="1826013" y="1753466"/>
                  </a:lnTo>
                  <a:lnTo>
                    <a:pt x="1915657" y="1702666"/>
                  </a:lnTo>
                  <a:lnTo>
                    <a:pt x="1959782" y="1689966"/>
                  </a:lnTo>
                  <a:lnTo>
                    <a:pt x="2046557" y="1639166"/>
                  </a:lnTo>
                  <a:lnTo>
                    <a:pt x="2131259" y="1588366"/>
                  </a:lnTo>
                  <a:lnTo>
                    <a:pt x="2213758" y="1537566"/>
                  </a:lnTo>
                  <a:lnTo>
                    <a:pt x="2293925" y="1486766"/>
                  </a:lnTo>
                  <a:lnTo>
                    <a:pt x="2333093" y="1448666"/>
                  </a:lnTo>
                  <a:lnTo>
                    <a:pt x="2371630" y="1423266"/>
                  </a:lnTo>
                  <a:lnTo>
                    <a:pt x="2409520" y="1385166"/>
                  </a:lnTo>
                  <a:lnTo>
                    <a:pt x="2446745" y="1359766"/>
                  </a:lnTo>
                  <a:lnTo>
                    <a:pt x="2483291" y="1321666"/>
                  </a:lnTo>
                  <a:lnTo>
                    <a:pt x="2519140" y="1283566"/>
                  </a:lnTo>
                  <a:lnTo>
                    <a:pt x="2554153" y="1258166"/>
                  </a:lnTo>
                  <a:lnTo>
                    <a:pt x="2588195" y="1220066"/>
                  </a:lnTo>
                  <a:lnTo>
                    <a:pt x="2621259" y="1181966"/>
                  </a:lnTo>
                  <a:lnTo>
                    <a:pt x="2653339" y="1143866"/>
                  </a:lnTo>
                  <a:lnTo>
                    <a:pt x="2684427" y="1105766"/>
                  </a:lnTo>
                  <a:lnTo>
                    <a:pt x="2714518" y="1067666"/>
                  </a:lnTo>
                  <a:lnTo>
                    <a:pt x="2743604" y="1029566"/>
                  </a:lnTo>
                  <a:lnTo>
                    <a:pt x="2771678" y="978766"/>
                  </a:lnTo>
                  <a:lnTo>
                    <a:pt x="2798734" y="940666"/>
                  </a:lnTo>
                  <a:lnTo>
                    <a:pt x="2824765" y="902566"/>
                  </a:lnTo>
                  <a:lnTo>
                    <a:pt x="2849765" y="864466"/>
                  </a:lnTo>
                  <a:lnTo>
                    <a:pt x="2873725" y="813666"/>
                  </a:lnTo>
                  <a:lnTo>
                    <a:pt x="2896641" y="775566"/>
                  </a:lnTo>
                  <a:lnTo>
                    <a:pt x="2918505" y="724766"/>
                  </a:lnTo>
                  <a:lnTo>
                    <a:pt x="2939310" y="686666"/>
                  </a:lnTo>
                  <a:lnTo>
                    <a:pt x="2959049" y="635866"/>
                  </a:lnTo>
                  <a:lnTo>
                    <a:pt x="2977716" y="597766"/>
                  </a:lnTo>
                  <a:lnTo>
                    <a:pt x="2995304" y="546966"/>
                  </a:lnTo>
                  <a:lnTo>
                    <a:pt x="3011807" y="508866"/>
                  </a:lnTo>
                  <a:lnTo>
                    <a:pt x="3027216" y="458066"/>
                  </a:lnTo>
                  <a:lnTo>
                    <a:pt x="3041527" y="407266"/>
                  </a:lnTo>
                  <a:lnTo>
                    <a:pt x="3054731" y="369166"/>
                  </a:lnTo>
                  <a:lnTo>
                    <a:pt x="3066823" y="318366"/>
                  </a:lnTo>
                  <a:lnTo>
                    <a:pt x="3077795" y="267566"/>
                  </a:lnTo>
                  <a:lnTo>
                    <a:pt x="3087641" y="216766"/>
                  </a:lnTo>
                  <a:lnTo>
                    <a:pt x="3096354" y="178666"/>
                  </a:lnTo>
                  <a:lnTo>
                    <a:pt x="3103927" y="127866"/>
                  </a:lnTo>
                  <a:lnTo>
                    <a:pt x="3110354" y="77066"/>
                  </a:lnTo>
                  <a:lnTo>
                    <a:pt x="3115627" y="26266"/>
                  </a:lnTo>
                  <a:lnTo>
                    <a:pt x="3117754" y="0"/>
                  </a:lnTo>
                  <a:lnTo>
                    <a:pt x="3250073" y="0"/>
                  </a:lnTo>
                  <a:lnTo>
                    <a:pt x="3243084" y="77066"/>
                  </a:lnTo>
                  <a:lnTo>
                    <a:pt x="3237012" y="127866"/>
                  </a:lnTo>
                  <a:lnTo>
                    <a:pt x="3229855" y="178666"/>
                  </a:lnTo>
                  <a:lnTo>
                    <a:pt x="3221619" y="216766"/>
                  </a:lnTo>
                  <a:lnTo>
                    <a:pt x="3212309" y="267566"/>
                  </a:lnTo>
                  <a:lnTo>
                    <a:pt x="3201931" y="318366"/>
                  </a:lnTo>
                  <a:lnTo>
                    <a:pt x="3190492" y="369166"/>
                  </a:lnTo>
                  <a:lnTo>
                    <a:pt x="3177995" y="419966"/>
                  </a:lnTo>
                  <a:lnTo>
                    <a:pt x="3164449" y="458066"/>
                  </a:lnTo>
                  <a:lnTo>
                    <a:pt x="3149858" y="508866"/>
                  </a:lnTo>
                  <a:lnTo>
                    <a:pt x="3134227" y="559666"/>
                  </a:lnTo>
                  <a:lnTo>
                    <a:pt x="3117564" y="597766"/>
                  </a:lnTo>
                  <a:lnTo>
                    <a:pt x="3099873" y="648566"/>
                  </a:lnTo>
                  <a:lnTo>
                    <a:pt x="3081161" y="686666"/>
                  </a:lnTo>
                  <a:lnTo>
                    <a:pt x="3061433" y="737466"/>
                  </a:lnTo>
                  <a:lnTo>
                    <a:pt x="3040695" y="775566"/>
                  </a:lnTo>
                  <a:lnTo>
                    <a:pt x="3018953" y="826366"/>
                  </a:lnTo>
                  <a:lnTo>
                    <a:pt x="2996212" y="864466"/>
                  </a:lnTo>
                  <a:lnTo>
                    <a:pt x="2972479" y="915266"/>
                  </a:lnTo>
                  <a:lnTo>
                    <a:pt x="2947758" y="953366"/>
                  </a:lnTo>
                  <a:lnTo>
                    <a:pt x="2922057" y="991466"/>
                  </a:lnTo>
                  <a:lnTo>
                    <a:pt x="2895381" y="1042266"/>
                  </a:lnTo>
                  <a:lnTo>
                    <a:pt x="2867734" y="1080366"/>
                  </a:lnTo>
                  <a:lnTo>
                    <a:pt x="2839125" y="1118466"/>
                  </a:lnTo>
                  <a:lnTo>
                    <a:pt x="2809557" y="1156566"/>
                  </a:lnTo>
                  <a:lnTo>
                    <a:pt x="2779037" y="1194666"/>
                  </a:lnTo>
                  <a:lnTo>
                    <a:pt x="2747571" y="1232766"/>
                  </a:lnTo>
                  <a:lnTo>
                    <a:pt x="2715164" y="1270866"/>
                  </a:lnTo>
                  <a:lnTo>
                    <a:pt x="2681822" y="1308966"/>
                  </a:lnTo>
                  <a:lnTo>
                    <a:pt x="2647551" y="1347066"/>
                  </a:lnTo>
                  <a:lnTo>
                    <a:pt x="2612358" y="1385166"/>
                  </a:lnTo>
                  <a:lnTo>
                    <a:pt x="2576444" y="1423266"/>
                  </a:lnTo>
                  <a:lnTo>
                    <a:pt x="2539868" y="1448666"/>
                  </a:lnTo>
                  <a:lnTo>
                    <a:pt x="2502645" y="1486766"/>
                  </a:lnTo>
                  <a:lnTo>
                    <a:pt x="2464789" y="1512166"/>
                  </a:lnTo>
                  <a:lnTo>
                    <a:pt x="2426316" y="1550266"/>
                  </a:lnTo>
                  <a:lnTo>
                    <a:pt x="2387238" y="1575666"/>
                  </a:lnTo>
                  <a:lnTo>
                    <a:pt x="2347572" y="1613766"/>
                  </a:lnTo>
                  <a:lnTo>
                    <a:pt x="2307331" y="1639166"/>
                  </a:lnTo>
                  <a:lnTo>
                    <a:pt x="2225183" y="1689966"/>
                  </a:lnTo>
                  <a:lnTo>
                    <a:pt x="2140911" y="1740766"/>
                  </a:lnTo>
                  <a:lnTo>
                    <a:pt x="2054631" y="1791566"/>
                  </a:lnTo>
                  <a:lnTo>
                    <a:pt x="2010774" y="1804266"/>
                  </a:lnTo>
                  <a:lnTo>
                    <a:pt x="1921700" y="1855066"/>
                  </a:lnTo>
                  <a:lnTo>
                    <a:pt x="1876512" y="1867766"/>
                  </a:lnTo>
                  <a:lnTo>
                    <a:pt x="1830909" y="1893166"/>
                  </a:lnTo>
                  <a:close/>
                </a:path>
                <a:path w="3250565" h="2016760">
                  <a:moveTo>
                    <a:pt x="1452891" y="1994766"/>
                  </a:moveTo>
                  <a:lnTo>
                    <a:pt x="660484" y="1994766"/>
                  </a:lnTo>
                  <a:lnTo>
                    <a:pt x="282466" y="1893166"/>
                  </a:lnTo>
                  <a:lnTo>
                    <a:pt x="236863" y="1867766"/>
                  </a:lnTo>
                  <a:lnTo>
                    <a:pt x="191674" y="1855066"/>
                  </a:lnTo>
                  <a:lnTo>
                    <a:pt x="102600" y="1804266"/>
                  </a:lnTo>
                  <a:lnTo>
                    <a:pt x="58744" y="1791566"/>
                  </a:lnTo>
                  <a:lnTo>
                    <a:pt x="0" y="1756978"/>
                  </a:lnTo>
                  <a:lnTo>
                    <a:pt x="0" y="1599092"/>
                  </a:lnTo>
                  <a:lnTo>
                    <a:pt x="66817" y="1639166"/>
                  </a:lnTo>
                  <a:lnTo>
                    <a:pt x="153593" y="1689966"/>
                  </a:lnTo>
                  <a:lnTo>
                    <a:pt x="197718" y="1702666"/>
                  </a:lnTo>
                  <a:lnTo>
                    <a:pt x="287362" y="1753466"/>
                  </a:lnTo>
                  <a:lnTo>
                    <a:pt x="425070" y="1791566"/>
                  </a:lnTo>
                  <a:lnTo>
                    <a:pt x="471773" y="1816966"/>
                  </a:lnTo>
                  <a:lnTo>
                    <a:pt x="566282" y="1842366"/>
                  </a:lnTo>
                  <a:lnTo>
                    <a:pt x="614055" y="1842366"/>
                  </a:lnTo>
                  <a:lnTo>
                    <a:pt x="710560" y="1867766"/>
                  </a:lnTo>
                  <a:lnTo>
                    <a:pt x="759259" y="1867766"/>
                  </a:lnTo>
                  <a:lnTo>
                    <a:pt x="808234" y="1880466"/>
                  </a:lnTo>
                  <a:lnTo>
                    <a:pt x="857469" y="1880466"/>
                  </a:lnTo>
                  <a:lnTo>
                    <a:pt x="906948" y="1893166"/>
                  </a:lnTo>
                  <a:lnTo>
                    <a:pt x="1830909" y="1893166"/>
                  </a:lnTo>
                  <a:lnTo>
                    <a:pt x="1452891" y="1994766"/>
                  </a:lnTo>
                  <a:close/>
                </a:path>
                <a:path w="3250565" h="2016760">
                  <a:moveTo>
                    <a:pt x="1355255" y="2007466"/>
                  </a:moveTo>
                  <a:lnTo>
                    <a:pt x="758120" y="2007466"/>
                  </a:lnTo>
                  <a:lnTo>
                    <a:pt x="709167" y="1994766"/>
                  </a:lnTo>
                  <a:lnTo>
                    <a:pt x="1404208" y="1994766"/>
                  </a:lnTo>
                  <a:lnTo>
                    <a:pt x="1355255" y="2007466"/>
                  </a:lnTo>
                  <a:close/>
                </a:path>
                <a:path w="3250565" h="2016760">
                  <a:moveTo>
                    <a:pt x="1270292" y="2016649"/>
                  </a:moveTo>
                  <a:lnTo>
                    <a:pt x="843083" y="2016649"/>
                  </a:lnTo>
                  <a:lnTo>
                    <a:pt x="807328" y="2007466"/>
                  </a:lnTo>
                  <a:lnTo>
                    <a:pt x="1306046" y="2007466"/>
                  </a:lnTo>
                  <a:lnTo>
                    <a:pt x="1270292" y="2016649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39052" y="5926765"/>
              <a:ext cx="1149350" cy="1428115"/>
            </a:xfrm>
            <a:custGeom>
              <a:avLst/>
              <a:gdLst/>
              <a:ahLst/>
              <a:cxnLst/>
              <a:rect l="l" t="t" r="r" b="b"/>
              <a:pathLst>
                <a:path w="1149350" h="1428115">
                  <a:moveTo>
                    <a:pt x="713903" y="0"/>
                  </a:moveTo>
                  <a:lnTo>
                    <a:pt x="762773" y="1646"/>
                  </a:lnTo>
                  <a:lnTo>
                    <a:pt x="810767" y="6516"/>
                  </a:lnTo>
                  <a:lnTo>
                    <a:pt x="857771" y="14503"/>
                  </a:lnTo>
                  <a:lnTo>
                    <a:pt x="903678" y="25500"/>
                  </a:lnTo>
                  <a:lnTo>
                    <a:pt x="948382" y="39402"/>
                  </a:lnTo>
                  <a:lnTo>
                    <a:pt x="991777" y="56101"/>
                  </a:lnTo>
                  <a:lnTo>
                    <a:pt x="1033756" y="75491"/>
                  </a:lnTo>
                  <a:lnTo>
                    <a:pt x="1074213" y="97467"/>
                  </a:lnTo>
                  <a:lnTo>
                    <a:pt x="1113043" y="121922"/>
                  </a:lnTo>
                  <a:lnTo>
                    <a:pt x="1148948" y="147889"/>
                  </a:lnTo>
                  <a:lnTo>
                    <a:pt x="1148948" y="1279903"/>
                  </a:lnTo>
                  <a:lnTo>
                    <a:pt x="1113043" y="1305871"/>
                  </a:lnTo>
                  <a:lnTo>
                    <a:pt x="1074213" y="1330325"/>
                  </a:lnTo>
                  <a:lnTo>
                    <a:pt x="1033756" y="1352301"/>
                  </a:lnTo>
                  <a:lnTo>
                    <a:pt x="991777" y="1371691"/>
                  </a:lnTo>
                  <a:lnTo>
                    <a:pt x="948382" y="1388391"/>
                  </a:lnTo>
                  <a:lnTo>
                    <a:pt x="903678" y="1402292"/>
                  </a:lnTo>
                  <a:lnTo>
                    <a:pt x="857771" y="1413289"/>
                  </a:lnTo>
                  <a:lnTo>
                    <a:pt x="810767" y="1421276"/>
                  </a:lnTo>
                  <a:lnTo>
                    <a:pt x="762773" y="1426146"/>
                  </a:lnTo>
                  <a:lnTo>
                    <a:pt x="713897" y="1427793"/>
                  </a:lnTo>
                  <a:lnTo>
                    <a:pt x="665018" y="1426146"/>
                  </a:lnTo>
                  <a:lnTo>
                    <a:pt x="617024" y="1421276"/>
                  </a:lnTo>
                  <a:lnTo>
                    <a:pt x="570020" y="1413289"/>
                  </a:lnTo>
                  <a:lnTo>
                    <a:pt x="524113" y="1402292"/>
                  </a:lnTo>
                  <a:lnTo>
                    <a:pt x="479409" y="1388391"/>
                  </a:lnTo>
                  <a:lnTo>
                    <a:pt x="436015" y="1371691"/>
                  </a:lnTo>
                  <a:lnTo>
                    <a:pt x="394036" y="1352301"/>
                  </a:lnTo>
                  <a:lnTo>
                    <a:pt x="353578" y="1330325"/>
                  </a:lnTo>
                  <a:lnTo>
                    <a:pt x="314749" y="1305871"/>
                  </a:lnTo>
                  <a:lnTo>
                    <a:pt x="277655" y="1279044"/>
                  </a:lnTo>
                  <a:lnTo>
                    <a:pt x="242401" y="1249950"/>
                  </a:lnTo>
                  <a:lnTo>
                    <a:pt x="209095" y="1218697"/>
                  </a:lnTo>
                  <a:lnTo>
                    <a:pt x="177842" y="1185391"/>
                  </a:lnTo>
                  <a:lnTo>
                    <a:pt x="148749" y="1150137"/>
                  </a:lnTo>
                  <a:lnTo>
                    <a:pt x="121922" y="1113043"/>
                  </a:lnTo>
                  <a:lnTo>
                    <a:pt x="97467" y="1074214"/>
                  </a:lnTo>
                  <a:lnTo>
                    <a:pt x="75491" y="1033756"/>
                  </a:lnTo>
                  <a:lnTo>
                    <a:pt x="56101" y="991777"/>
                  </a:lnTo>
                  <a:lnTo>
                    <a:pt x="39402" y="948382"/>
                  </a:lnTo>
                  <a:lnTo>
                    <a:pt x="25501" y="903678"/>
                  </a:lnTo>
                  <a:lnTo>
                    <a:pt x="14503" y="857772"/>
                  </a:lnTo>
                  <a:lnTo>
                    <a:pt x="6517" y="810768"/>
                  </a:lnTo>
                  <a:lnTo>
                    <a:pt x="1646" y="762774"/>
                  </a:lnTo>
                  <a:lnTo>
                    <a:pt x="0" y="713897"/>
                  </a:lnTo>
                  <a:lnTo>
                    <a:pt x="1646" y="665019"/>
                  </a:lnTo>
                  <a:lnTo>
                    <a:pt x="6517" y="617025"/>
                  </a:lnTo>
                  <a:lnTo>
                    <a:pt x="14503" y="570021"/>
                  </a:lnTo>
                  <a:lnTo>
                    <a:pt x="25501" y="524114"/>
                  </a:lnTo>
                  <a:lnTo>
                    <a:pt x="39402" y="479410"/>
                  </a:lnTo>
                  <a:lnTo>
                    <a:pt x="56101" y="436015"/>
                  </a:lnTo>
                  <a:lnTo>
                    <a:pt x="75491" y="394036"/>
                  </a:lnTo>
                  <a:lnTo>
                    <a:pt x="97467" y="353579"/>
                  </a:lnTo>
                  <a:lnTo>
                    <a:pt x="121922" y="314750"/>
                  </a:lnTo>
                  <a:lnTo>
                    <a:pt x="148749" y="277655"/>
                  </a:lnTo>
                  <a:lnTo>
                    <a:pt x="177842" y="242401"/>
                  </a:lnTo>
                  <a:lnTo>
                    <a:pt x="209095" y="209095"/>
                  </a:lnTo>
                  <a:lnTo>
                    <a:pt x="242401" y="177842"/>
                  </a:lnTo>
                  <a:lnTo>
                    <a:pt x="277655" y="148749"/>
                  </a:lnTo>
                  <a:lnTo>
                    <a:pt x="314749" y="121922"/>
                  </a:lnTo>
                  <a:lnTo>
                    <a:pt x="353578" y="97467"/>
                  </a:lnTo>
                  <a:lnTo>
                    <a:pt x="394036" y="75491"/>
                  </a:lnTo>
                  <a:lnTo>
                    <a:pt x="436015" y="56101"/>
                  </a:lnTo>
                  <a:lnTo>
                    <a:pt x="479409" y="39402"/>
                  </a:lnTo>
                  <a:lnTo>
                    <a:pt x="524113" y="25500"/>
                  </a:lnTo>
                  <a:lnTo>
                    <a:pt x="570020" y="14503"/>
                  </a:lnTo>
                  <a:lnTo>
                    <a:pt x="617024" y="6516"/>
                  </a:lnTo>
                  <a:lnTo>
                    <a:pt x="665018" y="1646"/>
                  </a:lnTo>
                  <a:lnTo>
                    <a:pt x="713888" y="0"/>
                  </a:lnTo>
                  <a:close/>
                </a:path>
              </a:pathLst>
            </a:custGeom>
            <a:solidFill>
              <a:srgbClr val="4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42377" y="8195552"/>
              <a:ext cx="3345815" cy="2091689"/>
            </a:xfrm>
            <a:custGeom>
              <a:avLst/>
              <a:gdLst/>
              <a:ahLst/>
              <a:cxnLst/>
              <a:rect l="l" t="t" r="r" b="b"/>
              <a:pathLst>
                <a:path w="3345815" h="2091690">
                  <a:moveTo>
                    <a:pt x="1468539" y="126999"/>
                  </a:moveTo>
                  <a:lnTo>
                    <a:pt x="2146643" y="126999"/>
                  </a:lnTo>
                  <a:lnTo>
                    <a:pt x="2096725" y="139699"/>
                  </a:lnTo>
                  <a:lnTo>
                    <a:pt x="1997539" y="139699"/>
                  </a:lnTo>
                  <a:lnTo>
                    <a:pt x="1948304" y="152399"/>
                  </a:lnTo>
                  <a:lnTo>
                    <a:pt x="1899329" y="152399"/>
                  </a:lnTo>
                  <a:lnTo>
                    <a:pt x="1850630" y="165099"/>
                  </a:lnTo>
                  <a:lnTo>
                    <a:pt x="1802223" y="165099"/>
                  </a:lnTo>
                  <a:lnTo>
                    <a:pt x="1518826" y="241299"/>
                  </a:lnTo>
                  <a:lnTo>
                    <a:pt x="1472918" y="266699"/>
                  </a:lnTo>
                  <a:lnTo>
                    <a:pt x="1382383" y="292099"/>
                  </a:lnTo>
                  <a:lnTo>
                    <a:pt x="1293662" y="342899"/>
                  </a:lnTo>
                  <a:lnTo>
                    <a:pt x="1250023" y="355599"/>
                  </a:lnTo>
                  <a:lnTo>
                    <a:pt x="1164268" y="406399"/>
                  </a:lnTo>
                  <a:lnTo>
                    <a:pt x="1080652" y="457199"/>
                  </a:lnTo>
                  <a:lnTo>
                    <a:pt x="999303" y="507999"/>
                  </a:lnTo>
                  <a:lnTo>
                    <a:pt x="959519" y="546099"/>
                  </a:lnTo>
                  <a:lnTo>
                    <a:pt x="920350" y="571499"/>
                  </a:lnTo>
                  <a:lnTo>
                    <a:pt x="881813" y="609599"/>
                  </a:lnTo>
                  <a:lnTo>
                    <a:pt x="843924" y="634999"/>
                  </a:lnTo>
                  <a:lnTo>
                    <a:pt x="806699" y="673099"/>
                  </a:lnTo>
                  <a:lnTo>
                    <a:pt x="770153" y="698499"/>
                  </a:lnTo>
                  <a:lnTo>
                    <a:pt x="734304" y="736599"/>
                  </a:lnTo>
                  <a:lnTo>
                    <a:pt x="699291" y="774699"/>
                  </a:lnTo>
                  <a:lnTo>
                    <a:pt x="665249" y="812799"/>
                  </a:lnTo>
                  <a:lnTo>
                    <a:pt x="632185" y="850899"/>
                  </a:lnTo>
                  <a:lnTo>
                    <a:pt x="600105" y="888999"/>
                  </a:lnTo>
                  <a:lnTo>
                    <a:pt x="569016" y="927099"/>
                  </a:lnTo>
                  <a:lnTo>
                    <a:pt x="538926" y="965199"/>
                  </a:lnTo>
                  <a:lnTo>
                    <a:pt x="509840" y="1003299"/>
                  </a:lnTo>
                  <a:lnTo>
                    <a:pt x="481766" y="1041399"/>
                  </a:lnTo>
                  <a:lnTo>
                    <a:pt x="454710" y="1079499"/>
                  </a:lnTo>
                  <a:lnTo>
                    <a:pt x="428679" y="1130299"/>
                  </a:lnTo>
                  <a:lnTo>
                    <a:pt x="403679" y="1168399"/>
                  </a:lnTo>
                  <a:lnTo>
                    <a:pt x="379718" y="1206499"/>
                  </a:lnTo>
                  <a:lnTo>
                    <a:pt x="356803" y="1257299"/>
                  </a:lnTo>
                  <a:lnTo>
                    <a:pt x="334939" y="1295399"/>
                  </a:lnTo>
                  <a:lnTo>
                    <a:pt x="314134" y="1346199"/>
                  </a:lnTo>
                  <a:lnTo>
                    <a:pt x="294395" y="1384299"/>
                  </a:lnTo>
                  <a:lnTo>
                    <a:pt x="275728" y="1435099"/>
                  </a:lnTo>
                  <a:lnTo>
                    <a:pt x="258140" y="1473199"/>
                  </a:lnTo>
                  <a:lnTo>
                    <a:pt x="241637" y="1523999"/>
                  </a:lnTo>
                  <a:lnTo>
                    <a:pt x="226228" y="1574799"/>
                  </a:lnTo>
                  <a:lnTo>
                    <a:pt x="211917" y="1612899"/>
                  </a:lnTo>
                  <a:lnTo>
                    <a:pt x="198713" y="1663699"/>
                  </a:lnTo>
                  <a:lnTo>
                    <a:pt x="186621" y="1714499"/>
                  </a:lnTo>
                  <a:lnTo>
                    <a:pt x="175649" y="1752599"/>
                  </a:lnTo>
                  <a:lnTo>
                    <a:pt x="165803" y="1803399"/>
                  </a:lnTo>
                  <a:lnTo>
                    <a:pt x="157090" y="1854199"/>
                  </a:lnTo>
                  <a:lnTo>
                    <a:pt x="149517" y="1904999"/>
                  </a:lnTo>
                  <a:lnTo>
                    <a:pt x="143091" y="1955799"/>
                  </a:lnTo>
                  <a:lnTo>
                    <a:pt x="137817" y="2006599"/>
                  </a:lnTo>
                  <a:lnTo>
                    <a:pt x="133704" y="2044699"/>
                  </a:lnTo>
                  <a:lnTo>
                    <a:pt x="130993" y="2091447"/>
                  </a:lnTo>
                  <a:lnTo>
                    <a:pt x="0" y="2091447"/>
                  </a:lnTo>
                  <a:lnTo>
                    <a:pt x="0" y="2072025"/>
                  </a:lnTo>
                  <a:lnTo>
                    <a:pt x="1496" y="2044699"/>
                  </a:lnTo>
                  <a:lnTo>
                    <a:pt x="5380" y="2006599"/>
                  </a:lnTo>
                  <a:lnTo>
                    <a:pt x="10360" y="1955799"/>
                  </a:lnTo>
                  <a:lnTo>
                    <a:pt x="16432" y="1904999"/>
                  </a:lnTo>
                  <a:lnTo>
                    <a:pt x="23589" y="1854199"/>
                  </a:lnTo>
                  <a:lnTo>
                    <a:pt x="31825" y="1803399"/>
                  </a:lnTo>
                  <a:lnTo>
                    <a:pt x="41135" y="1752599"/>
                  </a:lnTo>
                  <a:lnTo>
                    <a:pt x="51513" y="1701799"/>
                  </a:lnTo>
                  <a:lnTo>
                    <a:pt x="62953" y="1663699"/>
                  </a:lnTo>
                  <a:lnTo>
                    <a:pt x="75449" y="1612899"/>
                  </a:lnTo>
                  <a:lnTo>
                    <a:pt x="88996" y="1562099"/>
                  </a:lnTo>
                  <a:lnTo>
                    <a:pt x="103587" y="1523999"/>
                  </a:lnTo>
                  <a:lnTo>
                    <a:pt x="119217" y="1473199"/>
                  </a:lnTo>
                  <a:lnTo>
                    <a:pt x="135880" y="1422399"/>
                  </a:lnTo>
                  <a:lnTo>
                    <a:pt x="153571" y="1384299"/>
                  </a:lnTo>
                  <a:lnTo>
                    <a:pt x="172283" y="1333499"/>
                  </a:lnTo>
                  <a:lnTo>
                    <a:pt x="192011" y="1295399"/>
                  </a:lnTo>
                  <a:lnTo>
                    <a:pt x="212749" y="1244599"/>
                  </a:lnTo>
                  <a:lnTo>
                    <a:pt x="234492" y="1206499"/>
                  </a:lnTo>
                  <a:lnTo>
                    <a:pt x="257232" y="1155699"/>
                  </a:lnTo>
                  <a:lnTo>
                    <a:pt x="280966" y="1117599"/>
                  </a:lnTo>
                  <a:lnTo>
                    <a:pt x="305686" y="1079499"/>
                  </a:lnTo>
                  <a:lnTo>
                    <a:pt x="331387" y="1028699"/>
                  </a:lnTo>
                  <a:lnTo>
                    <a:pt x="358064" y="990599"/>
                  </a:lnTo>
                  <a:lnTo>
                    <a:pt x="385710" y="952499"/>
                  </a:lnTo>
                  <a:lnTo>
                    <a:pt x="414320" y="914399"/>
                  </a:lnTo>
                  <a:lnTo>
                    <a:pt x="443887" y="863599"/>
                  </a:lnTo>
                  <a:lnTo>
                    <a:pt x="474407" y="825499"/>
                  </a:lnTo>
                  <a:lnTo>
                    <a:pt x="505873" y="787399"/>
                  </a:lnTo>
                  <a:lnTo>
                    <a:pt x="538280" y="749299"/>
                  </a:lnTo>
                  <a:lnTo>
                    <a:pt x="571622" y="711199"/>
                  </a:lnTo>
                  <a:lnTo>
                    <a:pt x="605892" y="685799"/>
                  </a:lnTo>
                  <a:lnTo>
                    <a:pt x="641086" y="647699"/>
                  </a:lnTo>
                  <a:lnTo>
                    <a:pt x="677000" y="609599"/>
                  </a:lnTo>
                  <a:lnTo>
                    <a:pt x="713576" y="571499"/>
                  </a:lnTo>
                  <a:lnTo>
                    <a:pt x="750799" y="546099"/>
                  </a:lnTo>
                  <a:lnTo>
                    <a:pt x="788655" y="507999"/>
                  </a:lnTo>
                  <a:lnTo>
                    <a:pt x="827128" y="482599"/>
                  </a:lnTo>
                  <a:lnTo>
                    <a:pt x="866206" y="444499"/>
                  </a:lnTo>
                  <a:lnTo>
                    <a:pt x="946113" y="393699"/>
                  </a:lnTo>
                  <a:lnTo>
                    <a:pt x="986914" y="355599"/>
                  </a:lnTo>
                  <a:lnTo>
                    <a:pt x="1070139" y="304799"/>
                  </a:lnTo>
                  <a:lnTo>
                    <a:pt x="1112533" y="279399"/>
                  </a:lnTo>
                  <a:lnTo>
                    <a:pt x="1155429" y="266699"/>
                  </a:lnTo>
                  <a:lnTo>
                    <a:pt x="1286985" y="190499"/>
                  </a:lnTo>
                  <a:lnTo>
                    <a:pt x="1331744" y="177799"/>
                  </a:lnTo>
                  <a:lnTo>
                    <a:pt x="1376932" y="152399"/>
                  </a:lnTo>
                  <a:lnTo>
                    <a:pt x="1468539" y="126999"/>
                  </a:lnTo>
                  <a:close/>
                </a:path>
                <a:path w="3345815" h="2091690">
                  <a:moveTo>
                    <a:pt x="1704053" y="50799"/>
                  </a:moveTo>
                  <a:lnTo>
                    <a:pt x="2689461" y="50799"/>
                  </a:lnTo>
                  <a:lnTo>
                    <a:pt x="2878586" y="101599"/>
                  </a:lnTo>
                  <a:lnTo>
                    <a:pt x="2924975" y="126999"/>
                  </a:lnTo>
                  <a:lnTo>
                    <a:pt x="3016582" y="152399"/>
                  </a:lnTo>
                  <a:lnTo>
                    <a:pt x="3061770" y="177799"/>
                  </a:lnTo>
                  <a:lnTo>
                    <a:pt x="3106529" y="190499"/>
                  </a:lnTo>
                  <a:lnTo>
                    <a:pt x="3238084" y="266699"/>
                  </a:lnTo>
                  <a:lnTo>
                    <a:pt x="3280981" y="279399"/>
                  </a:lnTo>
                  <a:lnTo>
                    <a:pt x="3323375" y="304799"/>
                  </a:lnTo>
                  <a:lnTo>
                    <a:pt x="3345621" y="318378"/>
                  </a:lnTo>
                  <a:lnTo>
                    <a:pt x="3345621" y="477656"/>
                  </a:lnTo>
                  <a:lnTo>
                    <a:pt x="3312862" y="457199"/>
                  </a:lnTo>
                  <a:lnTo>
                    <a:pt x="3229246" y="406399"/>
                  </a:lnTo>
                  <a:lnTo>
                    <a:pt x="3143491" y="355599"/>
                  </a:lnTo>
                  <a:lnTo>
                    <a:pt x="3099852" y="342899"/>
                  </a:lnTo>
                  <a:lnTo>
                    <a:pt x="3011131" y="292099"/>
                  </a:lnTo>
                  <a:lnTo>
                    <a:pt x="2920596" y="266699"/>
                  </a:lnTo>
                  <a:lnTo>
                    <a:pt x="2874688" y="241299"/>
                  </a:lnTo>
                  <a:lnTo>
                    <a:pt x="2591291" y="165099"/>
                  </a:lnTo>
                  <a:lnTo>
                    <a:pt x="2542884" y="165099"/>
                  </a:lnTo>
                  <a:lnTo>
                    <a:pt x="2494185" y="152399"/>
                  </a:lnTo>
                  <a:lnTo>
                    <a:pt x="2445210" y="152399"/>
                  </a:lnTo>
                  <a:lnTo>
                    <a:pt x="2395975" y="139699"/>
                  </a:lnTo>
                  <a:lnTo>
                    <a:pt x="2296789" y="139699"/>
                  </a:lnTo>
                  <a:lnTo>
                    <a:pt x="2246871" y="126999"/>
                  </a:lnTo>
                  <a:lnTo>
                    <a:pt x="1468539" y="126999"/>
                  </a:lnTo>
                  <a:lnTo>
                    <a:pt x="1514928" y="101599"/>
                  </a:lnTo>
                  <a:lnTo>
                    <a:pt x="1704053" y="50799"/>
                  </a:lnTo>
                  <a:close/>
                </a:path>
                <a:path w="3345815" h="2091690">
                  <a:moveTo>
                    <a:pt x="1849236" y="25399"/>
                  </a:moveTo>
                  <a:lnTo>
                    <a:pt x="2544277" y="25399"/>
                  </a:lnTo>
                  <a:lnTo>
                    <a:pt x="2641360" y="50799"/>
                  </a:lnTo>
                  <a:lnTo>
                    <a:pt x="1752154" y="50799"/>
                  </a:lnTo>
                  <a:lnTo>
                    <a:pt x="1849236" y="25399"/>
                  </a:lnTo>
                  <a:close/>
                </a:path>
                <a:path w="3345815" h="2091690">
                  <a:moveTo>
                    <a:pt x="1947398" y="12699"/>
                  </a:moveTo>
                  <a:lnTo>
                    <a:pt x="2446116" y="12699"/>
                  </a:lnTo>
                  <a:lnTo>
                    <a:pt x="2495324" y="25399"/>
                  </a:lnTo>
                  <a:lnTo>
                    <a:pt x="1898190" y="25399"/>
                  </a:lnTo>
                  <a:lnTo>
                    <a:pt x="1947398" y="12699"/>
                  </a:lnTo>
                  <a:close/>
                </a:path>
                <a:path w="3345815" h="2091690">
                  <a:moveTo>
                    <a:pt x="2046521" y="0"/>
                  </a:moveTo>
                  <a:lnTo>
                    <a:pt x="2346993" y="0"/>
                  </a:lnTo>
                  <a:lnTo>
                    <a:pt x="2396668" y="12699"/>
                  </a:lnTo>
                  <a:lnTo>
                    <a:pt x="1996846" y="12699"/>
                  </a:lnTo>
                  <a:lnTo>
                    <a:pt x="2046521" y="0"/>
                  </a:lnTo>
                  <a:close/>
                </a:path>
              </a:pathLst>
            </a:custGeom>
            <a:solidFill>
              <a:srgbClr val="F1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42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793</Words>
  <Application>Microsoft Office PowerPoint</Application>
  <PresentationFormat>Personalizar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Office Theme</vt:lpstr>
      <vt:lpstr>Apresentação do PowerPoint</vt:lpstr>
      <vt:lpstr>VINÍCIUS FARINHA</vt:lpstr>
      <vt:lpstr>OBJETIVO</vt:lpstr>
      <vt:lpstr>PASSO-A-PASSO</vt:lpstr>
      <vt:lpstr>BUSINESS  UNDERSTANDING</vt:lpstr>
      <vt:lpstr>DATA PREPARATION</vt:lpstr>
      <vt:lpstr>Quais são os Laboratórios mais  Lucrativos?</vt:lpstr>
      <vt:lpstr>Quais laboratórios mais vendem  serviços? (Incluindo os de valor 0).</vt:lpstr>
      <vt:lpstr>Apresentação do PowerPoint</vt:lpstr>
      <vt:lpstr>Quais laboratórios mais convertem clientes?</vt:lpstr>
      <vt:lpstr>QUAIS AS  ESPECIALIDADES  MAIS LUCRATIVAS?</vt:lpstr>
      <vt:lpstr>A CLASSE ECONÔMICA  DAS FAMÍLIAS IMPACTA  NOS SERVIÇOS  VENDIDOS?</vt:lpstr>
      <vt:lpstr>EXISTE ALGUMA CORRELAÇÃO ENTRE A QUANTIDADE  DEMOGRÁFICA E O CONSUMO DE SERVIÇOS?</vt:lpstr>
      <vt:lpstr>FAIXA ETÁRIA MAIS CONSUMISTA</vt:lpstr>
      <vt:lpstr>GÊNERO QUE MAIS  CONSOME</vt:lpstr>
      <vt:lpstr>Apresentação do PowerPoint</vt:lpstr>
      <vt:lpstr>VINÍCIUS FARINHA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Vinícius Farinha</dc:title>
  <dc:creator>vinicius dos santos moraes lamenha farinha</dc:creator>
  <cp:keywords>DAFer_CLY44,BACVgEdZ_8g</cp:keywords>
  <cp:lastModifiedBy>vinicius farinha</cp:lastModifiedBy>
  <cp:revision>2</cp:revision>
  <dcterms:created xsi:type="dcterms:W3CDTF">2023-03-30T20:40:49Z</dcterms:created>
  <dcterms:modified xsi:type="dcterms:W3CDTF">2023-03-30T20:49:33Z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2023-03-30T00:00:00Z</vt:filetime>
  </property>
</Properties>
</file>