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1" r:id="rId6"/>
    <p:sldId id="262" r:id="rId7"/>
    <p:sldId id="257" r:id="rId8"/>
    <p:sldId id="259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E2EE"/>
    <a:srgbClr val="1BD3E4"/>
    <a:srgbClr val="16AABA"/>
    <a:srgbClr val="0D646D"/>
    <a:srgbClr val="32B9CD"/>
    <a:srgbClr val="128996"/>
    <a:srgbClr val="4472C4"/>
    <a:srgbClr val="2FAEBF"/>
    <a:srgbClr val="2CA2B2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346CA-D0E1-4328-94BB-0EAD7CB1A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BA5F95-BCAF-4DAE-B1E1-2446F2F9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B3EF2-21AD-4837-870A-9839242D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B3AFB-DC72-439F-8560-956520D8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3F9ACE-2852-4DB6-A4B4-7AF9D42C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9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C95AB-EF4D-4A2E-868C-2EE2C831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90A9BB-7724-4801-8575-229333D2F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452C0-5462-46CA-8F7A-37420D74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FE0E9-DE5C-4F19-A287-B475BFA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97852-EBA6-4694-B776-EEEE359F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65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D9339-B729-41F9-B8CC-EA882C865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806721-77F4-4A36-B659-8A2C5A5C1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9C4DB-4707-4175-AAAA-B7924706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E4DB4-09FF-44E5-9A0C-51EE7BD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BA2BF-F925-49C0-8A89-A40A4C85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85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B3D01-650E-4415-9B5F-CB8B9BDC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F6529-26E2-46AD-AD29-025F8BF7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6B0FD-62CF-4738-9D2A-3523C14B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25058-2551-4953-A22D-05BD8F89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49B94-63A1-439F-B731-BE84C0BF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30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A5E47-108A-460E-9D50-65D6F85A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73E17-EFC3-4E0D-9B84-2F7B8DCF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70407-E2CB-4BFB-836E-62408615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59AE5-04B2-4196-8FB3-274A1174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7231F-58CA-4747-A384-1EF58116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05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D6490-772A-4BE3-9FF5-7EFD119C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C88E1E-0F0F-4F64-BFC8-4D3C34B94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FB5CFB-ADE9-451C-864D-7233322CB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1CBC88-3C11-4C75-B5A2-B1D481DB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20DC7-48D5-4829-BDE2-82D24DB3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90C111-95B8-41C9-9D26-C551B19A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7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CFDFC-267D-4F42-BA04-52A0F5F5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E1C063-8EB8-4682-BB9D-A5010E713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4AE547-9789-4F05-94D2-F70FACAB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77E4A1-E4F6-45EA-A098-ED1EC2D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91F9C0-A150-4B78-A00B-3728E2239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067B50-71D5-487C-8FBE-A0A1C762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A0216-CC5F-48B6-B78F-3A11B919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578A01-B13C-46BB-A5F0-5BDC5483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08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20226-7D31-47EB-AAE6-F29C1B1F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7D43E6-25D9-46C5-9C85-52015475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74F7C3-71B7-4F2E-B21A-33D3F52E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45B8A8-95AE-47DC-922D-01F985B7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600848-2AF2-4931-8EF1-D8AAF3C9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48446A-EACA-4119-888A-253EEDD0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BAE638-2E41-4776-A3E2-2889B73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0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261B7-D76D-4249-BA8B-C295753B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373D6-1D50-4D6F-B2CA-C597A38EF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79F7C5-B7BC-49D9-AF98-D457FE298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0D3325-5F13-409E-AA7A-64151666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ED4A06-1F62-4CF4-8264-53B2A3B8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D46D7D-2080-4A53-8A8A-9FD48140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8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236F-E8E8-4430-A2CC-F052F663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76DD53-BC78-4152-A2CA-F0ACA99CB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86526D-F8C8-4972-8530-CA6B96350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574285-2FC8-4542-848A-E3536EC3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9FF1A2-D57E-409F-806D-B97876C6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56C70-EA4F-4A0B-A694-6E0F397F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A21154-88A6-43CF-85EC-B0194E51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7CBF4-C9A3-4EAC-8E0F-371520D8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52830-C60C-49C6-901B-8D694EDF0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9D71-64A1-4B5D-B0B3-99C2853D8938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78304-A219-4AB3-85A8-E0354A06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E98A0F-3053-4977-9EE9-87436AAC6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EEAB-B87C-4281-AF45-712AE6368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5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12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microsoft.com/office/2007/relationships/hdphoto" Target="../media/hdphoto3.wdp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8485AED-0E6F-4471-9380-94B5B1B688C5}"/>
              </a:ext>
            </a:extLst>
          </p:cNvPr>
          <p:cNvSpPr txBox="1"/>
          <p:nvPr/>
        </p:nvSpPr>
        <p:spPr>
          <a:xfrm>
            <a:off x="1546130" y="1831024"/>
            <a:ext cx="90997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gradFill>
                  <a:gsLst>
                    <a:gs pos="0">
                      <a:srgbClr val="1BD3E4"/>
                    </a:gs>
                    <a:gs pos="100000">
                      <a:srgbClr val="16AABA">
                        <a:alpha val="89804"/>
                      </a:srgbClr>
                    </a:gs>
                  </a:gsLst>
                  <a:lin ang="17400000" scaled="0"/>
                </a:gradFill>
                <a:latin typeface="Century Gothic" panose="020B0502020202020204" pitchFamily="34" charset="0"/>
              </a:rPr>
              <a:t>Arquitetura Computacional</a:t>
            </a:r>
          </a:p>
        </p:txBody>
      </p:sp>
      <p:pic>
        <p:nvPicPr>
          <p:cNvPr id="5" name="Picture 2" descr="{a} logo">
            <a:extLst>
              <a:ext uri="{FF2B5EF4-FFF2-40B4-BE49-F238E27FC236}">
                <a16:creationId xmlns:a16="http://schemas.microsoft.com/office/drawing/2014/main" id="{E6445E85-1DE5-45AA-BF8F-85B6443C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34" y="6317507"/>
            <a:ext cx="1402611" cy="525979"/>
          </a:xfrm>
          <a:prstGeom prst="rect">
            <a:avLst/>
          </a:prstGeom>
          <a:noFill/>
          <a:effectLst>
            <a:glow>
              <a:schemeClr val="bg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9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A246302-4F17-4A7D-8286-E88568A44919}"/>
              </a:ext>
            </a:extLst>
          </p:cNvPr>
          <p:cNvGrpSpPr/>
          <p:nvPr/>
        </p:nvGrpSpPr>
        <p:grpSpPr>
          <a:xfrm>
            <a:off x="832570" y="1733702"/>
            <a:ext cx="10526860" cy="4320000"/>
            <a:chOff x="832570" y="1733702"/>
            <a:chExt cx="10526860" cy="4320000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41CA132-AEFA-4C49-A997-C0E57E8A5366}"/>
                </a:ext>
              </a:extLst>
            </p:cNvPr>
            <p:cNvSpPr/>
            <p:nvPr/>
          </p:nvSpPr>
          <p:spPr>
            <a:xfrm>
              <a:off x="832570" y="1733702"/>
              <a:ext cx="4320000" cy="4320000"/>
            </a:xfrm>
            <a:prstGeom prst="ellipse">
              <a:avLst/>
            </a:prstGeom>
            <a:solidFill>
              <a:srgbClr val="32B9CD">
                <a:alpha val="8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12CC863-03BF-4D41-B01F-A03B72F22BCC}"/>
                </a:ext>
              </a:extLst>
            </p:cNvPr>
            <p:cNvSpPr/>
            <p:nvPr/>
          </p:nvSpPr>
          <p:spPr>
            <a:xfrm>
              <a:off x="7039430" y="1733702"/>
              <a:ext cx="4320000" cy="4320000"/>
            </a:xfrm>
            <a:prstGeom prst="ellipse">
              <a:avLst/>
            </a:prstGeom>
            <a:solidFill>
              <a:srgbClr val="32B9CD">
                <a:alpha val="8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Monitor de computador&#10;&#10;Descrição gerada automaticamente">
              <a:extLst>
                <a:ext uri="{FF2B5EF4-FFF2-40B4-BE49-F238E27FC236}">
                  <a16:creationId xmlns:a16="http://schemas.microsoft.com/office/drawing/2014/main" id="{869D06CF-4F13-4A16-BFF3-121FEFE4D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1" t="4560" r="7174" b="3315"/>
            <a:stretch/>
          </p:blipFill>
          <p:spPr>
            <a:xfrm>
              <a:off x="1372408" y="2658853"/>
              <a:ext cx="3555420" cy="2457935"/>
            </a:xfrm>
            <a:prstGeom prst="rect">
              <a:avLst/>
            </a:prstGeom>
          </p:spPr>
        </p:pic>
        <p:pic>
          <p:nvPicPr>
            <p:cNvPr id="10" name="Imagem 9" descr="Uma imagem contendo mesa, segurando, monitor, computador&#10;&#10;Descrição gerada automaticamente">
              <a:extLst>
                <a:ext uri="{FF2B5EF4-FFF2-40B4-BE49-F238E27FC236}">
                  <a16:creationId xmlns:a16="http://schemas.microsoft.com/office/drawing/2014/main" id="{1DDD193F-69D7-4AB2-BB15-8F699DD53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66" t="4289" r="18862" b="5072"/>
            <a:stretch/>
          </p:blipFill>
          <p:spPr>
            <a:xfrm>
              <a:off x="7620131" y="2615311"/>
              <a:ext cx="3100542" cy="2469697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6E7A190-18C0-49A4-8859-6B71DCD6AF4F}"/>
              </a:ext>
            </a:extLst>
          </p:cNvPr>
          <p:cNvGrpSpPr/>
          <p:nvPr/>
        </p:nvGrpSpPr>
        <p:grpSpPr>
          <a:xfrm>
            <a:off x="607787" y="573724"/>
            <a:ext cx="10141913" cy="830997"/>
            <a:chOff x="607787" y="573724"/>
            <a:chExt cx="10141913" cy="83099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8B1CC5C-8B82-4933-B49C-A64A73E7EC14}"/>
                </a:ext>
              </a:extLst>
            </p:cNvPr>
            <p:cNvSpPr txBox="1"/>
            <p:nvPr/>
          </p:nvSpPr>
          <p:spPr>
            <a:xfrm>
              <a:off x="607787" y="573724"/>
              <a:ext cx="47695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700" b="1" dirty="0">
                  <a:solidFill>
                    <a:srgbClr val="1BD3E4"/>
                  </a:solidFill>
                  <a:latin typeface="Century Gothic" panose="020B0502020202020204" pitchFamily="34" charset="0"/>
                </a:rPr>
                <a:t>Computadores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BC9D8FF-3C8B-4FAA-9BD8-3FF1D718C729}"/>
                </a:ext>
              </a:extLst>
            </p:cNvPr>
            <p:cNvSpPr txBox="1"/>
            <p:nvPr/>
          </p:nvSpPr>
          <p:spPr>
            <a:xfrm>
              <a:off x="5803494" y="604502"/>
              <a:ext cx="5850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b="1" dirty="0">
                  <a:solidFill>
                    <a:srgbClr val="1BD3E4"/>
                  </a:solidFill>
                  <a:latin typeface="Century Gothic" panose="020B0502020202020204" pitchFamily="34" charset="0"/>
                </a:rPr>
                <a:t>X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6CE204F-F486-459B-91E1-91A5481D2935}"/>
                </a:ext>
              </a:extLst>
            </p:cNvPr>
            <p:cNvSpPr txBox="1"/>
            <p:nvPr/>
          </p:nvSpPr>
          <p:spPr>
            <a:xfrm>
              <a:off x="7649159" y="573724"/>
              <a:ext cx="310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b="1" dirty="0">
                  <a:solidFill>
                    <a:srgbClr val="1BD3E4"/>
                  </a:solidFill>
                  <a:latin typeface="Century Gothic" panose="020B0502020202020204" pitchFamily="34" charset="0"/>
                </a:rPr>
                <a:t>Celulares</a:t>
              </a:r>
              <a:endParaRPr lang="pt-BR" sz="4400" b="1" dirty="0">
                <a:solidFill>
                  <a:srgbClr val="1BD3E4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9" name="Picture 2" descr="{a} logo">
            <a:extLst>
              <a:ext uri="{FF2B5EF4-FFF2-40B4-BE49-F238E27FC236}">
                <a16:creationId xmlns:a16="http://schemas.microsoft.com/office/drawing/2014/main" id="{7EC1E611-43A7-455E-AC64-ADA9C3642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34" y="6317507"/>
            <a:ext cx="1402611" cy="525979"/>
          </a:xfrm>
          <a:prstGeom prst="rect">
            <a:avLst/>
          </a:prstGeom>
          <a:noFill/>
          <a:effectLst>
            <a:glow>
              <a:schemeClr val="bg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rcRect/>
          <a:stretch>
            <a:fillRect l="-46000" r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{a} logo">
            <a:extLst>
              <a:ext uri="{FF2B5EF4-FFF2-40B4-BE49-F238E27FC236}">
                <a16:creationId xmlns:a16="http://schemas.microsoft.com/office/drawing/2014/main" id="{9DD86D2A-CC06-4DE0-917F-A7771F57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34" y="6317507"/>
            <a:ext cx="1402611" cy="525979"/>
          </a:xfrm>
          <a:prstGeom prst="rect">
            <a:avLst/>
          </a:prstGeom>
          <a:noFill/>
          <a:effectLst>
            <a:glow>
              <a:schemeClr val="bg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EC25F73C-E88B-4444-A65D-A9D8453F250E}"/>
              </a:ext>
            </a:extLst>
          </p:cNvPr>
          <p:cNvGrpSpPr/>
          <p:nvPr/>
        </p:nvGrpSpPr>
        <p:grpSpPr>
          <a:xfrm>
            <a:off x="6921228" y="208441"/>
            <a:ext cx="4500000" cy="6048000"/>
            <a:chOff x="6921228" y="208441"/>
            <a:chExt cx="4500000" cy="6048000"/>
          </a:xfrm>
        </p:grpSpPr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3B031760-8790-41ED-A676-8F779B9C63BE}"/>
                </a:ext>
              </a:extLst>
            </p:cNvPr>
            <p:cNvSpPr/>
            <p:nvPr/>
          </p:nvSpPr>
          <p:spPr>
            <a:xfrm>
              <a:off x="6921228" y="208441"/>
              <a:ext cx="4500000" cy="6048000"/>
            </a:xfrm>
            <a:custGeom>
              <a:avLst/>
              <a:gdLst>
                <a:gd name="connsiteX0" fmla="*/ 1238013 w 4500000"/>
                <a:gd name="connsiteY0" fmla="*/ 264237 h 6048000"/>
                <a:gd name="connsiteX1" fmla="*/ 3261986 w 4500000"/>
                <a:gd name="connsiteY1" fmla="*/ 264237 h 6048000"/>
                <a:gd name="connsiteX2" fmla="*/ 3261986 w 4500000"/>
                <a:gd name="connsiteY2" fmla="*/ 2288210 h 6048000"/>
                <a:gd name="connsiteX3" fmla="*/ 1238013 w 4500000"/>
                <a:gd name="connsiteY3" fmla="*/ 2288210 h 6048000"/>
                <a:gd name="connsiteX4" fmla="*/ 1176820 w 4500000"/>
                <a:gd name="connsiteY4" fmla="*/ 203044 h 6048000"/>
                <a:gd name="connsiteX5" fmla="*/ 1176820 w 4500000"/>
                <a:gd name="connsiteY5" fmla="*/ 2349403 h 6048000"/>
                <a:gd name="connsiteX6" fmla="*/ 3323179 w 4500000"/>
                <a:gd name="connsiteY6" fmla="*/ 2349403 h 6048000"/>
                <a:gd name="connsiteX7" fmla="*/ 3323179 w 4500000"/>
                <a:gd name="connsiteY7" fmla="*/ 203044 h 6048000"/>
                <a:gd name="connsiteX8" fmla="*/ 90810 w 4500000"/>
                <a:gd name="connsiteY8" fmla="*/ 0 h 6048000"/>
                <a:gd name="connsiteX9" fmla="*/ 4409190 w 4500000"/>
                <a:gd name="connsiteY9" fmla="*/ 0 h 6048000"/>
                <a:gd name="connsiteX10" fmla="*/ 4500000 w 4500000"/>
                <a:gd name="connsiteY10" fmla="*/ 90810 h 6048000"/>
                <a:gd name="connsiteX11" fmla="*/ 4500000 w 4500000"/>
                <a:gd name="connsiteY11" fmla="*/ 5957190 h 6048000"/>
                <a:gd name="connsiteX12" fmla="*/ 4409190 w 4500000"/>
                <a:gd name="connsiteY12" fmla="*/ 6048000 h 6048000"/>
                <a:gd name="connsiteX13" fmla="*/ 90810 w 4500000"/>
                <a:gd name="connsiteY13" fmla="*/ 6048000 h 6048000"/>
                <a:gd name="connsiteX14" fmla="*/ 0 w 4500000"/>
                <a:gd name="connsiteY14" fmla="*/ 5957190 h 6048000"/>
                <a:gd name="connsiteX15" fmla="*/ 0 w 4500000"/>
                <a:gd name="connsiteY15" fmla="*/ 90810 h 6048000"/>
                <a:gd name="connsiteX16" fmla="*/ 90810 w 4500000"/>
                <a:gd name="connsiteY16" fmla="*/ 0 h 6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00000" h="6048000">
                  <a:moveTo>
                    <a:pt x="1238013" y="264237"/>
                  </a:moveTo>
                  <a:lnTo>
                    <a:pt x="3261986" y="264237"/>
                  </a:lnTo>
                  <a:lnTo>
                    <a:pt x="3261986" y="2288210"/>
                  </a:lnTo>
                  <a:lnTo>
                    <a:pt x="1238013" y="2288210"/>
                  </a:lnTo>
                  <a:close/>
                  <a:moveTo>
                    <a:pt x="1176820" y="203044"/>
                  </a:moveTo>
                  <a:lnTo>
                    <a:pt x="1176820" y="2349403"/>
                  </a:lnTo>
                  <a:lnTo>
                    <a:pt x="3323179" y="2349403"/>
                  </a:lnTo>
                  <a:lnTo>
                    <a:pt x="3323179" y="203044"/>
                  </a:lnTo>
                  <a:close/>
                  <a:moveTo>
                    <a:pt x="90810" y="0"/>
                  </a:moveTo>
                  <a:lnTo>
                    <a:pt x="4409190" y="0"/>
                  </a:lnTo>
                  <a:cubicBezTo>
                    <a:pt x="4459343" y="0"/>
                    <a:pt x="4500000" y="40657"/>
                    <a:pt x="4500000" y="90810"/>
                  </a:cubicBezTo>
                  <a:lnTo>
                    <a:pt x="4500000" y="5957190"/>
                  </a:lnTo>
                  <a:cubicBezTo>
                    <a:pt x="4500000" y="6007343"/>
                    <a:pt x="4459343" y="6048000"/>
                    <a:pt x="4409190" y="6048000"/>
                  </a:cubicBezTo>
                  <a:lnTo>
                    <a:pt x="90810" y="6048000"/>
                  </a:lnTo>
                  <a:cubicBezTo>
                    <a:pt x="40657" y="6048000"/>
                    <a:pt x="0" y="6007343"/>
                    <a:pt x="0" y="5957190"/>
                  </a:cubicBezTo>
                  <a:lnTo>
                    <a:pt x="0" y="90810"/>
                  </a:lnTo>
                  <a:cubicBezTo>
                    <a:pt x="0" y="40657"/>
                    <a:pt x="40657" y="0"/>
                    <a:pt x="90810" y="0"/>
                  </a:cubicBezTo>
                  <a:close/>
                </a:path>
              </a:pathLst>
            </a:cu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9" name="Imagem 8" descr="Placa de computador&#10;&#10;Descrição gerada automaticamente">
              <a:extLst>
                <a:ext uri="{FF2B5EF4-FFF2-40B4-BE49-F238E27FC236}">
                  <a16:creationId xmlns:a16="http://schemas.microsoft.com/office/drawing/2014/main" id="{9F977B93-3D44-4DA9-BF44-868467F01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1625" l="10000" r="90000">
                          <a14:foregroundMark x1="16250" y1="89500" x2="61375" y2="88625"/>
                          <a14:foregroundMark x1="61375" y1="88625" x2="70875" y2="88625"/>
                          <a14:foregroundMark x1="13375" y1="91625" x2="13375" y2="91625"/>
                          <a14:foregroundMark x1="12625" y1="91125" x2="12625" y2="91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6" t="13960" r="10788" b="7491"/>
            <a:stretch/>
          </p:blipFill>
          <p:spPr>
            <a:xfrm>
              <a:off x="8225891" y="536483"/>
              <a:ext cx="1890674" cy="189000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807D3AD-E1DB-4888-B969-E3DAF1874219}"/>
                </a:ext>
              </a:extLst>
            </p:cNvPr>
            <p:cNvSpPr txBox="1"/>
            <p:nvPr/>
          </p:nvSpPr>
          <p:spPr>
            <a:xfrm>
              <a:off x="7314310" y="2659742"/>
              <a:ext cx="3810890" cy="34624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Frequência Base: 3.6 Ghz</a:t>
              </a:r>
            </a:p>
            <a:p>
              <a:pPr marL="342900" indent="-34290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Frequência Máxima: 4.4 Ghz</a:t>
              </a:r>
            </a:p>
            <a:p>
              <a:pPr marL="342900" indent="-34290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Núcleos: 6</a:t>
              </a:r>
            </a:p>
            <a:p>
              <a:pPr marL="342900" indent="-34290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 : 6</a:t>
              </a:r>
            </a:p>
            <a:p>
              <a:pPr marL="342900" indent="-34290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Cache L1: 384KB</a:t>
              </a:r>
            </a:p>
            <a:p>
              <a:pPr marL="342900" indent="-34290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Cache L2: 1.5 MB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Cache L3: 9MB</a:t>
              </a:r>
            </a:p>
            <a:p>
              <a:pPr algn="ctr">
                <a:spcAft>
                  <a:spcPts val="800"/>
                </a:spcAft>
              </a:pPr>
              <a:r>
                <a:rPr lang="pt-BR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≈R$ 1.000,00</a:t>
              </a:r>
            </a:p>
          </p:txBody>
        </p:sp>
      </p:grp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6E132207-03CC-4C83-8B1B-9166D9F81682}"/>
              </a:ext>
            </a:extLst>
          </p:cNvPr>
          <p:cNvSpPr/>
          <p:nvPr/>
        </p:nvSpPr>
        <p:spPr>
          <a:xfrm>
            <a:off x="5270773" y="2079165"/>
            <a:ext cx="1650455" cy="2485350"/>
          </a:xfrm>
          <a:custGeom>
            <a:avLst/>
            <a:gdLst>
              <a:gd name="connsiteX0" fmla="*/ 0 w 1650455"/>
              <a:gd name="connsiteY0" fmla="*/ 0 h 2725874"/>
              <a:gd name="connsiteX1" fmla="*/ 836116 w 1650455"/>
              <a:gd name="connsiteY1" fmla="*/ 1107250 h 2725874"/>
              <a:gd name="connsiteX2" fmla="*/ 1650455 w 1650455"/>
              <a:gd name="connsiteY2" fmla="*/ 28839 h 2725874"/>
              <a:gd name="connsiteX3" fmla="*/ 1650455 w 1650455"/>
              <a:gd name="connsiteY3" fmla="*/ 540214 h 2725874"/>
              <a:gd name="connsiteX4" fmla="*/ 1029193 w 1650455"/>
              <a:gd name="connsiteY4" fmla="*/ 1362937 h 2725874"/>
              <a:gd name="connsiteX5" fmla="*/ 1650455 w 1650455"/>
              <a:gd name="connsiteY5" fmla="*/ 2185660 h 2725874"/>
              <a:gd name="connsiteX6" fmla="*/ 1650455 w 1650455"/>
              <a:gd name="connsiteY6" fmla="*/ 2697036 h 2725874"/>
              <a:gd name="connsiteX7" fmla="*/ 836116 w 1650455"/>
              <a:gd name="connsiteY7" fmla="*/ 1618624 h 2725874"/>
              <a:gd name="connsiteX8" fmla="*/ 0 w 1650455"/>
              <a:gd name="connsiteY8" fmla="*/ 2725874 h 2725874"/>
              <a:gd name="connsiteX9" fmla="*/ 0 w 1650455"/>
              <a:gd name="connsiteY9" fmla="*/ 2214499 h 2725874"/>
              <a:gd name="connsiteX10" fmla="*/ 643039 w 1650455"/>
              <a:gd name="connsiteY10" fmla="*/ 1362937 h 2725874"/>
              <a:gd name="connsiteX11" fmla="*/ 0 w 1650455"/>
              <a:gd name="connsiteY11" fmla="*/ 511376 h 272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0455" h="2725874">
                <a:moveTo>
                  <a:pt x="0" y="0"/>
                </a:moveTo>
                <a:lnTo>
                  <a:pt x="836116" y="1107250"/>
                </a:lnTo>
                <a:lnTo>
                  <a:pt x="1650455" y="28839"/>
                </a:lnTo>
                <a:lnTo>
                  <a:pt x="1650455" y="540214"/>
                </a:lnTo>
                <a:lnTo>
                  <a:pt x="1029193" y="1362937"/>
                </a:lnTo>
                <a:lnTo>
                  <a:pt x="1650455" y="2185660"/>
                </a:lnTo>
                <a:lnTo>
                  <a:pt x="1650455" y="2697036"/>
                </a:lnTo>
                <a:lnTo>
                  <a:pt x="836116" y="1618624"/>
                </a:lnTo>
                <a:lnTo>
                  <a:pt x="0" y="2725874"/>
                </a:lnTo>
                <a:lnTo>
                  <a:pt x="0" y="2214499"/>
                </a:lnTo>
                <a:lnTo>
                  <a:pt x="643039" y="1362937"/>
                </a:lnTo>
                <a:lnTo>
                  <a:pt x="0" y="51137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814A71D-149B-495D-A52B-D77EF1936D34}"/>
              </a:ext>
            </a:extLst>
          </p:cNvPr>
          <p:cNvGrpSpPr/>
          <p:nvPr/>
        </p:nvGrpSpPr>
        <p:grpSpPr>
          <a:xfrm>
            <a:off x="770775" y="208442"/>
            <a:ext cx="4499999" cy="6047999"/>
            <a:chOff x="770775" y="208442"/>
            <a:chExt cx="4499999" cy="6047999"/>
          </a:xfrm>
        </p:grpSpPr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CF3904D-11F4-447A-9338-DAA17BE8CD56}"/>
                </a:ext>
              </a:extLst>
            </p:cNvPr>
            <p:cNvSpPr/>
            <p:nvPr/>
          </p:nvSpPr>
          <p:spPr>
            <a:xfrm>
              <a:off x="770775" y="208442"/>
              <a:ext cx="4499999" cy="6047999"/>
            </a:xfrm>
            <a:custGeom>
              <a:avLst/>
              <a:gdLst>
                <a:gd name="connsiteX0" fmla="*/ 1239324 w 4499999"/>
                <a:gd name="connsiteY0" fmla="*/ 288196 h 6047999"/>
                <a:gd name="connsiteX1" fmla="*/ 3263297 w 4499999"/>
                <a:gd name="connsiteY1" fmla="*/ 288196 h 6047999"/>
                <a:gd name="connsiteX2" fmla="*/ 3263297 w 4499999"/>
                <a:gd name="connsiteY2" fmla="*/ 2312169 h 6047999"/>
                <a:gd name="connsiteX3" fmla="*/ 1239324 w 4499999"/>
                <a:gd name="connsiteY3" fmla="*/ 2312169 h 6047999"/>
                <a:gd name="connsiteX4" fmla="*/ 1178131 w 4499999"/>
                <a:gd name="connsiteY4" fmla="*/ 227003 h 6047999"/>
                <a:gd name="connsiteX5" fmla="*/ 1178131 w 4499999"/>
                <a:gd name="connsiteY5" fmla="*/ 2373362 h 6047999"/>
                <a:gd name="connsiteX6" fmla="*/ 3324490 w 4499999"/>
                <a:gd name="connsiteY6" fmla="*/ 2373362 h 6047999"/>
                <a:gd name="connsiteX7" fmla="*/ 3324490 w 4499999"/>
                <a:gd name="connsiteY7" fmla="*/ 227003 h 6047999"/>
                <a:gd name="connsiteX8" fmla="*/ 133335 w 4499999"/>
                <a:gd name="connsiteY8" fmla="*/ 0 h 6047999"/>
                <a:gd name="connsiteX9" fmla="*/ 4366664 w 4499999"/>
                <a:gd name="connsiteY9" fmla="*/ 0 h 6047999"/>
                <a:gd name="connsiteX10" fmla="*/ 4499999 w 4499999"/>
                <a:gd name="connsiteY10" fmla="*/ 133335 h 6047999"/>
                <a:gd name="connsiteX11" fmla="*/ 4499999 w 4499999"/>
                <a:gd name="connsiteY11" fmla="*/ 5914664 h 6047999"/>
                <a:gd name="connsiteX12" fmla="*/ 4366664 w 4499999"/>
                <a:gd name="connsiteY12" fmla="*/ 6047999 h 6047999"/>
                <a:gd name="connsiteX13" fmla="*/ 133335 w 4499999"/>
                <a:gd name="connsiteY13" fmla="*/ 6047999 h 6047999"/>
                <a:gd name="connsiteX14" fmla="*/ 0 w 4499999"/>
                <a:gd name="connsiteY14" fmla="*/ 5914664 h 6047999"/>
                <a:gd name="connsiteX15" fmla="*/ 0 w 4499999"/>
                <a:gd name="connsiteY15" fmla="*/ 133335 h 6047999"/>
                <a:gd name="connsiteX16" fmla="*/ 133335 w 4499999"/>
                <a:gd name="connsiteY16" fmla="*/ 0 h 604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99999" h="6047999">
                  <a:moveTo>
                    <a:pt x="1239324" y="288196"/>
                  </a:moveTo>
                  <a:lnTo>
                    <a:pt x="3263297" y="288196"/>
                  </a:lnTo>
                  <a:lnTo>
                    <a:pt x="3263297" y="2312169"/>
                  </a:lnTo>
                  <a:lnTo>
                    <a:pt x="1239324" y="2312169"/>
                  </a:lnTo>
                  <a:close/>
                  <a:moveTo>
                    <a:pt x="1178131" y="227003"/>
                  </a:moveTo>
                  <a:lnTo>
                    <a:pt x="1178131" y="2373362"/>
                  </a:lnTo>
                  <a:lnTo>
                    <a:pt x="3324490" y="2373362"/>
                  </a:lnTo>
                  <a:lnTo>
                    <a:pt x="3324490" y="227003"/>
                  </a:lnTo>
                  <a:close/>
                  <a:moveTo>
                    <a:pt x="133335" y="0"/>
                  </a:moveTo>
                  <a:lnTo>
                    <a:pt x="4366664" y="0"/>
                  </a:lnTo>
                  <a:cubicBezTo>
                    <a:pt x="4440303" y="0"/>
                    <a:pt x="4499999" y="59696"/>
                    <a:pt x="4499999" y="133335"/>
                  </a:cubicBezTo>
                  <a:lnTo>
                    <a:pt x="4499999" y="5914664"/>
                  </a:lnTo>
                  <a:cubicBezTo>
                    <a:pt x="4499999" y="5988303"/>
                    <a:pt x="4440303" y="6047999"/>
                    <a:pt x="4366664" y="6047999"/>
                  </a:cubicBezTo>
                  <a:lnTo>
                    <a:pt x="133335" y="6047999"/>
                  </a:lnTo>
                  <a:cubicBezTo>
                    <a:pt x="59696" y="6047999"/>
                    <a:pt x="0" y="5988303"/>
                    <a:pt x="0" y="5914664"/>
                  </a:cubicBezTo>
                  <a:lnTo>
                    <a:pt x="0" y="133335"/>
                  </a:lnTo>
                  <a:cubicBezTo>
                    <a:pt x="0" y="59696"/>
                    <a:pt x="59696" y="0"/>
                    <a:pt x="133335" y="0"/>
                  </a:cubicBezTo>
                  <a:close/>
                </a:path>
              </a:pathLst>
            </a:cu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7" name="Imagem 6" descr="Texto&#10;&#10;Descrição gerada automaticamente com confiança baixa">
              <a:extLst>
                <a:ext uri="{FF2B5EF4-FFF2-40B4-BE49-F238E27FC236}">
                  <a16:creationId xmlns:a16="http://schemas.microsoft.com/office/drawing/2014/main" id="{26282506-97BA-4711-B795-D5BFCF636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5500" y1="47191" x2="20000" y2="214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66" t="12498" r="12604" b="12408"/>
            <a:stretch/>
          </p:blipFill>
          <p:spPr>
            <a:xfrm>
              <a:off x="2075261" y="563625"/>
              <a:ext cx="1891024" cy="1890000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A282627-2AF0-42D3-AA20-8B58AD5B8574}"/>
                </a:ext>
              </a:extLst>
            </p:cNvPr>
            <p:cNvSpPr txBox="1"/>
            <p:nvPr/>
          </p:nvSpPr>
          <p:spPr>
            <a:xfrm>
              <a:off x="1163855" y="2659742"/>
              <a:ext cx="3810890" cy="34624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Frequência Base: 2.9 Ghz</a:t>
              </a:r>
            </a:p>
            <a:p>
              <a:pPr marL="342900" indent="-34290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Frequência Máxima: 4.1 Ghz</a:t>
              </a:r>
            </a:p>
            <a:p>
              <a:pPr marL="342900" indent="-34290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Núcleos: 6</a:t>
              </a:r>
            </a:p>
            <a:p>
              <a:pPr marL="342900" indent="-34290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 : 12</a:t>
              </a:r>
            </a:p>
            <a:p>
              <a:pPr marL="342900" indent="-34290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Cache L1: 384KB</a:t>
              </a:r>
            </a:p>
            <a:p>
              <a:pPr marL="342900" indent="-34290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Cache L2: 3MB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Cache L3: 32MB</a:t>
              </a:r>
            </a:p>
            <a:p>
              <a:pPr algn="ctr">
                <a:spcAft>
                  <a:spcPts val="800"/>
                </a:spcAft>
              </a:pPr>
              <a:r>
                <a:rPr lang="pt-BR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≈R$ 1.500,00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7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orma Livre: Forma 97">
            <a:extLst>
              <a:ext uri="{FF2B5EF4-FFF2-40B4-BE49-F238E27FC236}">
                <a16:creationId xmlns:a16="http://schemas.microsoft.com/office/drawing/2014/main" id="{01B6EA86-74DB-4182-B1B1-D8E0C812AD4A}"/>
              </a:ext>
            </a:extLst>
          </p:cNvPr>
          <p:cNvSpPr/>
          <p:nvPr/>
        </p:nvSpPr>
        <p:spPr>
          <a:xfrm>
            <a:off x="267365" y="246543"/>
            <a:ext cx="6729783" cy="6364915"/>
          </a:xfrm>
          <a:custGeom>
            <a:avLst/>
            <a:gdLst>
              <a:gd name="connsiteX0" fmla="*/ 3593435 w 6729783"/>
              <a:gd name="connsiteY0" fmla="*/ 0 h 6364915"/>
              <a:gd name="connsiteX1" fmla="*/ 6549019 w 6729783"/>
              <a:gd name="connsiteY1" fmla="*/ 0 h 6364915"/>
              <a:gd name="connsiteX2" fmla="*/ 6729783 w 6729783"/>
              <a:gd name="connsiteY2" fmla="*/ 180764 h 6364915"/>
              <a:gd name="connsiteX3" fmla="*/ 6729783 w 6729783"/>
              <a:gd name="connsiteY3" fmla="*/ 6364915 h 6364915"/>
              <a:gd name="connsiteX4" fmla="*/ 180764 w 6729783"/>
              <a:gd name="connsiteY4" fmla="*/ 6364915 h 6364915"/>
              <a:gd name="connsiteX5" fmla="*/ 0 w 6729783"/>
              <a:gd name="connsiteY5" fmla="*/ 6184151 h 6364915"/>
              <a:gd name="connsiteX6" fmla="*/ 0 w 6729783"/>
              <a:gd name="connsiteY6" fmla="*/ 737230 h 6364915"/>
              <a:gd name="connsiteX7" fmla="*/ 3127285 w 6729783"/>
              <a:gd name="connsiteY7" fmla="*/ 737230 h 6364915"/>
              <a:gd name="connsiteX8" fmla="*/ 3593435 w 6729783"/>
              <a:gd name="connsiteY8" fmla="*/ 271080 h 636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9783" h="6364915">
                <a:moveTo>
                  <a:pt x="3593435" y="0"/>
                </a:moveTo>
                <a:lnTo>
                  <a:pt x="6549019" y="0"/>
                </a:lnTo>
                <a:cubicBezTo>
                  <a:pt x="6648852" y="0"/>
                  <a:pt x="6729783" y="80931"/>
                  <a:pt x="6729783" y="180764"/>
                </a:cubicBezTo>
                <a:lnTo>
                  <a:pt x="6729783" y="6364915"/>
                </a:lnTo>
                <a:lnTo>
                  <a:pt x="180764" y="6364915"/>
                </a:lnTo>
                <a:cubicBezTo>
                  <a:pt x="80931" y="6364915"/>
                  <a:pt x="0" y="6283984"/>
                  <a:pt x="0" y="6184151"/>
                </a:cubicBezTo>
                <a:lnTo>
                  <a:pt x="0" y="737230"/>
                </a:lnTo>
                <a:lnTo>
                  <a:pt x="3127285" y="737230"/>
                </a:lnTo>
                <a:cubicBezTo>
                  <a:pt x="3384733" y="737230"/>
                  <a:pt x="3593435" y="528528"/>
                  <a:pt x="3593435" y="271080"/>
                </a:cubicBezTo>
                <a:close/>
              </a:path>
            </a:pathLst>
          </a:custGeom>
          <a:solidFill>
            <a:srgbClr val="32B9C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1026" name="Picture 2" descr="{a} logo">
            <a:extLst>
              <a:ext uri="{FF2B5EF4-FFF2-40B4-BE49-F238E27FC236}">
                <a16:creationId xmlns:a16="http://schemas.microsoft.com/office/drawing/2014/main" id="{7F14B600-4383-4CD8-B653-97951D3AD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34" y="6317507"/>
            <a:ext cx="1402611" cy="525979"/>
          </a:xfrm>
          <a:prstGeom prst="rect">
            <a:avLst/>
          </a:prstGeom>
          <a:noFill/>
          <a:effectLst>
            <a:glow>
              <a:schemeClr val="bg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D9716AE5-977E-442B-84D4-DEB0DC64E97F}"/>
              </a:ext>
            </a:extLst>
          </p:cNvPr>
          <p:cNvSpPr txBox="1"/>
          <p:nvPr/>
        </p:nvSpPr>
        <p:spPr>
          <a:xfrm>
            <a:off x="261930" y="255179"/>
            <a:ext cx="413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BD3E4"/>
                </a:solidFill>
                <a:effectLst>
                  <a:glow rad="444500">
                    <a:schemeClr val="tx1">
                      <a:alpha val="20000"/>
                    </a:schemeClr>
                  </a:glow>
                </a:effectLst>
                <a:latin typeface="Century Gothic" panose="020B0502020202020204" pitchFamily="34" charset="0"/>
              </a:rPr>
              <a:t>Especificações</a:t>
            </a:r>
            <a:endParaRPr lang="pt-BR" sz="4000" b="1" dirty="0">
              <a:solidFill>
                <a:srgbClr val="1BD3E4"/>
              </a:solidFill>
              <a:effectLst>
                <a:glow rad="444500">
                  <a:schemeClr val="tx1">
                    <a:alpha val="20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622BFB7-E02A-499B-982F-CC983291107F}"/>
              </a:ext>
            </a:extLst>
          </p:cNvPr>
          <p:cNvGrpSpPr/>
          <p:nvPr/>
        </p:nvGrpSpPr>
        <p:grpSpPr>
          <a:xfrm>
            <a:off x="737817" y="1406712"/>
            <a:ext cx="5227554" cy="1260000"/>
            <a:chOff x="737817" y="1406712"/>
            <a:chExt cx="5227554" cy="1260000"/>
          </a:xfrm>
        </p:grpSpPr>
        <p:pic>
          <p:nvPicPr>
            <p:cNvPr id="1041" name="Imagem 1040" descr="Tela de celula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DFDE7F5-7D30-4077-9A2F-6A68EAB4C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17" y="1406712"/>
              <a:ext cx="1260000" cy="1260000"/>
            </a:xfrm>
            <a:prstGeom prst="rect">
              <a:avLst/>
            </a:prstGeom>
          </p:spPr>
        </p:pic>
        <p:sp>
          <p:nvSpPr>
            <p:cNvPr id="1044" name="CaixaDeTexto 1043">
              <a:extLst>
                <a:ext uri="{FF2B5EF4-FFF2-40B4-BE49-F238E27FC236}">
                  <a16:creationId xmlns:a16="http://schemas.microsoft.com/office/drawing/2014/main" id="{BBE14268-F176-4F38-953F-B29E919E3262}"/>
                </a:ext>
              </a:extLst>
            </p:cNvPr>
            <p:cNvSpPr txBox="1"/>
            <p:nvPr/>
          </p:nvSpPr>
          <p:spPr>
            <a:xfrm>
              <a:off x="2003251" y="1713546"/>
              <a:ext cx="396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Computador Completo, Intel Core i5, 8GB RAM, HD 1TB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750E493-D8A1-4562-88AA-4C9244A9AC7A}"/>
              </a:ext>
            </a:extLst>
          </p:cNvPr>
          <p:cNvGrpSpPr/>
          <p:nvPr/>
        </p:nvGrpSpPr>
        <p:grpSpPr>
          <a:xfrm>
            <a:off x="737817" y="2667902"/>
            <a:ext cx="5803680" cy="1260000"/>
            <a:chOff x="737817" y="2667902"/>
            <a:chExt cx="5803680" cy="1260000"/>
          </a:xfrm>
        </p:grpSpPr>
        <p:pic>
          <p:nvPicPr>
            <p:cNvPr id="1043" name="Imagem 1042" descr="Desenho de uma pessoa&#10;&#10;Descrição gerada automaticamente com confiança média">
              <a:extLst>
                <a:ext uri="{FF2B5EF4-FFF2-40B4-BE49-F238E27FC236}">
                  <a16:creationId xmlns:a16="http://schemas.microsoft.com/office/drawing/2014/main" id="{6D792A2D-521D-43B3-8732-C2DB5735C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17" y="2667902"/>
              <a:ext cx="1260000" cy="1260000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BE0B6F3B-5CBD-414E-BEE6-0653B9E3EF96}"/>
                </a:ext>
              </a:extLst>
            </p:cNvPr>
            <p:cNvSpPr txBox="1"/>
            <p:nvPr/>
          </p:nvSpPr>
          <p:spPr>
            <a:xfrm>
              <a:off x="1992383" y="2974737"/>
              <a:ext cx="4549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Notebook Samsung NP550XDA-KO2BR, Intel Celeron, 4GB RAM, HD 500GB 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6164B60-5292-40AF-A6CF-5A9CCC9441B1}"/>
              </a:ext>
            </a:extLst>
          </p:cNvPr>
          <p:cNvGrpSpPr/>
          <p:nvPr/>
        </p:nvGrpSpPr>
        <p:grpSpPr>
          <a:xfrm>
            <a:off x="737817" y="3929093"/>
            <a:ext cx="5803680" cy="1260000"/>
            <a:chOff x="737817" y="3929093"/>
            <a:chExt cx="5803680" cy="1260000"/>
          </a:xfrm>
        </p:grpSpPr>
        <p:pic>
          <p:nvPicPr>
            <p:cNvPr id="1039" name="Imagem 1038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70F47567-0A44-4B50-989F-049A5D82E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17" y="3929093"/>
              <a:ext cx="1260000" cy="1260000"/>
            </a:xfrm>
            <a:prstGeom prst="rect">
              <a:avLst/>
            </a:prstGeom>
          </p:spPr>
        </p:pic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C41F075E-CCB5-4325-B3AD-37964C1C3973}"/>
                </a:ext>
              </a:extLst>
            </p:cNvPr>
            <p:cNvSpPr txBox="1"/>
            <p:nvPr/>
          </p:nvSpPr>
          <p:spPr>
            <a:xfrm>
              <a:off x="1992383" y="4235928"/>
              <a:ext cx="4549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Servidor, Intel Core i5 3.2Ghz, 6GB RAM DDR3, HD 3TB Sata3</a:t>
              </a:r>
            </a:p>
          </p:txBody>
        </p:sp>
      </p:grpSp>
      <p:pic>
        <p:nvPicPr>
          <p:cNvPr id="1048" name="Imagem 1047" descr="Ícone&#10;&#10;Descrição gerada automaticamente">
            <a:extLst>
              <a:ext uri="{FF2B5EF4-FFF2-40B4-BE49-F238E27FC236}">
                <a16:creationId xmlns:a16="http://schemas.microsoft.com/office/drawing/2014/main" id="{7DF463AD-08BB-4DD7-87D0-A7E26DE88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637" y="1683224"/>
            <a:ext cx="4080798" cy="3880104"/>
          </a:xfrm>
          <a:prstGeom prst="rect">
            <a:avLst/>
          </a:prstGeom>
        </p:spPr>
      </p:pic>
      <p:sp>
        <p:nvSpPr>
          <p:cNvPr id="1049" name="CaixaDeTexto 1048">
            <a:extLst>
              <a:ext uri="{FF2B5EF4-FFF2-40B4-BE49-F238E27FC236}">
                <a16:creationId xmlns:a16="http://schemas.microsoft.com/office/drawing/2014/main" id="{39C79355-03B2-498F-865A-B9D7E3E0C461}"/>
              </a:ext>
            </a:extLst>
          </p:cNvPr>
          <p:cNvSpPr txBox="1"/>
          <p:nvPr/>
        </p:nvSpPr>
        <p:spPr>
          <a:xfrm>
            <a:off x="1658192" y="5307905"/>
            <a:ext cx="394812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Investimento total: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R$ 28.993,96</a:t>
            </a:r>
            <a:r>
              <a:rPr lang="pt-BR" sz="20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54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34" grpId="0"/>
      <p:bldP spid="10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4B8450F0-FD7D-4122-A015-41547FB40248}"/>
              </a:ext>
            </a:extLst>
          </p:cNvPr>
          <p:cNvSpPr/>
          <p:nvPr/>
        </p:nvSpPr>
        <p:spPr>
          <a:xfrm>
            <a:off x="267365" y="246543"/>
            <a:ext cx="11662704" cy="6364915"/>
          </a:xfrm>
          <a:custGeom>
            <a:avLst/>
            <a:gdLst>
              <a:gd name="connsiteX0" fmla="*/ 3301335 w 11662704"/>
              <a:gd name="connsiteY0" fmla="*/ 0 h 6364915"/>
              <a:gd name="connsiteX1" fmla="*/ 11481940 w 11662704"/>
              <a:gd name="connsiteY1" fmla="*/ 0 h 6364915"/>
              <a:gd name="connsiteX2" fmla="*/ 11662704 w 11662704"/>
              <a:gd name="connsiteY2" fmla="*/ 180764 h 6364915"/>
              <a:gd name="connsiteX3" fmla="*/ 11662704 w 11662704"/>
              <a:gd name="connsiteY3" fmla="*/ 5895373 h 6364915"/>
              <a:gd name="connsiteX4" fmla="*/ 10570496 w 11662704"/>
              <a:gd name="connsiteY4" fmla="*/ 5895373 h 6364915"/>
              <a:gd name="connsiteX5" fmla="*/ 10182592 w 11662704"/>
              <a:gd name="connsiteY5" fmla="*/ 6283277 h 6364915"/>
              <a:gd name="connsiteX6" fmla="*/ 10182592 w 11662704"/>
              <a:gd name="connsiteY6" fmla="*/ 6364915 h 6364915"/>
              <a:gd name="connsiteX7" fmla="*/ 180764 w 11662704"/>
              <a:gd name="connsiteY7" fmla="*/ 6364915 h 6364915"/>
              <a:gd name="connsiteX8" fmla="*/ 0 w 11662704"/>
              <a:gd name="connsiteY8" fmla="*/ 6184151 h 6364915"/>
              <a:gd name="connsiteX9" fmla="*/ 0 w 11662704"/>
              <a:gd name="connsiteY9" fmla="*/ 1216899 h 6364915"/>
              <a:gd name="connsiteX10" fmla="*/ 13856 w 11662704"/>
              <a:gd name="connsiteY10" fmla="*/ 1217599 h 6364915"/>
              <a:gd name="connsiteX11" fmla="*/ 2575614 w 11662704"/>
              <a:gd name="connsiteY11" fmla="*/ 1217600 h 6364915"/>
              <a:gd name="connsiteX12" fmla="*/ 3301335 w 11662704"/>
              <a:gd name="connsiteY12" fmla="*/ 491879 h 636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62704" h="6364915">
                <a:moveTo>
                  <a:pt x="3301335" y="0"/>
                </a:moveTo>
                <a:lnTo>
                  <a:pt x="11481940" y="0"/>
                </a:lnTo>
                <a:cubicBezTo>
                  <a:pt x="11581773" y="0"/>
                  <a:pt x="11662704" y="80931"/>
                  <a:pt x="11662704" y="180764"/>
                </a:cubicBezTo>
                <a:lnTo>
                  <a:pt x="11662704" y="5895373"/>
                </a:lnTo>
                <a:lnTo>
                  <a:pt x="10570496" y="5895373"/>
                </a:lnTo>
                <a:cubicBezTo>
                  <a:pt x="10356263" y="5895373"/>
                  <a:pt x="10182592" y="6069044"/>
                  <a:pt x="10182592" y="6283277"/>
                </a:cubicBezTo>
                <a:lnTo>
                  <a:pt x="10182592" y="6364915"/>
                </a:lnTo>
                <a:lnTo>
                  <a:pt x="180764" y="6364915"/>
                </a:lnTo>
                <a:cubicBezTo>
                  <a:pt x="80931" y="6364915"/>
                  <a:pt x="0" y="6283984"/>
                  <a:pt x="0" y="6184151"/>
                </a:cubicBezTo>
                <a:lnTo>
                  <a:pt x="0" y="1216899"/>
                </a:lnTo>
                <a:lnTo>
                  <a:pt x="13856" y="1217599"/>
                </a:lnTo>
                <a:lnTo>
                  <a:pt x="2575614" y="1217600"/>
                </a:lnTo>
                <a:cubicBezTo>
                  <a:pt x="2976419" y="1217600"/>
                  <a:pt x="3301335" y="892684"/>
                  <a:pt x="3301335" y="491879"/>
                </a:cubicBezTo>
                <a:close/>
              </a:path>
            </a:pathLst>
          </a:custGeom>
          <a:solidFill>
            <a:srgbClr val="32B9C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1026" name="Picture 2" descr="{a} logo">
            <a:extLst>
              <a:ext uri="{FF2B5EF4-FFF2-40B4-BE49-F238E27FC236}">
                <a16:creationId xmlns:a16="http://schemas.microsoft.com/office/drawing/2014/main" id="{7F14B600-4383-4CD8-B653-97951D3AD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34" y="6317507"/>
            <a:ext cx="1402611" cy="525979"/>
          </a:xfrm>
          <a:prstGeom prst="rect">
            <a:avLst/>
          </a:prstGeom>
          <a:noFill/>
          <a:effectLst>
            <a:glow>
              <a:schemeClr val="bg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D9716AE5-977E-442B-84D4-DEB0DC64E97F}"/>
              </a:ext>
            </a:extLst>
          </p:cNvPr>
          <p:cNvSpPr txBox="1"/>
          <p:nvPr/>
        </p:nvSpPr>
        <p:spPr>
          <a:xfrm>
            <a:off x="261931" y="255179"/>
            <a:ext cx="3530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BD3E4"/>
                </a:solidFill>
                <a:effectLst>
                  <a:glow rad="444500">
                    <a:schemeClr val="tx1">
                      <a:alpha val="20000"/>
                    </a:schemeClr>
                  </a:glow>
                </a:effectLst>
                <a:latin typeface="Century Gothic" panose="020B0502020202020204" pitchFamily="34" charset="0"/>
              </a:rPr>
              <a:t>Mapeamento de Redes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AD91D3E-4BFA-40E0-9DF7-2DD6F721D443}"/>
              </a:ext>
            </a:extLst>
          </p:cNvPr>
          <p:cNvGrpSpPr/>
          <p:nvPr/>
        </p:nvGrpSpPr>
        <p:grpSpPr>
          <a:xfrm>
            <a:off x="412906" y="824638"/>
            <a:ext cx="10487062" cy="5175608"/>
            <a:chOff x="412906" y="824638"/>
            <a:chExt cx="10487062" cy="5175608"/>
          </a:xfrm>
        </p:grpSpPr>
        <p:pic>
          <p:nvPicPr>
            <p:cNvPr id="14" name="Imagem 13" descr="Ícone&#10;&#10;Descrição gerada automaticamente">
              <a:extLst>
                <a:ext uri="{FF2B5EF4-FFF2-40B4-BE49-F238E27FC236}">
                  <a16:creationId xmlns:a16="http://schemas.microsoft.com/office/drawing/2014/main" id="{13D9031F-F09C-41B8-921F-EB030445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826" y="4785905"/>
              <a:ext cx="952500" cy="952500"/>
            </a:xfrm>
            <a:prstGeom prst="rect">
              <a:avLst/>
            </a:prstGeom>
          </p:spPr>
        </p:pic>
        <p:pic>
          <p:nvPicPr>
            <p:cNvPr id="16" name="Imagem 15" descr="Texto, Ícone&#10;&#10;Descrição gerada automaticamente">
              <a:extLst>
                <a:ext uri="{FF2B5EF4-FFF2-40B4-BE49-F238E27FC236}">
                  <a16:creationId xmlns:a16="http://schemas.microsoft.com/office/drawing/2014/main" id="{7E5E4341-2E4D-48EB-9E32-1A2AA8C52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815" y="4870970"/>
              <a:ext cx="782370" cy="782370"/>
            </a:xfrm>
            <a:prstGeom prst="rect">
              <a:avLst/>
            </a:prstGeom>
          </p:spPr>
        </p:pic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9CE8724B-F409-4655-A0C4-D17F238C1315}"/>
                </a:ext>
              </a:extLst>
            </p:cNvPr>
            <p:cNvGrpSpPr/>
            <p:nvPr/>
          </p:nvGrpSpPr>
          <p:grpSpPr>
            <a:xfrm>
              <a:off x="412906" y="2855431"/>
              <a:ext cx="1042543" cy="1116608"/>
              <a:chOff x="5574729" y="315108"/>
              <a:chExt cx="1042543" cy="1116608"/>
            </a:xfrm>
          </p:grpSpPr>
          <p:pic>
            <p:nvPicPr>
              <p:cNvPr id="12" name="Imagem 11" descr="Desenho de um círculo&#10;&#10;Descrição gerada automaticamente com confiança média">
                <a:extLst>
                  <a:ext uri="{FF2B5EF4-FFF2-40B4-BE49-F238E27FC236}">
                    <a16:creationId xmlns:a16="http://schemas.microsoft.com/office/drawing/2014/main" id="{FCD3B69D-E563-4DD4-89AC-0070EAF9E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4062" y="315108"/>
                <a:ext cx="828000" cy="828000"/>
              </a:xfrm>
              <a:prstGeom prst="rect">
                <a:avLst/>
              </a:prstGeom>
              <a:effectLst>
                <a:glow rad="139700">
                  <a:srgbClr val="238CA5">
                    <a:alpha val="42000"/>
                  </a:srgbClr>
                </a:glow>
                <a:outerShdw dir="18720000" algn="br" rotWithShape="0">
                  <a:srgbClr val="238CA5"/>
                </a:outerShdw>
              </a:effectLst>
            </p:spPr>
          </p:pic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4CFD99C-A19C-448A-B964-69CB1B128BA6}"/>
                  </a:ext>
                </a:extLst>
              </p:cNvPr>
              <p:cNvSpPr txBox="1"/>
              <p:nvPr/>
            </p:nvSpPr>
            <p:spPr>
              <a:xfrm>
                <a:off x="5574729" y="1031606"/>
                <a:ext cx="1042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bg1"/>
                    </a:solidFill>
                  </a:rPr>
                  <a:t>Internet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88AB71CD-7277-4465-AE6E-9A6A2244C4AB}"/>
                </a:ext>
              </a:extLst>
            </p:cNvPr>
            <p:cNvGrpSpPr/>
            <p:nvPr/>
          </p:nvGrpSpPr>
          <p:grpSpPr>
            <a:xfrm>
              <a:off x="2117712" y="2881754"/>
              <a:ext cx="1038421" cy="1090285"/>
              <a:chOff x="5576790" y="1719811"/>
              <a:chExt cx="1038421" cy="1090285"/>
            </a:xfrm>
          </p:grpSpPr>
          <p:pic>
            <p:nvPicPr>
              <p:cNvPr id="10" name="Imagem 9" descr="Ícone&#10;&#10;Descrição gerada automaticamente">
                <a:extLst>
                  <a:ext uri="{FF2B5EF4-FFF2-40B4-BE49-F238E27FC236}">
                    <a16:creationId xmlns:a16="http://schemas.microsoft.com/office/drawing/2014/main" id="{70752D8B-72E5-486C-8ADA-B6C7F3EC8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2651" y="1719811"/>
                <a:ext cx="766699" cy="766699"/>
              </a:xfrm>
              <a:prstGeom prst="rect">
                <a:avLst/>
              </a:prstGeom>
              <a:effectLst>
                <a:glow rad="139700">
                  <a:srgbClr val="238CA5">
                    <a:alpha val="42000"/>
                  </a:srgbClr>
                </a:glow>
                <a:outerShdw dir="18720000" algn="br" rotWithShape="0">
                  <a:srgbClr val="238CA5"/>
                </a:outerShdw>
              </a:effectLst>
            </p:spPr>
          </p:pic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BEF1753-A1A5-4960-B960-A9D95EDA5309}"/>
                  </a:ext>
                </a:extLst>
              </p:cNvPr>
              <p:cNvSpPr txBox="1"/>
              <p:nvPr/>
            </p:nvSpPr>
            <p:spPr>
              <a:xfrm>
                <a:off x="5576790" y="2440764"/>
                <a:ext cx="1038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Servidor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313F29D0-1288-4C6C-86E4-04132F2AD67E}"/>
                </a:ext>
              </a:extLst>
            </p:cNvPr>
            <p:cNvGrpSpPr/>
            <p:nvPr/>
          </p:nvGrpSpPr>
          <p:grpSpPr>
            <a:xfrm>
              <a:off x="3818396" y="2903652"/>
              <a:ext cx="1096129" cy="1068387"/>
              <a:chOff x="5576788" y="2890356"/>
              <a:chExt cx="1096129" cy="1068387"/>
            </a:xfrm>
          </p:grpSpPr>
          <p:pic>
            <p:nvPicPr>
              <p:cNvPr id="5" name="Imagem 4" descr="Ícone&#10;&#10;Descrição gerada automaticamente">
                <a:extLst>
                  <a:ext uri="{FF2B5EF4-FFF2-40B4-BE49-F238E27FC236}">
                    <a16:creationId xmlns:a16="http://schemas.microsoft.com/office/drawing/2014/main" id="{6F29EB3F-DC76-4BEE-BA88-1355DACE3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1502" y="2890356"/>
                <a:ext cx="766700" cy="766700"/>
              </a:xfrm>
              <a:prstGeom prst="rect">
                <a:avLst/>
              </a:prstGeom>
              <a:effectLst>
                <a:glow rad="139700">
                  <a:srgbClr val="238CA5">
                    <a:alpha val="42000"/>
                  </a:srgbClr>
                </a:glow>
                <a:outerShdw dir="18720000" algn="br" rotWithShape="0">
                  <a:srgbClr val="238CA5"/>
                </a:outerShdw>
              </a:effectLst>
            </p:spPr>
          </p:pic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890DCDF-E1D6-4AAA-933F-19BA20D0754E}"/>
                  </a:ext>
                </a:extLst>
              </p:cNvPr>
              <p:cNvSpPr txBox="1"/>
              <p:nvPr/>
            </p:nvSpPr>
            <p:spPr>
              <a:xfrm>
                <a:off x="5576788" y="3589411"/>
                <a:ext cx="1096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Roteador</a:t>
                </a:r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DB53EBFD-58B0-4AF9-90A5-9A2AFFF157F4}"/>
                </a:ext>
              </a:extLst>
            </p:cNvPr>
            <p:cNvGrpSpPr/>
            <p:nvPr/>
          </p:nvGrpSpPr>
          <p:grpSpPr>
            <a:xfrm>
              <a:off x="5576789" y="2989904"/>
              <a:ext cx="1038422" cy="982135"/>
              <a:chOff x="5576789" y="4214477"/>
              <a:chExt cx="1038422" cy="982135"/>
            </a:xfrm>
          </p:grpSpPr>
          <p:pic>
            <p:nvPicPr>
              <p:cNvPr id="3" name="Imagem 2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5899FA8D-3515-4EA7-9523-4DE6EE5B8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6355" y="4214477"/>
                <a:ext cx="679291" cy="679291"/>
              </a:xfrm>
              <a:prstGeom prst="rect">
                <a:avLst/>
              </a:prstGeom>
              <a:effectLst>
                <a:glow rad="139700">
                  <a:srgbClr val="238CA5">
                    <a:alpha val="42000"/>
                  </a:srgbClr>
                </a:glow>
                <a:outerShdw dir="18720000" algn="br" rotWithShape="0">
                  <a:srgbClr val="238CA5"/>
                </a:outerShdw>
              </a:effectLst>
            </p:spPr>
          </p:pic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739AF94-C517-4B7D-8A12-CCBCBFFDADE8}"/>
                  </a:ext>
                </a:extLst>
              </p:cNvPr>
              <p:cNvSpPr txBox="1"/>
              <p:nvPr/>
            </p:nvSpPr>
            <p:spPr>
              <a:xfrm>
                <a:off x="5576789" y="4827280"/>
                <a:ext cx="1038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Switch</a:t>
                </a:r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Imagem 28" descr="Ícone&#10;&#10;Descrição gerada automaticamente">
              <a:extLst>
                <a:ext uri="{FF2B5EF4-FFF2-40B4-BE49-F238E27FC236}">
                  <a16:creationId xmlns:a16="http://schemas.microsoft.com/office/drawing/2014/main" id="{4BA118EE-4EBA-4009-AAB3-F843DC624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826" y="1119596"/>
              <a:ext cx="952500" cy="952500"/>
            </a:xfrm>
            <a:prstGeom prst="rect">
              <a:avLst/>
            </a:prstGeom>
          </p:spPr>
        </p:pic>
        <p:pic>
          <p:nvPicPr>
            <p:cNvPr id="30" name="Imagem 29" descr="Ícone&#10;&#10;Descrição gerada automaticamente">
              <a:extLst>
                <a:ext uri="{FF2B5EF4-FFF2-40B4-BE49-F238E27FC236}">
                  <a16:creationId xmlns:a16="http://schemas.microsoft.com/office/drawing/2014/main" id="{7C8281C7-2505-4CDB-8AF5-C136205DB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6967" y="4785905"/>
              <a:ext cx="952500" cy="952500"/>
            </a:xfrm>
            <a:prstGeom prst="rect">
              <a:avLst/>
            </a:prstGeom>
          </p:spPr>
        </p:pic>
        <p:pic>
          <p:nvPicPr>
            <p:cNvPr id="31" name="Imagem 30" descr="Ícone&#10;&#10;Descrição gerada automaticamente">
              <a:extLst>
                <a:ext uri="{FF2B5EF4-FFF2-40B4-BE49-F238E27FC236}">
                  <a16:creationId xmlns:a16="http://schemas.microsoft.com/office/drawing/2014/main" id="{B3492142-1381-4E1B-80A8-B0593AEE1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6967" y="1119596"/>
              <a:ext cx="952500" cy="952500"/>
            </a:xfrm>
            <a:prstGeom prst="rect">
              <a:avLst/>
            </a:prstGeom>
          </p:spPr>
        </p:pic>
        <p:pic>
          <p:nvPicPr>
            <p:cNvPr id="23" name="Imagem 22" descr="Texto, Ícone&#10;&#10;Descrição gerada automaticamente">
              <a:extLst>
                <a:ext uri="{FF2B5EF4-FFF2-40B4-BE49-F238E27FC236}">
                  <a16:creationId xmlns:a16="http://schemas.microsoft.com/office/drawing/2014/main" id="{BF3D19D9-D52E-4D52-9559-D82980B75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815" y="1204661"/>
              <a:ext cx="782370" cy="782370"/>
            </a:xfrm>
            <a:prstGeom prst="rect">
              <a:avLst/>
            </a:prstGeom>
          </p:spPr>
        </p:pic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84C15FC-88BE-4691-88CF-A19D128407FF}"/>
                </a:ext>
              </a:extLst>
            </p:cNvPr>
            <p:cNvGrpSpPr/>
            <p:nvPr/>
          </p:nvGrpSpPr>
          <p:grpSpPr>
            <a:xfrm>
              <a:off x="6090799" y="1996819"/>
              <a:ext cx="4176000" cy="993086"/>
              <a:chOff x="6095999" y="1996819"/>
              <a:chExt cx="3582000" cy="993086"/>
            </a:xfrm>
          </p:grpSpPr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32CB806E-528E-43F4-B0B0-A2177CCEF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996819"/>
                <a:ext cx="2" cy="993086"/>
              </a:xfrm>
              <a:prstGeom prst="straightConnector1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70CB81DF-7388-4102-90BC-B08AF5703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2493361"/>
                <a:ext cx="3582000" cy="12318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3CFCF3EF-6F3A-4B64-B140-4ED7D08BF9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3665" y="2062571"/>
                <a:ext cx="0" cy="450000"/>
              </a:xfrm>
              <a:prstGeom prst="straightConnector1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>
                <a:extLst>
                  <a:ext uri="{FF2B5EF4-FFF2-40B4-BE49-F238E27FC236}">
                    <a16:creationId xmlns:a16="http://schemas.microsoft.com/office/drawing/2014/main" id="{53D5D9A0-0A53-4FC4-A619-C250B9330C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5776" y="2062571"/>
                <a:ext cx="0" cy="450000"/>
              </a:xfrm>
              <a:prstGeom prst="straightConnector1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29F0BFAE-5FE7-4974-AF73-7938DD6B28DF}"/>
                </a:ext>
              </a:extLst>
            </p:cNvPr>
            <p:cNvGrpSpPr/>
            <p:nvPr/>
          </p:nvGrpSpPr>
          <p:grpSpPr>
            <a:xfrm rot="10800000" flipH="1">
              <a:off x="6090799" y="3972039"/>
              <a:ext cx="4176000" cy="898931"/>
              <a:chOff x="6095999" y="1993908"/>
              <a:chExt cx="3582000" cy="898931"/>
            </a:xfrm>
          </p:grpSpPr>
          <p:cxnSp>
            <p:nvCxnSpPr>
              <p:cNvPr id="45" name="Conector de Seta Reta 44">
                <a:extLst>
                  <a:ext uri="{FF2B5EF4-FFF2-40B4-BE49-F238E27FC236}">
                    <a16:creationId xmlns:a16="http://schemas.microsoft.com/office/drawing/2014/main" id="{D1116308-138E-4B0F-93C8-52C7917F223D}"/>
                  </a:ext>
                </a:extLst>
              </p:cNvPr>
              <p:cNvCxnSpPr>
                <a:cxnSpLocks/>
                <a:stCxn id="24" idx="2"/>
                <a:endCxn id="16" idx="0"/>
              </p:cNvCxnSpPr>
              <p:nvPr/>
            </p:nvCxnSpPr>
            <p:spPr>
              <a:xfrm rot="10800000" flipH="1">
                <a:off x="6100460" y="1993908"/>
                <a:ext cx="0" cy="898931"/>
              </a:xfrm>
              <a:prstGeom prst="straightConnector1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3C2B913A-4CB9-4E95-A5AB-AA5FD3EC0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2493361"/>
                <a:ext cx="3582000" cy="12318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de Seta Reta 46">
                <a:extLst>
                  <a:ext uri="{FF2B5EF4-FFF2-40B4-BE49-F238E27FC236}">
                    <a16:creationId xmlns:a16="http://schemas.microsoft.com/office/drawing/2014/main" id="{F29C63FD-E283-4BF5-83A8-968AFCAA1D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3665" y="2062571"/>
                <a:ext cx="0" cy="450000"/>
              </a:xfrm>
              <a:prstGeom prst="straightConnector1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de Seta Reta 47">
                <a:extLst>
                  <a:ext uri="{FF2B5EF4-FFF2-40B4-BE49-F238E27FC236}">
                    <a16:creationId xmlns:a16="http://schemas.microsoft.com/office/drawing/2014/main" id="{A02CFBFD-488C-494C-836B-4888CD0A0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5776" y="2062571"/>
                <a:ext cx="0" cy="450000"/>
              </a:xfrm>
              <a:prstGeom prst="straightConnector1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4C04D3C8-6F22-471C-8630-24939BBA0EDE}"/>
                </a:ext>
              </a:extLst>
            </p:cNvPr>
            <p:cNvGrpSpPr/>
            <p:nvPr/>
          </p:nvGrpSpPr>
          <p:grpSpPr>
            <a:xfrm>
              <a:off x="8533531" y="2897586"/>
              <a:ext cx="1299761" cy="1062828"/>
              <a:chOff x="8069534" y="2997000"/>
              <a:chExt cx="1299761" cy="1062828"/>
            </a:xfrm>
          </p:grpSpPr>
          <p:pic>
            <p:nvPicPr>
              <p:cNvPr id="4" name="Imagem 3" descr="Ícone&#10;&#10;Descrição gerada automaticamente">
                <a:extLst>
                  <a:ext uri="{FF2B5EF4-FFF2-40B4-BE49-F238E27FC236}">
                    <a16:creationId xmlns:a16="http://schemas.microsoft.com/office/drawing/2014/main" id="{AACDB2D0-FE56-43A0-BE7B-04FC808BE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3415" y="2997000"/>
                <a:ext cx="792000" cy="792000"/>
              </a:xfrm>
              <a:prstGeom prst="rect">
                <a:avLst/>
              </a:prstGeom>
            </p:spPr>
          </p:pic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428116D-B28E-4F22-ABEF-84810EC678D7}"/>
                  </a:ext>
                </a:extLst>
              </p:cNvPr>
              <p:cNvSpPr txBox="1"/>
              <p:nvPr/>
            </p:nvSpPr>
            <p:spPr>
              <a:xfrm>
                <a:off x="8069534" y="3705885"/>
                <a:ext cx="12997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700" dirty="0">
                    <a:solidFill>
                      <a:schemeClr val="bg1"/>
                    </a:solidFill>
                  </a:rPr>
                  <a:t>Impressora</a:t>
                </a:r>
              </a:p>
            </p:txBody>
          </p:sp>
        </p:grp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D7A5C14A-D8BD-4544-9C71-E1E7CB00D6F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3429000"/>
              <a:ext cx="2101850" cy="0"/>
            </a:xfrm>
            <a:prstGeom prst="straightConnector1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: Angulado 56">
              <a:extLst>
                <a:ext uri="{FF2B5EF4-FFF2-40B4-BE49-F238E27FC236}">
                  <a16:creationId xmlns:a16="http://schemas.microsoft.com/office/drawing/2014/main" id="{06DFF060-F7B8-4A8D-B7C2-7FC4998F79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9647" y="1605634"/>
              <a:ext cx="1313705" cy="1166141"/>
            </a:xfrm>
            <a:prstGeom prst="bentConnector3">
              <a:avLst>
                <a:gd name="adj1" fmla="val -1043"/>
              </a:avLst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: Angulado 61">
              <a:extLst>
                <a:ext uri="{FF2B5EF4-FFF2-40B4-BE49-F238E27FC236}">
                  <a16:creationId xmlns:a16="http://schemas.microsoft.com/office/drawing/2014/main" id="{7BFD6C24-4C25-4813-88FD-3ACA1E4CCF6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3152" y="3976247"/>
              <a:ext cx="1361663" cy="1285908"/>
            </a:xfrm>
            <a:prstGeom prst="bentConnector3">
              <a:avLst>
                <a:gd name="adj1" fmla="val -1164"/>
              </a:avLst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Conector de Seta Reta 1028">
              <a:extLst>
                <a:ext uri="{FF2B5EF4-FFF2-40B4-BE49-F238E27FC236}">
                  <a16:creationId xmlns:a16="http://schemas.microsoft.com/office/drawing/2014/main" id="{E6C1EAF5-6C71-4EB8-8DAE-20FADEFE6C3C}"/>
                </a:ext>
              </a:extLst>
            </p:cNvPr>
            <p:cNvCxnSpPr/>
            <p:nvPr/>
          </p:nvCxnSpPr>
          <p:spPr>
            <a:xfrm>
              <a:off x="1468149" y="3429000"/>
              <a:ext cx="752771" cy="0"/>
            </a:xfrm>
            <a:prstGeom prst="straightConnector1">
              <a:avLst/>
            </a:prstGeom>
            <a:ln w="28575" cmpd="tri">
              <a:solidFill>
                <a:srgbClr val="FFFF69"/>
              </a:solidFill>
              <a:tailEnd type="triangle"/>
            </a:ln>
            <a:effectLst>
              <a:glow rad="38100">
                <a:schemeClr val="accent4">
                  <a:satMod val="175000"/>
                  <a:alpha val="41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0BF5A894-B04A-4642-BEB7-E2C05C613A62}"/>
                </a:ext>
              </a:extLst>
            </p:cNvPr>
            <p:cNvCxnSpPr/>
            <p:nvPr/>
          </p:nvCxnSpPr>
          <p:spPr>
            <a:xfrm>
              <a:off x="3039508" y="3403600"/>
              <a:ext cx="752771" cy="0"/>
            </a:xfrm>
            <a:prstGeom prst="straightConnector1">
              <a:avLst/>
            </a:prstGeom>
            <a:ln w="28575" cmpd="tri">
              <a:solidFill>
                <a:srgbClr val="FFFF69"/>
              </a:solidFill>
              <a:tailEnd type="triangle"/>
            </a:ln>
            <a:effectLst>
              <a:glow rad="38100">
                <a:schemeClr val="accent4">
                  <a:satMod val="175000"/>
                  <a:alpha val="41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742923E1-00FB-4B13-BFDC-CFB080A341EC}"/>
                </a:ext>
              </a:extLst>
            </p:cNvPr>
            <p:cNvCxnSpPr/>
            <p:nvPr/>
          </p:nvCxnSpPr>
          <p:spPr>
            <a:xfrm>
              <a:off x="4824018" y="3429000"/>
              <a:ext cx="752771" cy="0"/>
            </a:xfrm>
            <a:prstGeom prst="straightConnector1">
              <a:avLst/>
            </a:prstGeom>
            <a:ln w="28575" cmpd="tri">
              <a:solidFill>
                <a:srgbClr val="FFFF69"/>
              </a:solidFill>
              <a:tailEnd type="triangle"/>
            </a:ln>
            <a:effectLst>
              <a:glow rad="38100">
                <a:schemeClr val="accent4">
                  <a:satMod val="175000"/>
                  <a:alpha val="41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1356E796-E4CA-4329-A7C2-74F6719AB76E}"/>
                </a:ext>
              </a:extLst>
            </p:cNvPr>
            <p:cNvSpPr txBox="1"/>
            <p:nvPr/>
          </p:nvSpPr>
          <p:spPr>
            <a:xfrm>
              <a:off x="5448836" y="824638"/>
              <a:ext cx="129976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0" dirty="0">
                  <a:solidFill>
                    <a:schemeClr val="bg1"/>
                  </a:solidFill>
                </a:rPr>
                <a:t>Gerencia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07BB42DB-134B-4585-BFA6-6B920A103E99}"/>
                </a:ext>
              </a:extLst>
            </p:cNvPr>
            <p:cNvSpPr txBox="1"/>
            <p:nvPr/>
          </p:nvSpPr>
          <p:spPr>
            <a:xfrm>
              <a:off x="5360944" y="5635233"/>
              <a:ext cx="144726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0" dirty="0">
                  <a:solidFill>
                    <a:schemeClr val="bg1"/>
                  </a:solidFill>
                </a:rPr>
                <a:t>Contabilidade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5E76D2A-0968-4994-A68C-F3DCE2E8AE4C}"/>
                </a:ext>
              </a:extLst>
            </p:cNvPr>
            <p:cNvSpPr txBox="1"/>
            <p:nvPr/>
          </p:nvSpPr>
          <p:spPr>
            <a:xfrm>
              <a:off x="7434225" y="824638"/>
              <a:ext cx="129976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0" dirty="0">
                  <a:solidFill>
                    <a:schemeClr val="bg1"/>
                  </a:solidFill>
                </a:rPr>
                <a:t>Financeiro 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22AA7AE-9F2F-42E5-BD93-197F753FE8AD}"/>
                </a:ext>
              </a:extLst>
            </p:cNvPr>
            <p:cNvSpPr txBox="1"/>
            <p:nvPr/>
          </p:nvSpPr>
          <p:spPr>
            <a:xfrm>
              <a:off x="7492850" y="5646303"/>
              <a:ext cx="129976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0" dirty="0">
                  <a:solidFill>
                    <a:schemeClr val="bg1"/>
                  </a:solidFill>
                </a:rPr>
                <a:t>Suporte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0643D16D-07C8-41DC-95C7-FBCBB97CC2E1}"/>
                </a:ext>
              </a:extLst>
            </p:cNvPr>
            <p:cNvSpPr txBox="1"/>
            <p:nvPr/>
          </p:nvSpPr>
          <p:spPr>
            <a:xfrm>
              <a:off x="9600207" y="824638"/>
              <a:ext cx="129976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0" dirty="0">
                  <a:solidFill>
                    <a:schemeClr val="bg1"/>
                  </a:solidFill>
                </a:rPr>
                <a:t>Jurídico 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A319859-2384-4FE7-8677-3F94EBACF1C5}"/>
                </a:ext>
              </a:extLst>
            </p:cNvPr>
            <p:cNvSpPr txBox="1"/>
            <p:nvPr/>
          </p:nvSpPr>
          <p:spPr>
            <a:xfrm>
              <a:off x="9550561" y="5646303"/>
              <a:ext cx="129976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0" dirty="0">
                  <a:solidFill>
                    <a:schemeClr val="bg1"/>
                  </a:solidFill>
                </a:rPr>
                <a:t>RH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0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0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{a} logo">
            <a:extLst>
              <a:ext uri="{FF2B5EF4-FFF2-40B4-BE49-F238E27FC236}">
                <a16:creationId xmlns:a16="http://schemas.microsoft.com/office/drawing/2014/main" id="{E6445E85-1DE5-45AA-BF8F-85B6443C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34" y="6317507"/>
            <a:ext cx="1402611" cy="525979"/>
          </a:xfrm>
          <a:prstGeom prst="rect">
            <a:avLst/>
          </a:prstGeom>
          <a:noFill/>
          <a:effectLst>
            <a:glow>
              <a:schemeClr val="bg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39C54A-0A28-4FB9-868E-756F3792575E}"/>
              </a:ext>
            </a:extLst>
          </p:cNvPr>
          <p:cNvSpPr txBox="1"/>
          <p:nvPr/>
        </p:nvSpPr>
        <p:spPr>
          <a:xfrm>
            <a:off x="261930" y="255179"/>
            <a:ext cx="4132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1BD3E4"/>
                </a:solidFill>
                <a:effectLst>
                  <a:glow rad="444500">
                    <a:schemeClr val="tx1">
                      <a:alpha val="20000"/>
                    </a:schemeClr>
                  </a:glow>
                </a:effectLst>
                <a:latin typeface="Century Gothic" panose="020B0502020202020204" pitchFamily="34" charset="0"/>
              </a:rPr>
              <a:t>Integrantes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187A70-61AD-4288-9833-4D04771D1BD7}"/>
              </a:ext>
            </a:extLst>
          </p:cNvPr>
          <p:cNvSpPr txBox="1"/>
          <p:nvPr/>
        </p:nvSpPr>
        <p:spPr>
          <a:xfrm>
            <a:off x="261929" y="1391252"/>
            <a:ext cx="5155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72E2EE"/>
                </a:solidFill>
                <a:effectLst>
                  <a:glow rad="444500">
                    <a:schemeClr val="tx1">
                      <a:alpha val="20000"/>
                    </a:schemeClr>
                  </a:glow>
                </a:effectLst>
                <a:latin typeface="Century Gothic" panose="020B0502020202020204" pitchFamily="34" charset="0"/>
              </a:rPr>
              <a:t>Renan Oliveira Silva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1130D7-9835-4400-85BF-2344D82A6BE9}"/>
              </a:ext>
            </a:extLst>
          </p:cNvPr>
          <p:cNvSpPr txBox="1"/>
          <p:nvPr/>
        </p:nvSpPr>
        <p:spPr>
          <a:xfrm>
            <a:off x="261929" y="2173382"/>
            <a:ext cx="763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72E2EE"/>
                </a:solidFill>
                <a:effectLst>
                  <a:glow rad="444500">
                    <a:schemeClr val="tx1">
                      <a:alpha val="20000"/>
                    </a:schemeClr>
                  </a:glow>
                </a:effectLst>
                <a:latin typeface="Century Gothic" panose="020B0502020202020204" pitchFamily="34" charset="0"/>
              </a:rPr>
              <a:t>Vinicius Fonseca Barbosa </a:t>
            </a:r>
          </a:p>
        </p:txBody>
      </p:sp>
    </p:spTree>
    <p:extLst>
      <p:ext uri="{BB962C8B-B14F-4D97-AF65-F5344CB8AC3E}">
        <p14:creationId xmlns:p14="http://schemas.microsoft.com/office/powerpoint/2010/main" val="2080091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26B6800077740943CAA0EE0A90325" ma:contentTypeVersion="4" ma:contentTypeDescription="Create a new document." ma:contentTypeScope="" ma:versionID="951f4048abeb0da376f9e2c522b17d18">
  <xsd:schema xmlns:xsd="http://www.w3.org/2001/XMLSchema" xmlns:xs="http://www.w3.org/2001/XMLSchema" xmlns:p="http://schemas.microsoft.com/office/2006/metadata/properties" xmlns:ns3="c14df721-83d0-478d-aefc-5e63513a87b4" targetNamespace="http://schemas.microsoft.com/office/2006/metadata/properties" ma:root="true" ma:fieldsID="07d3699dbeba5f3f2584e2b783669fb0" ns3:_="">
    <xsd:import namespace="c14df721-83d0-478d-aefc-5e63513a87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df721-83d0-478d-aefc-5e63513a87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A83FCB-78D0-4117-834D-B259280A81CF}">
  <ds:schemaRefs>
    <ds:schemaRef ds:uri="http://purl.org/dc/terms/"/>
    <ds:schemaRef ds:uri="http://purl.org/dc/dcmitype/"/>
    <ds:schemaRef ds:uri="c14df721-83d0-478d-aefc-5e63513a87b4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69E29F-790F-4C50-BA46-96F0C8BA86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8F2247-78F2-44EF-A440-1F4B9D3FF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4df721-83d0-478d-aefc-5e63513a87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136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Gadugi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OLIVEIRA SILVA</dc:creator>
  <cp:lastModifiedBy>RENAN OLIVEIRA SILVA</cp:lastModifiedBy>
  <cp:revision>6</cp:revision>
  <dcterms:created xsi:type="dcterms:W3CDTF">2021-08-07T02:06:40Z</dcterms:created>
  <dcterms:modified xsi:type="dcterms:W3CDTF">2021-08-08T19:55:02Z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0x010100B8E26B6800077740943CAA0EE0A90325</vt:lpwstr>
  </property>
</Properties>
</file>