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2B3-8194-43C8-A923-73756F4CB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5256-04A7-4069-87A6-84B707E2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1C4B-1325-49FE-A571-34612E88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71DD-854A-4C4E-A773-82636958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602C-701A-4B24-8B82-5C807062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A220-E69C-45EC-856E-EE8DCD6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D7B2F-D9D7-4549-9BEF-14E2BBDE2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3AEA-5D3C-4F57-AF39-82596E1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59A9-3EAC-454C-92CD-146E0A21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22AA-1616-4CC9-B1B7-27B3084A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4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77032-5A5A-4001-AF77-6EA794856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B8173-D9F7-459A-8422-FE230A11B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0CF5-8E21-46D0-9202-1538FABB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AEE1-8EDB-4547-B469-9D9A98AE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8B19-A63A-4F48-995C-2D79D9F6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31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9A43-A8A4-43B8-A392-A5F8B53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D0B-DE25-40B4-820C-117E19C4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7348-E824-4112-8393-D241245F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4A0C-EC45-4509-BBBF-3D7DFA0F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D91E-E06E-4BCB-B79A-C4D7D5B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F057-AB47-4553-876A-39AAECBC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137F-313B-4AB2-971E-E70F8894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684F-B3C3-447B-8FD8-41A5B63D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8CE2-1F4F-471F-9F28-7D4A7457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7967-0684-421A-B937-532E1840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8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B812-23B2-47C6-B62F-0BD0A65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B98A-C247-4D63-9F57-ACD0B12C1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ACAE-1427-4B82-8025-3736AB7C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CAB7-8B28-4091-9021-663AA2D7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A349-8F8B-4106-B7D4-B82125E4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5DDC-6888-4DCB-9FC4-C0EFC0BE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E410-B563-431F-A31E-F27CDF49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0153-361D-497C-A76E-DB90E6C1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7607-CD21-47A8-933D-674960D2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83D62-CB1A-4706-9CB0-9B126449B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E9BE8-7F72-4149-A664-08CB531D4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44292-A5F3-4A40-9904-98407DD8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49318-03F4-40D4-A9B6-7AFDEF3D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21A1A-6398-4527-843E-99F62EE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1AB-5B3E-4753-9711-7B854ED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5650-C149-4311-83DD-89D554CF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158D1-AB60-4F74-946C-A256D44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7645-8F19-4AD3-B3AC-79C45437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3BCF9-33D4-47A9-84AA-E2FDDEE4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12E03-1401-4211-9153-1A247836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439A-1957-47AC-92A8-E767E203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404B-EC8B-4387-B35D-0365CF7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6838-A77F-4AEC-BE17-E70D9A98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327D-5727-4697-8E2C-DC435AA8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634F6-A1C4-4CE4-ADE0-AA1A6CEB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6529-C2FA-4250-B14B-3EFD0EF4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7238-DDFC-494D-9D07-BEBC4561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7D13-D74A-4C0E-A164-54C0D0D7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600EB-614B-48DB-80F1-AA293A82E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0517C-AACB-4B77-B798-CDBB70CEE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0F55-93D6-4B25-8248-96D4CF8D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E63A-EBA8-4B3B-B479-0CDBACBC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5957B-6EE9-4A3C-9482-C2DB08F8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6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E3944-C8FF-499B-9C94-1484982F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1075-3F0A-4990-99CC-1D85371F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1BCD-ACE5-4C7C-8405-230DCE0F9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B12A-DAD9-4F9C-8315-18E809965564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5CEF-6DB6-4BBD-8D35-F7CF3343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0FA4-EBD6-46BC-9C13-BA10AC06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B453-DD5F-4B41-9E25-E6DF9E7328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478" y="1214438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chemeClr val="bg1">
                    <a:lumMod val="95000"/>
                  </a:schemeClr>
                </a:solidFill>
              </a:rPr>
              <a:t>MS Virtual</a:t>
            </a:r>
            <a:br>
              <a:rPr lang="pt-BR" sz="7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7200" b="1" dirty="0">
                <a:solidFill>
                  <a:schemeClr val="bg1">
                    <a:lumMod val="95000"/>
                  </a:schemeClr>
                </a:solidFill>
              </a:rPr>
              <a:t>Projeto Individual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Vinicius Fonseca Barbosa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E132498-AE5F-408E-B0A5-742EE94EC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1561" r="1945" b="5021"/>
          <a:stretch/>
        </p:blipFill>
        <p:spPr>
          <a:xfrm>
            <a:off x="8955917" y="4902730"/>
            <a:ext cx="1712083" cy="1665814"/>
          </a:xfrm>
          <a:prstGeom prst="roundRect">
            <a:avLst>
              <a:gd name="adj" fmla="val 178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93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16-CF39-4123-B127-4F676A2AE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0F8E-D363-425A-B721-A16F97C41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music, indoor, guitar&#10;&#10;Description automatically generated">
            <a:extLst>
              <a:ext uri="{FF2B5EF4-FFF2-40B4-BE49-F238E27FC236}">
                <a16:creationId xmlns:a16="http://schemas.microsoft.com/office/drawing/2014/main" id="{92231BB1-5D28-491E-AB07-C785CC57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3" y="-7938"/>
            <a:ext cx="12299853" cy="6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MS Virtual Projeto Individual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Virtual Projeto Individual</dc:title>
  <dc:creator>VINICIUS FONSECA BARBOSA</dc:creator>
  <cp:lastModifiedBy>VINICIUS FONSECA BARBOSA</cp:lastModifiedBy>
  <cp:revision>1</cp:revision>
  <dcterms:created xsi:type="dcterms:W3CDTF">2021-11-25T19:47:44Z</dcterms:created>
  <dcterms:modified xsi:type="dcterms:W3CDTF">2021-11-25T19:51:58Z</dcterms:modified>
</cp:coreProperties>
</file>