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4"/>
    <p:sldMasterId id="2147483732" r:id="rId5"/>
  </p:sldMasterIdLst>
  <p:notesMasterIdLst>
    <p:notesMasterId r:id="rId17"/>
  </p:notesMasterIdLst>
  <p:handoutMasterIdLst>
    <p:handoutMasterId r:id="rId18"/>
  </p:handoutMasterIdLst>
  <p:sldIdLst>
    <p:sldId id="256" r:id="rId6"/>
    <p:sldId id="258" r:id="rId7"/>
    <p:sldId id="257" r:id="rId8"/>
    <p:sldId id="272" r:id="rId9"/>
    <p:sldId id="259" r:id="rId10"/>
    <p:sldId id="278" r:id="rId11"/>
    <p:sldId id="275" r:id="rId12"/>
    <p:sldId id="267" r:id="rId13"/>
    <p:sldId id="273" r:id="rId14"/>
    <p:sldId id="261" r:id="rId15"/>
    <p:sldId id="260" r:id="rId16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96706"/>
    <a:srgbClr val="04291F"/>
    <a:srgbClr val="D2E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42" autoAdjust="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F866C9-4A03-4AD4-8E51-2BAE1EB6D17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 rtlCol="0"/>
        <a:lstStyle/>
        <a:p>
          <a:pPr rtl="0"/>
          <a:endParaRPr lang="en-US"/>
        </a:p>
      </dgm:t>
    </dgm:pt>
    <dgm:pt modelId="{BEC2E38C-B9EA-4AC4-87C3-18C259F9401A}">
      <dgm:prSet custT="1"/>
      <dgm:spPr/>
      <dgm:t>
        <a:bodyPr rtlCol="0"/>
        <a:lstStyle/>
        <a:p>
          <a:pPr>
            <a:lnSpc>
              <a:spcPct val="100000"/>
            </a:lnSpc>
          </a:pPr>
          <a:r>
            <a:rPr lang="pt-BR" sz="3200" b="1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Natação</a:t>
          </a:r>
        </a:p>
        <a:p>
          <a:pPr>
            <a:lnSpc>
              <a:spcPct val="100000"/>
            </a:lnSpc>
          </a:pPr>
          <a:r>
            <a:rPr lang="pt-BR" sz="3200" b="1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3.8 Km</a:t>
          </a:r>
          <a:endParaRPr lang="pt-BR" sz="1800" b="1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633E21-2D4F-4D35-A163-AA05ACDE458F}" type="parTrans" cxnId="{34B04A36-AFEA-4CD1-A11B-8FBE8A73338B}">
      <dgm:prSet/>
      <dgm:spPr/>
      <dgm:t>
        <a:bodyPr rtlCol="0"/>
        <a:lstStyle/>
        <a:p>
          <a:pPr rtl="0"/>
          <a:endParaRPr lang="pt-BR" sz="1800" noProof="0" dirty="0"/>
        </a:p>
      </dgm:t>
    </dgm:pt>
    <dgm:pt modelId="{257D8D46-D708-441A-9A94-08C16FB98397}" type="sibTrans" cxnId="{34B04A36-AFEA-4CD1-A11B-8FBE8A73338B}">
      <dgm:prSet/>
      <dgm:spPr/>
      <dgm:t>
        <a:bodyPr rtlCol="0"/>
        <a:lstStyle/>
        <a:p>
          <a:pPr rtl="0"/>
          <a:endParaRPr lang="pt-BR" sz="1800" noProof="0" dirty="0"/>
        </a:p>
      </dgm:t>
    </dgm:pt>
    <dgm:pt modelId="{6C7ABDD8-2116-4572-BFF1-942DE135219B}">
      <dgm:prSet custT="1"/>
      <dgm:spPr/>
      <dgm:t>
        <a:bodyPr rtlCol="0"/>
        <a:lstStyle/>
        <a:p>
          <a:pPr>
            <a:lnSpc>
              <a:spcPct val="100000"/>
            </a:lnSpc>
          </a:pPr>
          <a:r>
            <a:rPr lang="pt-BR" sz="3200" b="1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Ciclismo</a:t>
          </a:r>
        </a:p>
        <a:p>
          <a:pPr>
            <a:lnSpc>
              <a:spcPct val="100000"/>
            </a:lnSpc>
          </a:pPr>
          <a:r>
            <a:rPr lang="pt-BR" sz="3200" b="1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180 Km</a:t>
          </a:r>
          <a:endParaRPr lang="pt-BR" sz="1800" b="1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6469A4-BE2A-4C29-8A52-AB6BAF651012}" type="parTrans" cxnId="{0675954C-3CB5-402E-8880-DDA68CDDB758}">
      <dgm:prSet/>
      <dgm:spPr/>
      <dgm:t>
        <a:bodyPr rtlCol="0"/>
        <a:lstStyle/>
        <a:p>
          <a:pPr rtl="0"/>
          <a:endParaRPr lang="pt-BR" sz="1800" noProof="0" dirty="0"/>
        </a:p>
      </dgm:t>
    </dgm:pt>
    <dgm:pt modelId="{59BC6248-0FAC-49D0-8357-FB965100BBEE}" type="sibTrans" cxnId="{0675954C-3CB5-402E-8880-DDA68CDDB758}">
      <dgm:prSet/>
      <dgm:spPr/>
      <dgm:t>
        <a:bodyPr rtlCol="0"/>
        <a:lstStyle/>
        <a:p>
          <a:pPr rtl="0"/>
          <a:endParaRPr lang="pt-BR" sz="1800" noProof="0" dirty="0"/>
        </a:p>
      </dgm:t>
    </dgm:pt>
    <dgm:pt modelId="{44509D9E-58EE-4039-82A1-2A79116ACC93}">
      <dgm:prSet custT="1"/>
      <dgm:spPr/>
      <dgm:t>
        <a:bodyPr rtlCol="0"/>
        <a:lstStyle/>
        <a:p>
          <a:pPr>
            <a:lnSpc>
              <a:spcPct val="100000"/>
            </a:lnSpc>
          </a:pPr>
          <a:r>
            <a:rPr lang="pt-BR" sz="3200" b="1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Corrida</a:t>
          </a:r>
        </a:p>
        <a:p>
          <a:pPr>
            <a:lnSpc>
              <a:spcPct val="100000"/>
            </a:lnSpc>
          </a:pPr>
          <a:r>
            <a:rPr lang="pt-BR" sz="3200" b="1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42.2 Km</a:t>
          </a:r>
        </a:p>
      </dgm:t>
    </dgm:pt>
    <dgm:pt modelId="{5C426BE0-998E-4D28-8838-1C847BD83830}" type="parTrans" cxnId="{E0D91B55-A7CF-4FF4-B08D-DBE20AF8C2FE}">
      <dgm:prSet/>
      <dgm:spPr/>
      <dgm:t>
        <a:bodyPr rtlCol="0"/>
        <a:lstStyle/>
        <a:p>
          <a:pPr rtl="0"/>
          <a:endParaRPr lang="pt-BR" sz="1800" noProof="0" dirty="0"/>
        </a:p>
      </dgm:t>
    </dgm:pt>
    <dgm:pt modelId="{35B7AB1F-21FF-4FAC-BC26-4D944FC0050D}" type="sibTrans" cxnId="{E0D91B55-A7CF-4FF4-B08D-DBE20AF8C2FE}">
      <dgm:prSet/>
      <dgm:spPr/>
      <dgm:t>
        <a:bodyPr rtlCol="0"/>
        <a:lstStyle/>
        <a:p>
          <a:pPr rtl="0"/>
          <a:endParaRPr lang="pt-BR" sz="1800" noProof="0" dirty="0"/>
        </a:p>
      </dgm:t>
    </dgm:pt>
    <dgm:pt modelId="{0EAC4F10-DFCA-49E5-B53F-DCE57AA79482}" type="pres">
      <dgm:prSet presAssocID="{1AF866C9-4A03-4AD4-8E51-2BAE1EB6D173}" presName="root" presStyleCnt="0">
        <dgm:presLayoutVars>
          <dgm:dir/>
          <dgm:resizeHandles val="exact"/>
        </dgm:presLayoutVars>
      </dgm:prSet>
      <dgm:spPr/>
    </dgm:pt>
    <dgm:pt modelId="{7BA6EBDC-6B27-46C2-908F-4D8389484E83}" type="pres">
      <dgm:prSet presAssocID="{BEC2E38C-B9EA-4AC4-87C3-18C259F9401A}" presName="compNode" presStyleCnt="0"/>
      <dgm:spPr/>
    </dgm:pt>
    <dgm:pt modelId="{3287DB4F-EFBD-4B8A-8D27-F2274199BEB2}" type="pres">
      <dgm:prSet presAssocID="{BEC2E38C-B9EA-4AC4-87C3-18C259F9401A}" presName="iconRect" presStyleLbl="node1" presStyleIdx="0" presStyleCnt="3" custScaleX="158691" custScaleY="140132" custLinFactX="200452" custLinFactNeighborX="300000" custLinFactNeighborY="599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rrer"/>
        </a:ext>
      </dgm:extLst>
    </dgm:pt>
    <dgm:pt modelId="{03CD979D-4157-4D5B-A373-E5EB569645BA}" type="pres">
      <dgm:prSet presAssocID="{BEC2E38C-B9EA-4AC4-87C3-18C259F9401A}" presName="spaceRect" presStyleCnt="0"/>
      <dgm:spPr/>
    </dgm:pt>
    <dgm:pt modelId="{89D9DADF-FC32-495F-A9EC-B371091326B3}" type="pres">
      <dgm:prSet presAssocID="{BEC2E38C-B9EA-4AC4-87C3-18C259F9401A}" presName="textRect" presStyleLbl="revTx" presStyleIdx="0" presStyleCnt="3" custLinFactNeighborX="12607" custLinFactNeighborY="20814">
        <dgm:presLayoutVars>
          <dgm:chMax val="1"/>
          <dgm:chPref val="1"/>
        </dgm:presLayoutVars>
      </dgm:prSet>
      <dgm:spPr/>
    </dgm:pt>
    <dgm:pt modelId="{BB9B7464-FB27-4723-A8C9-04D407BB5DAB}" type="pres">
      <dgm:prSet presAssocID="{257D8D46-D708-441A-9A94-08C16FB98397}" presName="sibTrans" presStyleCnt="0"/>
      <dgm:spPr/>
    </dgm:pt>
    <dgm:pt modelId="{C719D05C-E455-4A5F-85B0-F6AB4F87393B}" type="pres">
      <dgm:prSet presAssocID="{6C7ABDD8-2116-4572-BFF1-942DE135219B}" presName="compNode" presStyleCnt="0"/>
      <dgm:spPr/>
    </dgm:pt>
    <dgm:pt modelId="{9874DAD2-58CC-450A-8A6D-7F6BAE7D2FEB}" type="pres">
      <dgm:prSet presAssocID="{6C7ABDD8-2116-4572-BFF1-942DE135219B}" presName="iconRect" presStyleLbl="node1" presStyleIdx="1" presStyleCnt="3" custScaleX="153400" custScaleY="154539" custLinFactNeighborX="-2590" custLinFactNeighborY="-86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clismo"/>
        </a:ext>
      </dgm:extLst>
    </dgm:pt>
    <dgm:pt modelId="{303F8FF3-FA0A-43CB-8A7C-AC187FAC57C0}" type="pres">
      <dgm:prSet presAssocID="{6C7ABDD8-2116-4572-BFF1-942DE135219B}" presName="spaceRect" presStyleCnt="0"/>
      <dgm:spPr/>
    </dgm:pt>
    <dgm:pt modelId="{6A45877E-5CF0-4627-AE52-CE03662F0641}" type="pres">
      <dgm:prSet presAssocID="{6C7ABDD8-2116-4572-BFF1-942DE135219B}" presName="textRect" presStyleLbl="revTx" presStyleIdx="1" presStyleCnt="3" custLinFactNeighborX="2395" custLinFactNeighborY="22490">
        <dgm:presLayoutVars>
          <dgm:chMax val="1"/>
          <dgm:chPref val="1"/>
        </dgm:presLayoutVars>
      </dgm:prSet>
      <dgm:spPr/>
    </dgm:pt>
    <dgm:pt modelId="{4ED05788-9567-4C19-8D20-897E040F7F5F}" type="pres">
      <dgm:prSet presAssocID="{59BC6248-0FAC-49D0-8357-FB965100BBEE}" presName="sibTrans" presStyleCnt="0"/>
      <dgm:spPr/>
    </dgm:pt>
    <dgm:pt modelId="{EA609E9F-177B-49AE-9274-FDDB423E76A9}" type="pres">
      <dgm:prSet presAssocID="{44509D9E-58EE-4039-82A1-2A79116ACC93}" presName="compNode" presStyleCnt="0"/>
      <dgm:spPr/>
    </dgm:pt>
    <dgm:pt modelId="{F5AD63AF-3384-4117-AC6D-2E2A51ABCB1E}" type="pres">
      <dgm:prSet presAssocID="{44509D9E-58EE-4039-82A1-2A79116ACC93}" presName="iconRect" presStyleLbl="node1" presStyleIdx="2" presStyleCnt="3" custScaleX="198363" custScaleY="161357" custLinFactX="-200000" custLinFactNeighborX="-295149" custLinFactNeighborY="802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dar"/>
        </a:ext>
      </dgm:extLst>
    </dgm:pt>
    <dgm:pt modelId="{3CB3DF17-FC9B-4540-881B-B38805F31AC4}" type="pres">
      <dgm:prSet presAssocID="{44509D9E-58EE-4039-82A1-2A79116ACC93}" presName="spaceRect" presStyleCnt="0"/>
      <dgm:spPr/>
    </dgm:pt>
    <dgm:pt modelId="{CF0F5456-4904-405D-83C1-AB19650C0054}" type="pres">
      <dgm:prSet presAssocID="{44509D9E-58EE-4039-82A1-2A79116ACC93}" presName="textRect" presStyleLbl="revTx" presStyleIdx="2" presStyleCnt="3" custLinFactNeighborX="-1027" custLinFactNeighborY="21167">
        <dgm:presLayoutVars>
          <dgm:chMax val="1"/>
          <dgm:chPref val="1"/>
        </dgm:presLayoutVars>
      </dgm:prSet>
      <dgm:spPr/>
    </dgm:pt>
  </dgm:ptLst>
  <dgm:cxnLst>
    <dgm:cxn modelId="{34B04A36-AFEA-4CD1-A11B-8FBE8A73338B}" srcId="{1AF866C9-4A03-4AD4-8E51-2BAE1EB6D173}" destId="{BEC2E38C-B9EA-4AC4-87C3-18C259F9401A}" srcOrd="0" destOrd="0" parTransId="{56633E21-2D4F-4D35-A163-AA05ACDE458F}" sibTransId="{257D8D46-D708-441A-9A94-08C16FB98397}"/>
    <dgm:cxn modelId="{BE1F184B-0512-4006-BFAF-9138FE0415C0}" type="presOf" srcId="{6C7ABDD8-2116-4572-BFF1-942DE135219B}" destId="{6A45877E-5CF0-4627-AE52-CE03662F0641}" srcOrd="0" destOrd="0" presId="urn:microsoft.com/office/officeart/2018/2/layout/IconLabelList"/>
    <dgm:cxn modelId="{0675954C-3CB5-402E-8880-DDA68CDDB758}" srcId="{1AF866C9-4A03-4AD4-8E51-2BAE1EB6D173}" destId="{6C7ABDD8-2116-4572-BFF1-942DE135219B}" srcOrd="1" destOrd="0" parTransId="{616469A4-BE2A-4C29-8A52-AB6BAF651012}" sibTransId="{59BC6248-0FAC-49D0-8357-FB965100BBEE}"/>
    <dgm:cxn modelId="{C0F9D96E-9173-49B2-B319-4D587BFB1168}" type="presOf" srcId="{44509D9E-58EE-4039-82A1-2A79116ACC93}" destId="{CF0F5456-4904-405D-83C1-AB19650C0054}" srcOrd="0" destOrd="0" presId="urn:microsoft.com/office/officeart/2018/2/layout/IconLabelList"/>
    <dgm:cxn modelId="{E0D91B55-A7CF-4FF4-B08D-DBE20AF8C2FE}" srcId="{1AF866C9-4A03-4AD4-8E51-2BAE1EB6D173}" destId="{44509D9E-58EE-4039-82A1-2A79116ACC93}" srcOrd="2" destOrd="0" parTransId="{5C426BE0-998E-4D28-8838-1C847BD83830}" sibTransId="{35B7AB1F-21FF-4FAC-BC26-4D944FC0050D}"/>
    <dgm:cxn modelId="{CCDDAB89-629D-48B4-AEA0-E5C243811B16}" type="presOf" srcId="{1AF866C9-4A03-4AD4-8E51-2BAE1EB6D173}" destId="{0EAC4F10-DFCA-49E5-B53F-DCE57AA79482}" srcOrd="0" destOrd="0" presId="urn:microsoft.com/office/officeart/2018/2/layout/IconLabelList"/>
    <dgm:cxn modelId="{508B2DAE-C4DA-4323-8B1C-EE5070FBD9EF}" type="presOf" srcId="{BEC2E38C-B9EA-4AC4-87C3-18C259F9401A}" destId="{89D9DADF-FC32-495F-A9EC-B371091326B3}" srcOrd="0" destOrd="0" presId="urn:microsoft.com/office/officeart/2018/2/layout/IconLabelList"/>
    <dgm:cxn modelId="{44BDBEC7-D0DF-446C-A742-849552760C51}" type="presParOf" srcId="{0EAC4F10-DFCA-49E5-B53F-DCE57AA79482}" destId="{7BA6EBDC-6B27-46C2-908F-4D8389484E83}" srcOrd="0" destOrd="0" presId="urn:microsoft.com/office/officeart/2018/2/layout/IconLabelList"/>
    <dgm:cxn modelId="{F3E3D8C8-9214-47B8-B74A-2F557B329FEC}" type="presParOf" srcId="{7BA6EBDC-6B27-46C2-908F-4D8389484E83}" destId="{3287DB4F-EFBD-4B8A-8D27-F2274199BEB2}" srcOrd="0" destOrd="0" presId="urn:microsoft.com/office/officeart/2018/2/layout/IconLabelList"/>
    <dgm:cxn modelId="{581BC47B-423E-4C69-AD9E-685DB56E5DAD}" type="presParOf" srcId="{7BA6EBDC-6B27-46C2-908F-4D8389484E83}" destId="{03CD979D-4157-4D5B-A373-E5EB569645BA}" srcOrd="1" destOrd="0" presId="urn:microsoft.com/office/officeart/2018/2/layout/IconLabelList"/>
    <dgm:cxn modelId="{76C1DA94-A118-4EDE-9634-9D0367626FBF}" type="presParOf" srcId="{7BA6EBDC-6B27-46C2-908F-4D8389484E83}" destId="{89D9DADF-FC32-495F-A9EC-B371091326B3}" srcOrd="2" destOrd="0" presId="urn:microsoft.com/office/officeart/2018/2/layout/IconLabelList"/>
    <dgm:cxn modelId="{09EF8F5F-1E02-403B-9482-F8BDADEC51D1}" type="presParOf" srcId="{0EAC4F10-DFCA-49E5-B53F-DCE57AA79482}" destId="{BB9B7464-FB27-4723-A8C9-04D407BB5DAB}" srcOrd="1" destOrd="0" presId="urn:microsoft.com/office/officeart/2018/2/layout/IconLabelList"/>
    <dgm:cxn modelId="{ADBA014A-E02A-43C0-9077-335FA8B66C40}" type="presParOf" srcId="{0EAC4F10-DFCA-49E5-B53F-DCE57AA79482}" destId="{C719D05C-E455-4A5F-85B0-F6AB4F87393B}" srcOrd="2" destOrd="0" presId="urn:microsoft.com/office/officeart/2018/2/layout/IconLabelList"/>
    <dgm:cxn modelId="{4E7BAA93-9B1D-46B2-908B-38C275CE047B}" type="presParOf" srcId="{C719D05C-E455-4A5F-85B0-F6AB4F87393B}" destId="{9874DAD2-58CC-450A-8A6D-7F6BAE7D2FEB}" srcOrd="0" destOrd="0" presId="urn:microsoft.com/office/officeart/2018/2/layout/IconLabelList"/>
    <dgm:cxn modelId="{66AAF464-3399-4B81-BFF1-0F8AACA88C42}" type="presParOf" srcId="{C719D05C-E455-4A5F-85B0-F6AB4F87393B}" destId="{303F8FF3-FA0A-43CB-8A7C-AC187FAC57C0}" srcOrd="1" destOrd="0" presId="urn:microsoft.com/office/officeart/2018/2/layout/IconLabelList"/>
    <dgm:cxn modelId="{D206F089-296B-4AE6-B411-55EF44C6A8C6}" type="presParOf" srcId="{C719D05C-E455-4A5F-85B0-F6AB4F87393B}" destId="{6A45877E-5CF0-4627-AE52-CE03662F0641}" srcOrd="2" destOrd="0" presId="urn:microsoft.com/office/officeart/2018/2/layout/IconLabelList"/>
    <dgm:cxn modelId="{D2E56E28-8AC9-499C-B972-9EB82609DB9F}" type="presParOf" srcId="{0EAC4F10-DFCA-49E5-B53F-DCE57AA79482}" destId="{4ED05788-9567-4C19-8D20-897E040F7F5F}" srcOrd="3" destOrd="0" presId="urn:microsoft.com/office/officeart/2018/2/layout/IconLabelList"/>
    <dgm:cxn modelId="{105D20D9-5B6B-4B0C-8552-A21B6EDB2FF4}" type="presParOf" srcId="{0EAC4F10-DFCA-49E5-B53F-DCE57AA79482}" destId="{EA609E9F-177B-49AE-9274-FDDB423E76A9}" srcOrd="4" destOrd="0" presId="urn:microsoft.com/office/officeart/2018/2/layout/IconLabelList"/>
    <dgm:cxn modelId="{C4354B53-2B71-4734-ABA8-402796411970}" type="presParOf" srcId="{EA609E9F-177B-49AE-9274-FDDB423E76A9}" destId="{F5AD63AF-3384-4117-AC6D-2E2A51ABCB1E}" srcOrd="0" destOrd="0" presId="urn:microsoft.com/office/officeart/2018/2/layout/IconLabelList"/>
    <dgm:cxn modelId="{F9ACF08D-12E9-43FE-A9CE-600D034652A4}" type="presParOf" srcId="{EA609E9F-177B-49AE-9274-FDDB423E76A9}" destId="{3CB3DF17-FC9B-4540-881B-B38805F31AC4}" srcOrd="1" destOrd="0" presId="urn:microsoft.com/office/officeart/2018/2/layout/IconLabelList"/>
    <dgm:cxn modelId="{6727C805-6811-4D17-8F0B-DD2A06876141}" type="presParOf" srcId="{EA609E9F-177B-49AE-9274-FDDB423E76A9}" destId="{CF0F5456-4904-405D-83C1-AB19650C005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4D023C-81D5-4A90-B801-FDC1DB0B1881}" type="doc">
      <dgm:prSet loTypeId="urn:microsoft.com/office/officeart/2011/layout/HexagonRadial" loCatId="officeonline" qsTypeId="urn:microsoft.com/office/officeart/2005/8/quickstyle/simple5" qsCatId="simple" csTypeId="urn:microsoft.com/office/officeart/2005/8/colors/colorful1" csCatId="colorful" phldr="1"/>
      <dgm:spPr/>
      <dgm:t>
        <a:bodyPr rtlCol="0"/>
        <a:lstStyle/>
        <a:p>
          <a:pPr rtl="0"/>
          <a:endParaRPr lang="en-ZA"/>
        </a:p>
      </dgm:t>
    </dgm:pt>
    <dgm:pt modelId="{9B21FC6D-B503-49A9-B764-40D0C01259E9}">
      <dgm:prSet phldrT="[Text]" custT="1"/>
      <dgm:spPr>
        <a:gradFill rotWithShape="0">
          <a:gsLst>
            <a:gs pos="0">
              <a:schemeClr val="bg1">
                <a:lumMod val="85000"/>
                <a:lumOff val="15000"/>
              </a:schemeClr>
            </a:gs>
            <a:gs pos="100000">
              <a:schemeClr val="accent1">
                <a:lumMod val="50000"/>
              </a:schemeClr>
            </a:gs>
          </a:gsLst>
          <a:lin ang="12000000" scaled="0"/>
        </a:gradFill>
      </dgm:spPr>
      <dgm:t>
        <a:bodyPr rtlCol="0"/>
        <a:lstStyle/>
        <a:p>
          <a:pPr algn="ctr" rtl="0"/>
          <a:r>
            <a:rPr lang="pt-BR" sz="2100" b="1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Determinação</a:t>
          </a:r>
          <a:br>
            <a:rPr lang="pt-BR" sz="1500" noProof="0" dirty="0"/>
          </a:br>
          <a:endParaRPr lang="pt-BR" sz="1500" noProof="0" dirty="0"/>
        </a:p>
      </dgm:t>
    </dgm:pt>
    <dgm:pt modelId="{E601705B-2D41-4328-9E2E-0824056DE75C}" type="parTrans" cxnId="{473BBDF2-AEBB-4B0C-85ED-20D05E27D1AB}">
      <dgm:prSet/>
      <dgm:spPr/>
      <dgm:t>
        <a:bodyPr rtlCol="0"/>
        <a:lstStyle/>
        <a:p>
          <a:pPr rtl="0"/>
          <a:endParaRPr lang="pt-BR" noProof="0" dirty="0"/>
        </a:p>
      </dgm:t>
    </dgm:pt>
    <dgm:pt modelId="{EC518B51-FBD5-490C-BB22-3CE20AC658E3}" type="sibTrans" cxnId="{473BBDF2-AEBB-4B0C-85ED-20D05E27D1AB}">
      <dgm:prSet/>
      <dgm:spPr/>
      <dgm:t>
        <a:bodyPr rtlCol="0"/>
        <a:lstStyle/>
        <a:p>
          <a:pPr rtl="0"/>
          <a:endParaRPr lang="pt-BR" noProof="0" dirty="0"/>
        </a:p>
      </dgm:t>
    </dgm:pt>
    <dgm:pt modelId="{B0B67E97-D36A-41D2-B3AA-E10DC4164ACD}">
      <dgm:prSet phldrT="[Text]" custT="1"/>
      <dgm:spPr>
        <a:gradFill rotWithShape="0">
          <a:gsLst>
            <a:gs pos="0">
              <a:srgbClr val="04291F">
                <a:lumMod val="10000"/>
              </a:srgbClr>
            </a:gs>
            <a:gs pos="100000">
              <a:schemeClr val="tx2">
                <a:lumMod val="25000"/>
              </a:schemeClr>
            </a:gs>
          </a:gsLst>
          <a:lin ang="6600000" scaled="0"/>
        </a:gradFill>
      </dgm:spPr>
      <dgm:t>
        <a:bodyPr vert="horz" rtlCol="0"/>
        <a:lstStyle/>
        <a:p>
          <a:pPr rtl="0"/>
          <a:r>
            <a:rPr lang="pt-BR" sz="2100" b="1" kern="1200" noProof="0" dirty="0">
              <a:solidFill>
                <a:srgbClr val="F2F2F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Família</a:t>
          </a:r>
        </a:p>
      </dgm:t>
    </dgm:pt>
    <dgm:pt modelId="{E8499BB0-8675-4DAA-A2F3-DFD9CFBE430C}" type="parTrans" cxnId="{23CF4846-3665-4847-8DE9-15AE176D320F}">
      <dgm:prSet/>
      <dgm:spPr/>
      <dgm:t>
        <a:bodyPr rtlCol="0"/>
        <a:lstStyle/>
        <a:p>
          <a:pPr rtl="0"/>
          <a:endParaRPr lang="pt-BR" noProof="0" dirty="0"/>
        </a:p>
      </dgm:t>
    </dgm:pt>
    <dgm:pt modelId="{890BE5A4-5113-40C0-83B4-35B9088F9659}" type="sibTrans" cxnId="{23CF4846-3665-4847-8DE9-15AE176D320F}">
      <dgm:prSet/>
      <dgm:spPr/>
      <dgm:t>
        <a:bodyPr rtlCol="0"/>
        <a:lstStyle/>
        <a:p>
          <a:pPr rtl="0"/>
          <a:endParaRPr lang="pt-BR" noProof="0" dirty="0"/>
        </a:p>
      </dgm:t>
    </dgm:pt>
    <dgm:pt modelId="{95AC444E-B9E0-4549-BEA7-CABCAA0EAAB7}">
      <dgm:prSet phldrT="[Text]" custT="1"/>
      <dgm:spPr>
        <a:gradFill rotWithShape="0">
          <a:gsLst>
            <a:gs pos="0">
              <a:schemeClr val="bg1">
                <a:lumMod val="85000"/>
                <a:lumOff val="15000"/>
              </a:schemeClr>
            </a:gs>
            <a:gs pos="100000">
              <a:schemeClr val="accent3">
                <a:lumMod val="50000"/>
              </a:schemeClr>
            </a:gs>
          </a:gsLst>
          <a:lin ang="19200000" scaled="0"/>
        </a:gradFill>
      </dgm:spPr>
      <dgm:t>
        <a:bodyPr rtlCol="0"/>
        <a:lstStyle/>
        <a:p>
          <a:pPr rtl="0"/>
          <a:r>
            <a:rPr lang="pt-BR" sz="2100" b="1" kern="1200" noProof="0" dirty="0">
              <a:solidFill>
                <a:srgbClr val="F2F2F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Saúde</a:t>
          </a:r>
        </a:p>
      </dgm:t>
    </dgm:pt>
    <dgm:pt modelId="{541EBB46-79E7-4A37-8891-033EA4ED1306}" type="parTrans" cxnId="{136B92B9-9431-481A-9435-AC6BC55841AD}">
      <dgm:prSet/>
      <dgm:spPr/>
      <dgm:t>
        <a:bodyPr rtlCol="0"/>
        <a:lstStyle/>
        <a:p>
          <a:pPr rtl="0"/>
          <a:endParaRPr lang="pt-BR" noProof="0" dirty="0"/>
        </a:p>
      </dgm:t>
    </dgm:pt>
    <dgm:pt modelId="{62A6DD75-8A25-4059-9797-912CEAEF57AE}" type="sibTrans" cxnId="{136B92B9-9431-481A-9435-AC6BC55841AD}">
      <dgm:prSet/>
      <dgm:spPr/>
      <dgm:t>
        <a:bodyPr rtlCol="0"/>
        <a:lstStyle/>
        <a:p>
          <a:pPr rtl="0"/>
          <a:endParaRPr lang="pt-BR" noProof="0" dirty="0"/>
        </a:p>
      </dgm:t>
    </dgm:pt>
    <dgm:pt modelId="{70E7BE45-BF08-4525-A735-BE15DBC9B01A}">
      <dgm:prSet phldrT="[Text]" custT="1"/>
      <dgm:spPr>
        <a:gradFill rotWithShape="0">
          <a:gsLst>
            <a:gs pos="0">
              <a:schemeClr val="bg1">
                <a:lumMod val="85000"/>
                <a:lumOff val="15000"/>
              </a:schemeClr>
            </a:gs>
            <a:gs pos="100000">
              <a:schemeClr val="accent4">
                <a:hueOff val="0"/>
                <a:satOff val="0"/>
                <a:alphaOff val="0"/>
                <a:shade val="76000"/>
                <a:satMod val="130000"/>
                <a:lumMod val="50000"/>
              </a:schemeClr>
            </a:gs>
          </a:gsLst>
          <a:lin ang="12000000" scaled="0"/>
        </a:gradFill>
      </dgm:spPr>
      <dgm:t>
        <a:bodyPr rtlCol="0"/>
        <a:lstStyle/>
        <a:p>
          <a:pPr rtl="0"/>
          <a:r>
            <a:rPr lang="pt-BR" sz="2100" b="1" kern="1200" noProof="0" dirty="0">
              <a:solidFill>
                <a:srgbClr val="F2F2F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Foco</a:t>
          </a:r>
        </a:p>
      </dgm:t>
    </dgm:pt>
    <dgm:pt modelId="{05CCCC8E-7634-44C7-B48D-10293DABB8B0}" type="parTrans" cxnId="{7F0DB695-BD94-4FDB-B98A-FBC87BB42D5C}">
      <dgm:prSet/>
      <dgm:spPr/>
      <dgm:t>
        <a:bodyPr rtlCol="0"/>
        <a:lstStyle/>
        <a:p>
          <a:pPr rtl="0"/>
          <a:endParaRPr lang="pt-BR" noProof="0" dirty="0"/>
        </a:p>
      </dgm:t>
    </dgm:pt>
    <dgm:pt modelId="{F6471FDA-9F46-476B-81E7-D3F595FC04C6}" type="sibTrans" cxnId="{7F0DB695-BD94-4FDB-B98A-FBC87BB42D5C}">
      <dgm:prSet/>
      <dgm:spPr/>
      <dgm:t>
        <a:bodyPr rtlCol="0"/>
        <a:lstStyle/>
        <a:p>
          <a:pPr rtl="0"/>
          <a:endParaRPr lang="pt-BR" noProof="0" dirty="0"/>
        </a:p>
      </dgm:t>
    </dgm:pt>
    <dgm:pt modelId="{6C7AD433-541F-4EEB-9AD3-22634B193222}">
      <dgm:prSet phldrT="[Text]" custT="1"/>
      <dgm:spPr>
        <a:gradFill rotWithShape="0">
          <a:gsLst>
            <a:gs pos="0">
              <a:schemeClr val="bg1">
                <a:lumMod val="85000"/>
                <a:lumOff val="15000"/>
              </a:schemeClr>
            </a:gs>
            <a:gs pos="100000">
              <a:schemeClr val="accent5">
                <a:hueOff val="0"/>
                <a:satOff val="0"/>
                <a:alphaOff val="0"/>
                <a:shade val="76000"/>
                <a:satMod val="130000"/>
                <a:lumMod val="50000"/>
              </a:schemeClr>
            </a:gs>
          </a:gsLst>
          <a:lin ang="10200000" scaled="0"/>
        </a:gradFill>
      </dgm:spPr>
      <dgm:t>
        <a:bodyPr rtlCol="0"/>
        <a:lstStyle/>
        <a:p>
          <a:pPr rtl="0"/>
          <a:endParaRPr lang="pt-BR" sz="1800" b="1" kern="1200" noProof="0" dirty="0">
            <a:solidFill>
              <a:srgbClr val="F2F2F2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87B47520-6B76-4AAB-9778-7DF6C809559C}" type="parTrans" cxnId="{F24E0707-1CEC-40A7-843D-FD60D3674D60}">
      <dgm:prSet/>
      <dgm:spPr/>
      <dgm:t>
        <a:bodyPr rtlCol="0"/>
        <a:lstStyle/>
        <a:p>
          <a:pPr rtl="0"/>
          <a:endParaRPr lang="pt-BR" noProof="0" dirty="0"/>
        </a:p>
      </dgm:t>
    </dgm:pt>
    <dgm:pt modelId="{B12A655A-7D4B-4E33-B6EA-161D22D761B9}" type="sibTrans" cxnId="{F24E0707-1CEC-40A7-843D-FD60D3674D60}">
      <dgm:prSet/>
      <dgm:spPr/>
      <dgm:t>
        <a:bodyPr rtlCol="0"/>
        <a:lstStyle/>
        <a:p>
          <a:pPr rtl="0"/>
          <a:endParaRPr lang="pt-BR" noProof="0" dirty="0"/>
        </a:p>
      </dgm:t>
    </dgm:pt>
    <dgm:pt modelId="{B1458BA5-82E2-404B-B5C3-1D64D6E2E88D}">
      <dgm:prSet phldrT="[Text]" custT="1"/>
      <dgm:spPr>
        <a:gradFill rotWithShape="0">
          <a:gsLst>
            <a:gs pos="0">
              <a:schemeClr val="bg1">
                <a:lumMod val="85000"/>
                <a:lumOff val="15000"/>
              </a:schemeClr>
            </a:gs>
            <a:gs pos="100000">
              <a:schemeClr val="accent6">
                <a:lumMod val="50000"/>
              </a:schemeClr>
            </a:gs>
          </a:gsLst>
          <a:lin ang="16800000" scaled="0"/>
        </a:gradFill>
      </dgm:spPr>
      <dgm:t>
        <a:bodyPr rtlCol="0"/>
        <a:lstStyle/>
        <a:p>
          <a:pPr rtl="0"/>
          <a:r>
            <a:rPr lang="pt-BR" sz="2100" b="1" kern="1200" noProof="0" dirty="0">
              <a:solidFill>
                <a:srgbClr val="F2F2F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Metas</a:t>
          </a:r>
        </a:p>
      </dgm:t>
    </dgm:pt>
    <dgm:pt modelId="{10B39F03-26ED-474F-A601-B05793C1D1BF}" type="parTrans" cxnId="{AF5DF3DB-9DDB-4E4D-BBD0-D2EA012F8FE5}">
      <dgm:prSet/>
      <dgm:spPr/>
      <dgm:t>
        <a:bodyPr rtlCol="0"/>
        <a:lstStyle/>
        <a:p>
          <a:pPr rtl="0"/>
          <a:endParaRPr lang="pt-BR" noProof="0" dirty="0"/>
        </a:p>
      </dgm:t>
    </dgm:pt>
    <dgm:pt modelId="{3A587695-0DC7-4A0C-9C04-A00AF6295C24}" type="sibTrans" cxnId="{AF5DF3DB-9DDB-4E4D-BBD0-D2EA012F8FE5}">
      <dgm:prSet/>
      <dgm:spPr/>
      <dgm:t>
        <a:bodyPr rtlCol="0"/>
        <a:lstStyle/>
        <a:p>
          <a:pPr rtl="0"/>
          <a:endParaRPr lang="pt-BR" noProof="0" dirty="0"/>
        </a:p>
      </dgm:t>
    </dgm:pt>
    <dgm:pt modelId="{E9C20923-113F-461E-A441-1335B37A6FCD}">
      <dgm:prSet phldrT="[Text]" custT="1"/>
      <dgm:spPr>
        <a:gradFill rotWithShape="0">
          <a:gsLst>
            <a:gs pos="0">
              <a:schemeClr val="tx2">
                <a:lumMod val="10000"/>
              </a:schemeClr>
            </a:gs>
            <a:gs pos="100000">
              <a:schemeClr val="tx2">
                <a:lumMod val="25000"/>
              </a:schemeClr>
            </a:gs>
          </a:gsLst>
          <a:lin ang="6600000" scaled="0"/>
        </a:gradFill>
      </dgm:spPr>
      <dgm:t>
        <a:bodyPr rtlCol="0"/>
        <a:lstStyle/>
        <a:p>
          <a:pPr rtl="0"/>
          <a:endParaRPr lang="pt-BR" sz="2000" b="1" kern="1200" noProof="0" dirty="0">
            <a:solidFill>
              <a:srgbClr val="F2F2F2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01741307-B4C7-460B-9C32-093092195E06}" type="parTrans" cxnId="{35FDC719-D72E-4848-AF76-FDF04297D211}">
      <dgm:prSet/>
      <dgm:spPr/>
      <dgm:t>
        <a:bodyPr rtlCol="0"/>
        <a:lstStyle/>
        <a:p>
          <a:pPr rtl="0"/>
          <a:endParaRPr lang="pt-BR" noProof="0" dirty="0"/>
        </a:p>
      </dgm:t>
    </dgm:pt>
    <dgm:pt modelId="{F7B800FD-365A-41A1-8A64-5BCF87AEB1BA}" type="sibTrans" cxnId="{35FDC719-D72E-4848-AF76-FDF04297D211}">
      <dgm:prSet/>
      <dgm:spPr/>
      <dgm:t>
        <a:bodyPr rtlCol="0"/>
        <a:lstStyle/>
        <a:p>
          <a:pPr rtl="0"/>
          <a:endParaRPr lang="pt-BR" noProof="0" dirty="0"/>
        </a:p>
      </dgm:t>
    </dgm:pt>
    <dgm:pt modelId="{643A4D75-5A39-4A8E-9270-6EED882E673C}" type="pres">
      <dgm:prSet presAssocID="{7D4D023C-81D5-4A90-B801-FDC1DB0B188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CE47E9B-6447-4325-82F3-6EBB8C5C828D}" type="pres">
      <dgm:prSet presAssocID="{9B21FC6D-B503-49A9-B764-40D0C01259E9}" presName="Parent" presStyleLbl="node0" presStyleIdx="0" presStyleCnt="1" custScaleX="115764" custLinFactNeighborX="1381" custLinFactNeighborY="810">
        <dgm:presLayoutVars>
          <dgm:chMax val="6"/>
          <dgm:chPref val="6"/>
        </dgm:presLayoutVars>
      </dgm:prSet>
      <dgm:spPr/>
    </dgm:pt>
    <dgm:pt modelId="{D51A285C-61F8-44A1-8936-95A3AEFD1C2C}" type="pres">
      <dgm:prSet presAssocID="{B0B67E97-D36A-41D2-B3AA-E10DC4164ACD}" presName="Accent1" presStyleCnt="0"/>
      <dgm:spPr/>
    </dgm:pt>
    <dgm:pt modelId="{26347549-36B6-4CC8-A963-11A1AA53CF6D}" type="pres">
      <dgm:prSet presAssocID="{B0B67E97-D36A-41D2-B3AA-E10DC4164ACD}" presName="Accent" presStyleLbl="bgShp" presStyleIdx="0" presStyleCnt="6"/>
      <dgm:spPr/>
    </dgm:pt>
    <dgm:pt modelId="{F5BC8470-A87C-4074-9AE8-CC690DA51720}" type="pres">
      <dgm:prSet presAssocID="{B0B67E97-D36A-41D2-B3AA-E10DC4164ACD}" presName="Child1" presStyleLbl="node1" presStyleIdx="0" presStyleCnt="6" custLinFactNeighborX="-599" custLinFactNeighborY="3462">
        <dgm:presLayoutVars>
          <dgm:chMax val="0"/>
          <dgm:chPref val="0"/>
          <dgm:bulletEnabled val="1"/>
        </dgm:presLayoutVars>
      </dgm:prSet>
      <dgm:spPr>
        <a:xfrm>
          <a:off x="1291517" y="65842"/>
          <a:ext cx="1401729" cy="1212660"/>
        </a:xfrm>
      </dgm:spPr>
    </dgm:pt>
    <dgm:pt modelId="{7B20F8DC-E23B-480D-9D1A-D64CACFAC334}" type="pres">
      <dgm:prSet presAssocID="{95AC444E-B9E0-4549-BEA7-CABCAA0EAAB7}" presName="Accent2" presStyleCnt="0"/>
      <dgm:spPr/>
    </dgm:pt>
    <dgm:pt modelId="{9CD78AF4-3203-4841-852C-022973A413EE}" type="pres">
      <dgm:prSet presAssocID="{95AC444E-B9E0-4549-BEA7-CABCAA0EAAB7}" presName="Accent" presStyleLbl="bgShp" presStyleIdx="1" presStyleCnt="6"/>
      <dgm:spPr>
        <a:solidFill>
          <a:srgbClr val="D2EBDD">
            <a:alpha val="32157"/>
          </a:srgbClr>
        </a:solidFill>
      </dgm:spPr>
    </dgm:pt>
    <dgm:pt modelId="{D2DFA802-DEAB-41D1-9963-3D37A3B1F6E0}" type="pres">
      <dgm:prSet presAssocID="{95AC444E-B9E0-4549-BEA7-CABCAA0EAAB7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A55D1DF2-35A8-46CC-986D-2FDA1E9ADB8F}" type="pres">
      <dgm:prSet presAssocID="{70E7BE45-BF08-4525-A735-BE15DBC9B01A}" presName="Accent3" presStyleCnt="0"/>
      <dgm:spPr/>
    </dgm:pt>
    <dgm:pt modelId="{7B4CBF32-E26F-4058-B3F2-B8C681E6522C}" type="pres">
      <dgm:prSet presAssocID="{70E7BE45-BF08-4525-A735-BE15DBC9B01A}" presName="Accent" presStyleLbl="bgShp" presStyleIdx="2" presStyleCnt="6"/>
      <dgm:spPr>
        <a:xfrm>
          <a:off x="3937410" y="2320214"/>
          <a:ext cx="858975" cy="740120"/>
        </a:xfrm>
        <a:solidFill>
          <a:schemeClr val="accent2">
            <a:tint val="40000"/>
            <a:hueOff val="0"/>
            <a:satOff val="0"/>
            <a:lumOff val="0"/>
            <a:alpha val="32000"/>
          </a:schemeClr>
        </a:solidFill>
      </dgm:spPr>
    </dgm:pt>
    <dgm:pt modelId="{BB43FB51-805F-427F-8870-3EC1E0D42A87}" type="pres">
      <dgm:prSet presAssocID="{70E7BE45-BF08-4525-A735-BE15DBC9B01A}" presName="Child3" presStyleLbl="node1" presStyleIdx="2" presStyleCnt="6" custLinFactNeighborX="446" custLinFactNeighborY="1385">
        <dgm:presLayoutVars>
          <dgm:chMax val="0"/>
          <dgm:chPref val="0"/>
          <dgm:bulletEnabled val="1"/>
        </dgm:presLayoutVars>
      </dgm:prSet>
      <dgm:spPr/>
    </dgm:pt>
    <dgm:pt modelId="{0DF69413-982D-4907-A91E-48B8B441DDB0}" type="pres">
      <dgm:prSet presAssocID="{6C7AD433-541F-4EEB-9AD3-22634B193222}" presName="Accent4" presStyleCnt="0"/>
      <dgm:spPr/>
    </dgm:pt>
    <dgm:pt modelId="{EFD13008-0D7B-414F-B035-9139469CB714}" type="pres">
      <dgm:prSet presAssocID="{6C7AD433-541F-4EEB-9AD3-22634B193222}" presName="Accent" presStyleLbl="bgShp" presStyleIdx="3" presStyleCnt="6"/>
      <dgm:spPr>
        <a:xfrm>
          <a:off x="3241016" y="3882074"/>
          <a:ext cx="858975" cy="740120"/>
        </a:xfrm>
        <a:solidFill>
          <a:schemeClr val="accent2">
            <a:tint val="40000"/>
            <a:hueOff val="0"/>
            <a:satOff val="0"/>
            <a:lumOff val="0"/>
            <a:alpha val="32000"/>
          </a:schemeClr>
        </a:solidFill>
      </dgm:spPr>
    </dgm:pt>
    <dgm:pt modelId="{D0D71979-3842-4C2C-AD6F-C14852841C4F}" type="pres">
      <dgm:prSet presAssocID="{6C7AD433-541F-4EEB-9AD3-22634B193222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E1CA2F5B-88E0-4EC9-BB54-8BF644BE2C68}" type="pres">
      <dgm:prSet presAssocID="{B1458BA5-82E2-404B-B5C3-1D64D6E2E88D}" presName="Accent5" presStyleCnt="0"/>
      <dgm:spPr/>
    </dgm:pt>
    <dgm:pt modelId="{EA1477AB-EC5D-4316-9629-211C5506DC47}" type="pres">
      <dgm:prSet presAssocID="{B1458BA5-82E2-404B-B5C3-1D64D6E2E88D}" presName="Accent" presStyleLbl="bgShp" presStyleIdx="4" presStyleCnt="6"/>
      <dgm:spPr>
        <a:xfrm>
          <a:off x="1513533" y="4044201"/>
          <a:ext cx="858975" cy="740120"/>
        </a:xfrm>
        <a:solidFill>
          <a:schemeClr val="accent2">
            <a:tint val="40000"/>
            <a:hueOff val="0"/>
            <a:satOff val="0"/>
            <a:lumOff val="0"/>
            <a:alpha val="32000"/>
          </a:schemeClr>
        </a:solidFill>
      </dgm:spPr>
    </dgm:pt>
    <dgm:pt modelId="{C1CB4C17-6C33-47B5-920C-037357DAA596}" type="pres">
      <dgm:prSet presAssocID="{B1458BA5-82E2-404B-B5C3-1D64D6E2E88D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54338A3C-2657-40FC-89E9-BCFF1FD978D7}" type="pres">
      <dgm:prSet presAssocID="{E9C20923-113F-461E-A441-1335B37A6FCD}" presName="Accent6" presStyleCnt="0"/>
      <dgm:spPr/>
    </dgm:pt>
    <dgm:pt modelId="{9A209AA4-1EC9-417A-9A02-1ABC6F1E3691}" type="pres">
      <dgm:prSet presAssocID="{E9C20923-113F-461E-A441-1335B37A6FCD}" presName="Accent" presStyleLbl="bgShp" presStyleIdx="5" presStyleCnt="6"/>
      <dgm:spPr>
        <a:xfrm>
          <a:off x="494625" y="2661125"/>
          <a:ext cx="858975" cy="740120"/>
        </a:xfrm>
        <a:solidFill>
          <a:srgbClr val="D2EBDD">
            <a:alpha val="32157"/>
          </a:srgbClr>
        </a:solidFill>
      </dgm:spPr>
    </dgm:pt>
    <dgm:pt modelId="{454693B7-45C0-405E-AD8B-9010C1CFDFC3}" type="pres">
      <dgm:prSet presAssocID="{E9C20923-113F-461E-A441-1335B37A6FCD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F24E0707-1CEC-40A7-843D-FD60D3674D60}" srcId="{9B21FC6D-B503-49A9-B764-40D0C01259E9}" destId="{6C7AD433-541F-4EEB-9AD3-22634B193222}" srcOrd="3" destOrd="0" parTransId="{87B47520-6B76-4AAB-9778-7DF6C809559C}" sibTransId="{B12A655A-7D4B-4E33-B6EA-161D22D761B9}"/>
    <dgm:cxn modelId="{35FDC719-D72E-4848-AF76-FDF04297D211}" srcId="{9B21FC6D-B503-49A9-B764-40D0C01259E9}" destId="{E9C20923-113F-461E-A441-1335B37A6FCD}" srcOrd="5" destOrd="0" parTransId="{01741307-B4C7-460B-9C32-093092195E06}" sibTransId="{F7B800FD-365A-41A1-8A64-5BCF87AEB1BA}"/>
    <dgm:cxn modelId="{FF44082F-C28A-4B6E-BD08-D0928897456D}" type="presOf" srcId="{7D4D023C-81D5-4A90-B801-FDC1DB0B1881}" destId="{643A4D75-5A39-4A8E-9270-6EED882E673C}" srcOrd="0" destOrd="0" presId="urn:microsoft.com/office/officeart/2011/layout/HexagonRadial"/>
    <dgm:cxn modelId="{23CF4846-3665-4847-8DE9-15AE176D320F}" srcId="{9B21FC6D-B503-49A9-B764-40D0C01259E9}" destId="{B0B67E97-D36A-41D2-B3AA-E10DC4164ACD}" srcOrd="0" destOrd="0" parTransId="{E8499BB0-8675-4DAA-A2F3-DFD9CFBE430C}" sibTransId="{890BE5A4-5113-40C0-83B4-35B9088F9659}"/>
    <dgm:cxn modelId="{DA14D26F-624B-4915-A308-E4CFA3128766}" type="presOf" srcId="{B1458BA5-82E2-404B-B5C3-1D64D6E2E88D}" destId="{C1CB4C17-6C33-47B5-920C-037357DAA596}" srcOrd="0" destOrd="0" presId="urn:microsoft.com/office/officeart/2011/layout/HexagonRadial"/>
    <dgm:cxn modelId="{F5729179-28EA-41C0-8670-35683B2E1D44}" type="presOf" srcId="{6C7AD433-541F-4EEB-9AD3-22634B193222}" destId="{D0D71979-3842-4C2C-AD6F-C14852841C4F}" srcOrd="0" destOrd="0" presId="urn:microsoft.com/office/officeart/2011/layout/HexagonRadial"/>
    <dgm:cxn modelId="{3602E979-339C-491F-B541-8AFFCEE7A9AC}" type="presOf" srcId="{E9C20923-113F-461E-A441-1335B37A6FCD}" destId="{454693B7-45C0-405E-AD8B-9010C1CFDFC3}" srcOrd="0" destOrd="0" presId="urn:microsoft.com/office/officeart/2011/layout/HexagonRadial"/>
    <dgm:cxn modelId="{0682AB81-680D-46F3-9D1D-946B62C3FA83}" type="presOf" srcId="{95AC444E-B9E0-4549-BEA7-CABCAA0EAAB7}" destId="{D2DFA802-DEAB-41D1-9963-3D37A3B1F6E0}" srcOrd="0" destOrd="0" presId="urn:microsoft.com/office/officeart/2011/layout/HexagonRadial"/>
    <dgm:cxn modelId="{7F0DB695-BD94-4FDB-B98A-FBC87BB42D5C}" srcId="{9B21FC6D-B503-49A9-B764-40D0C01259E9}" destId="{70E7BE45-BF08-4525-A735-BE15DBC9B01A}" srcOrd="2" destOrd="0" parTransId="{05CCCC8E-7634-44C7-B48D-10293DABB8B0}" sibTransId="{F6471FDA-9F46-476B-81E7-D3F595FC04C6}"/>
    <dgm:cxn modelId="{058753A3-D277-4FBE-9F3A-5EAA2B9796F3}" type="presOf" srcId="{B0B67E97-D36A-41D2-B3AA-E10DC4164ACD}" destId="{F5BC8470-A87C-4074-9AE8-CC690DA51720}" srcOrd="0" destOrd="0" presId="urn:microsoft.com/office/officeart/2011/layout/HexagonRadial"/>
    <dgm:cxn modelId="{1601C8A6-1E36-418B-826A-433BDECEEC16}" type="presOf" srcId="{9B21FC6D-B503-49A9-B764-40D0C01259E9}" destId="{7CE47E9B-6447-4325-82F3-6EBB8C5C828D}" srcOrd="0" destOrd="0" presId="urn:microsoft.com/office/officeart/2011/layout/HexagonRadial"/>
    <dgm:cxn modelId="{136B92B9-9431-481A-9435-AC6BC55841AD}" srcId="{9B21FC6D-B503-49A9-B764-40D0C01259E9}" destId="{95AC444E-B9E0-4549-BEA7-CABCAA0EAAB7}" srcOrd="1" destOrd="0" parTransId="{541EBB46-79E7-4A37-8891-033EA4ED1306}" sibTransId="{62A6DD75-8A25-4059-9797-912CEAEF57AE}"/>
    <dgm:cxn modelId="{4E1D7DD1-5F62-4705-BF13-8BB888A6015E}" type="presOf" srcId="{70E7BE45-BF08-4525-A735-BE15DBC9B01A}" destId="{BB43FB51-805F-427F-8870-3EC1E0D42A87}" srcOrd="0" destOrd="0" presId="urn:microsoft.com/office/officeart/2011/layout/HexagonRadial"/>
    <dgm:cxn modelId="{AF5DF3DB-9DDB-4E4D-BBD0-D2EA012F8FE5}" srcId="{9B21FC6D-B503-49A9-B764-40D0C01259E9}" destId="{B1458BA5-82E2-404B-B5C3-1D64D6E2E88D}" srcOrd="4" destOrd="0" parTransId="{10B39F03-26ED-474F-A601-B05793C1D1BF}" sibTransId="{3A587695-0DC7-4A0C-9C04-A00AF6295C24}"/>
    <dgm:cxn modelId="{473BBDF2-AEBB-4B0C-85ED-20D05E27D1AB}" srcId="{7D4D023C-81D5-4A90-B801-FDC1DB0B1881}" destId="{9B21FC6D-B503-49A9-B764-40D0C01259E9}" srcOrd="0" destOrd="0" parTransId="{E601705B-2D41-4328-9E2E-0824056DE75C}" sibTransId="{EC518B51-FBD5-490C-BB22-3CE20AC658E3}"/>
    <dgm:cxn modelId="{DED92F79-A910-4596-8BFC-516C90F89ECA}" type="presParOf" srcId="{643A4D75-5A39-4A8E-9270-6EED882E673C}" destId="{7CE47E9B-6447-4325-82F3-6EBB8C5C828D}" srcOrd="0" destOrd="0" presId="urn:microsoft.com/office/officeart/2011/layout/HexagonRadial"/>
    <dgm:cxn modelId="{505CDBCC-FDEC-4E4E-A62D-4227D990BC7F}" type="presParOf" srcId="{643A4D75-5A39-4A8E-9270-6EED882E673C}" destId="{D51A285C-61F8-44A1-8936-95A3AEFD1C2C}" srcOrd="1" destOrd="0" presId="urn:microsoft.com/office/officeart/2011/layout/HexagonRadial"/>
    <dgm:cxn modelId="{FB7A6AA3-C15F-4EFB-B8C3-3122A2E48DFF}" type="presParOf" srcId="{D51A285C-61F8-44A1-8936-95A3AEFD1C2C}" destId="{26347549-36B6-4CC8-A963-11A1AA53CF6D}" srcOrd="0" destOrd="0" presId="urn:microsoft.com/office/officeart/2011/layout/HexagonRadial"/>
    <dgm:cxn modelId="{18C431D1-408E-4555-BDE1-1D7CCCDA965A}" type="presParOf" srcId="{643A4D75-5A39-4A8E-9270-6EED882E673C}" destId="{F5BC8470-A87C-4074-9AE8-CC690DA51720}" srcOrd="2" destOrd="0" presId="urn:microsoft.com/office/officeart/2011/layout/HexagonRadial"/>
    <dgm:cxn modelId="{753942B0-BAB6-4CCD-96FB-10EEABC6C778}" type="presParOf" srcId="{643A4D75-5A39-4A8E-9270-6EED882E673C}" destId="{7B20F8DC-E23B-480D-9D1A-D64CACFAC334}" srcOrd="3" destOrd="0" presId="urn:microsoft.com/office/officeart/2011/layout/HexagonRadial"/>
    <dgm:cxn modelId="{DC241CE8-923B-4A96-9CE2-C30A9F4AC948}" type="presParOf" srcId="{7B20F8DC-E23B-480D-9D1A-D64CACFAC334}" destId="{9CD78AF4-3203-4841-852C-022973A413EE}" srcOrd="0" destOrd="0" presId="urn:microsoft.com/office/officeart/2011/layout/HexagonRadial"/>
    <dgm:cxn modelId="{A17E83C0-8F7C-447F-8718-91754BBBA231}" type="presParOf" srcId="{643A4D75-5A39-4A8E-9270-6EED882E673C}" destId="{D2DFA802-DEAB-41D1-9963-3D37A3B1F6E0}" srcOrd="4" destOrd="0" presId="urn:microsoft.com/office/officeart/2011/layout/HexagonRadial"/>
    <dgm:cxn modelId="{50386317-9A6E-4B08-B9B5-EF610B57F787}" type="presParOf" srcId="{643A4D75-5A39-4A8E-9270-6EED882E673C}" destId="{A55D1DF2-35A8-46CC-986D-2FDA1E9ADB8F}" srcOrd="5" destOrd="0" presId="urn:microsoft.com/office/officeart/2011/layout/HexagonRadial"/>
    <dgm:cxn modelId="{8B33BBBC-C773-48B4-9EB6-AC05B6C7C1E6}" type="presParOf" srcId="{A55D1DF2-35A8-46CC-986D-2FDA1E9ADB8F}" destId="{7B4CBF32-E26F-4058-B3F2-B8C681E6522C}" srcOrd="0" destOrd="0" presId="urn:microsoft.com/office/officeart/2011/layout/HexagonRadial"/>
    <dgm:cxn modelId="{BEA0C31C-15FA-45DF-A235-1333F2A2DBCD}" type="presParOf" srcId="{643A4D75-5A39-4A8E-9270-6EED882E673C}" destId="{BB43FB51-805F-427F-8870-3EC1E0D42A87}" srcOrd="6" destOrd="0" presId="urn:microsoft.com/office/officeart/2011/layout/HexagonRadial"/>
    <dgm:cxn modelId="{314C9EAA-2596-4BBF-A088-C4126D42F7CC}" type="presParOf" srcId="{643A4D75-5A39-4A8E-9270-6EED882E673C}" destId="{0DF69413-982D-4907-A91E-48B8B441DDB0}" srcOrd="7" destOrd="0" presId="urn:microsoft.com/office/officeart/2011/layout/HexagonRadial"/>
    <dgm:cxn modelId="{85B39A69-A830-4E3B-A6EF-1BDBB1290DF1}" type="presParOf" srcId="{0DF69413-982D-4907-A91E-48B8B441DDB0}" destId="{EFD13008-0D7B-414F-B035-9139469CB714}" srcOrd="0" destOrd="0" presId="urn:microsoft.com/office/officeart/2011/layout/HexagonRadial"/>
    <dgm:cxn modelId="{1FB771BD-B765-42E6-9753-A3C466E7F72E}" type="presParOf" srcId="{643A4D75-5A39-4A8E-9270-6EED882E673C}" destId="{D0D71979-3842-4C2C-AD6F-C14852841C4F}" srcOrd="8" destOrd="0" presId="urn:microsoft.com/office/officeart/2011/layout/HexagonRadial"/>
    <dgm:cxn modelId="{A06C3895-AD35-4F32-886D-DF8D44BAA317}" type="presParOf" srcId="{643A4D75-5A39-4A8E-9270-6EED882E673C}" destId="{E1CA2F5B-88E0-4EC9-BB54-8BF644BE2C68}" srcOrd="9" destOrd="0" presId="urn:microsoft.com/office/officeart/2011/layout/HexagonRadial"/>
    <dgm:cxn modelId="{A7816D28-81B5-4718-99F9-56E2D18650BC}" type="presParOf" srcId="{E1CA2F5B-88E0-4EC9-BB54-8BF644BE2C68}" destId="{EA1477AB-EC5D-4316-9629-211C5506DC47}" srcOrd="0" destOrd="0" presId="urn:microsoft.com/office/officeart/2011/layout/HexagonRadial"/>
    <dgm:cxn modelId="{721DCF74-C770-409E-9F1E-481010B9583D}" type="presParOf" srcId="{643A4D75-5A39-4A8E-9270-6EED882E673C}" destId="{C1CB4C17-6C33-47B5-920C-037357DAA596}" srcOrd="10" destOrd="0" presId="urn:microsoft.com/office/officeart/2011/layout/HexagonRadial"/>
    <dgm:cxn modelId="{014E1962-52FA-4242-B7DA-F6EFC1016EBB}" type="presParOf" srcId="{643A4D75-5A39-4A8E-9270-6EED882E673C}" destId="{54338A3C-2657-40FC-89E9-BCFF1FD978D7}" srcOrd="11" destOrd="0" presId="urn:microsoft.com/office/officeart/2011/layout/HexagonRadial"/>
    <dgm:cxn modelId="{B9FE5595-9520-416B-ADF8-E5CFB5687C03}" type="presParOf" srcId="{54338A3C-2657-40FC-89E9-BCFF1FD978D7}" destId="{9A209AA4-1EC9-417A-9A02-1ABC6F1E3691}" srcOrd="0" destOrd="0" presId="urn:microsoft.com/office/officeart/2011/layout/HexagonRadial"/>
    <dgm:cxn modelId="{24E6635F-7075-481E-AAB8-89B5C1714DAE}" type="presParOf" srcId="{643A4D75-5A39-4A8E-9270-6EED882E673C}" destId="{454693B7-45C0-405E-AD8B-9010C1CFDFC3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7DB4F-EFBD-4B8A-8D27-F2274199BEB2}">
      <dsp:nvSpPr>
        <dsp:cNvPr id="0" name=""/>
        <dsp:cNvSpPr/>
      </dsp:nvSpPr>
      <dsp:spPr>
        <a:xfrm>
          <a:off x="6837459" y="734753"/>
          <a:ext cx="1987632" cy="17551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D9DADF-FC32-495F-A9EC-B371091326B3}">
      <dsp:nvSpPr>
        <dsp:cNvPr id="0" name=""/>
        <dsp:cNvSpPr/>
      </dsp:nvSpPr>
      <dsp:spPr>
        <a:xfrm>
          <a:off x="522240" y="2808635"/>
          <a:ext cx="2783372" cy="110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b="1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Natação</a:t>
          </a:r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b="1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3.8 Km</a:t>
          </a:r>
          <a:endParaRPr lang="pt-BR" sz="1800" b="1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2240" y="2808635"/>
        <a:ext cx="2783372" cy="1102500"/>
      </dsp:txXfrm>
    </dsp:sp>
    <dsp:sp modelId="{9874DAD2-58CC-450A-8A6D-7F6BAE7D2FEB}">
      <dsp:nvSpPr>
        <dsp:cNvPr id="0" name=""/>
        <dsp:cNvSpPr/>
      </dsp:nvSpPr>
      <dsp:spPr>
        <a:xfrm>
          <a:off x="3840368" y="603743"/>
          <a:ext cx="1921361" cy="1935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5877E-5CF0-4627-AE52-CE03662F0641}">
      <dsp:nvSpPr>
        <dsp:cNvPr id="0" name=""/>
        <dsp:cNvSpPr/>
      </dsp:nvSpPr>
      <dsp:spPr>
        <a:xfrm>
          <a:off x="3508465" y="2872225"/>
          <a:ext cx="2783372" cy="110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b="1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Ciclismo</a:t>
          </a:r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b="1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180 Km</a:t>
          </a:r>
          <a:endParaRPr lang="pt-BR" sz="1800" b="1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08465" y="2872225"/>
        <a:ext cx="2783372" cy="1102500"/>
      </dsp:txXfrm>
    </dsp:sp>
    <dsp:sp modelId="{F5AD63AF-3384-4117-AC6D-2E2A51ABCB1E}">
      <dsp:nvSpPr>
        <dsp:cNvPr id="0" name=""/>
        <dsp:cNvSpPr/>
      </dsp:nvSpPr>
      <dsp:spPr>
        <a:xfrm>
          <a:off x="659858" y="693667"/>
          <a:ext cx="2484531" cy="20210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0F5456-4904-405D-83C1-AB19650C0054}">
      <dsp:nvSpPr>
        <dsp:cNvPr id="0" name=""/>
        <dsp:cNvSpPr/>
      </dsp:nvSpPr>
      <dsp:spPr>
        <a:xfrm>
          <a:off x="6683680" y="2878988"/>
          <a:ext cx="2783372" cy="110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b="1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Corrida</a:t>
          </a:r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b="1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42.2 Km</a:t>
          </a:r>
        </a:p>
      </dsp:txBody>
      <dsp:txXfrm>
        <a:off x="6683680" y="2878988"/>
        <a:ext cx="2783372" cy="110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E47E9B-6447-4325-82F3-6EBB8C5C828D}">
      <dsp:nvSpPr>
        <dsp:cNvPr id="0" name=""/>
        <dsp:cNvSpPr/>
      </dsp:nvSpPr>
      <dsp:spPr>
        <a:xfrm>
          <a:off x="1237537" y="1722508"/>
          <a:ext cx="2395951" cy="1790362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bg1">
                <a:lumMod val="85000"/>
                <a:lumOff val="15000"/>
              </a:schemeClr>
            </a:gs>
            <a:gs pos="100000">
              <a:schemeClr val="accent1">
                <a:lumMod val="50000"/>
              </a:schemeClr>
            </a:gs>
          </a:gsLst>
          <a:lin ang="120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1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Determinação</a:t>
          </a:r>
          <a:br>
            <a:rPr lang="pt-BR" sz="1500" kern="1200" noProof="0" dirty="0"/>
          </a:br>
          <a:endParaRPr lang="pt-BR" sz="1500" kern="1200" noProof="0" dirty="0"/>
        </a:p>
      </dsp:txBody>
      <dsp:txXfrm>
        <a:off x="1607702" y="1999112"/>
        <a:ext cx="1655621" cy="1237154"/>
      </dsp:txXfrm>
    </dsp:sp>
    <dsp:sp modelId="{9CD78AF4-3203-4841-852C-022973A413EE}">
      <dsp:nvSpPr>
        <dsp:cNvPr id="0" name=""/>
        <dsp:cNvSpPr/>
      </dsp:nvSpPr>
      <dsp:spPr>
        <a:xfrm>
          <a:off x="2668109" y="851438"/>
          <a:ext cx="780886" cy="672837"/>
        </a:xfrm>
        <a:prstGeom prst="hexagon">
          <a:avLst>
            <a:gd name="adj" fmla="val 28900"/>
            <a:gd name="vf" fmla="val 115470"/>
          </a:avLst>
        </a:prstGeom>
        <a:solidFill>
          <a:srgbClr val="D2EBDD">
            <a:alpha val="32157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5BC8470-A87C-4074-9AE8-CC690DA51720}">
      <dsp:nvSpPr>
        <dsp:cNvPr id="0" name=""/>
        <dsp:cNvSpPr/>
      </dsp:nvSpPr>
      <dsp:spPr>
        <a:xfrm>
          <a:off x="1552576" y="130468"/>
          <a:ext cx="1696093" cy="1467319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rgbClr val="04291F">
                <a:lumMod val="10000"/>
              </a:srgbClr>
            </a:gs>
            <a:gs pos="100000">
              <a:schemeClr val="tx2">
                <a:lumMod val="25000"/>
              </a:schemeClr>
            </a:gs>
          </a:gsLst>
          <a:lin ang="66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1" kern="1200" noProof="0" dirty="0">
              <a:solidFill>
                <a:srgbClr val="F2F2F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Família</a:t>
          </a:r>
        </a:p>
      </dsp:txBody>
      <dsp:txXfrm>
        <a:off x="1833655" y="373634"/>
        <a:ext cx="1133935" cy="980987"/>
      </dsp:txXfrm>
    </dsp:sp>
    <dsp:sp modelId="{7B4CBF32-E26F-4058-B3F2-B8C681E6522C}">
      <dsp:nvSpPr>
        <dsp:cNvPr id="0" name=""/>
        <dsp:cNvSpPr/>
      </dsp:nvSpPr>
      <dsp:spPr>
        <a:xfrm>
          <a:off x="3579464" y="2109285"/>
          <a:ext cx="780886" cy="672837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 val="32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2DFA802-DEAB-41D1-9963-3D37A3B1F6E0}">
      <dsp:nvSpPr>
        <dsp:cNvPr id="0" name=""/>
        <dsp:cNvSpPr/>
      </dsp:nvSpPr>
      <dsp:spPr>
        <a:xfrm>
          <a:off x="3118250" y="982170"/>
          <a:ext cx="1696093" cy="1467319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bg1">
                <a:lumMod val="85000"/>
                <a:lumOff val="15000"/>
              </a:schemeClr>
            </a:gs>
            <a:gs pos="100000">
              <a:schemeClr val="accent3">
                <a:lumMod val="50000"/>
              </a:schemeClr>
            </a:gs>
          </a:gsLst>
          <a:lin ang="19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1" kern="1200" noProof="0" dirty="0">
              <a:solidFill>
                <a:srgbClr val="F2F2F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Saúde</a:t>
          </a:r>
        </a:p>
      </dsp:txBody>
      <dsp:txXfrm>
        <a:off x="3399329" y="1225336"/>
        <a:ext cx="1133935" cy="980987"/>
      </dsp:txXfrm>
    </dsp:sp>
    <dsp:sp modelId="{EFD13008-0D7B-414F-B035-9139469CB714}">
      <dsp:nvSpPr>
        <dsp:cNvPr id="0" name=""/>
        <dsp:cNvSpPr/>
      </dsp:nvSpPr>
      <dsp:spPr>
        <a:xfrm>
          <a:off x="2946378" y="3529158"/>
          <a:ext cx="780886" cy="672837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 val="32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B43FB51-805F-427F-8870-3EC1E0D42A87}">
      <dsp:nvSpPr>
        <dsp:cNvPr id="0" name=""/>
        <dsp:cNvSpPr/>
      </dsp:nvSpPr>
      <dsp:spPr>
        <a:xfrm>
          <a:off x="3118250" y="2776702"/>
          <a:ext cx="1696093" cy="1467319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bg1">
                <a:lumMod val="85000"/>
                <a:lumOff val="15000"/>
              </a:schemeClr>
            </a:gs>
            <a:gs pos="100000">
              <a:schemeClr val="accent4">
                <a:hueOff val="0"/>
                <a:satOff val="0"/>
                <a:alphaOff val="0"/>
                <a:shade val="76000"/>
                <a:satMod val="130000"/>
                <a:lumMod val="50000"/>
              </a:schemeClr>
            </a:gs>
          </a:gsLst>
          <a:lin ang="120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1" kern="1200" noProof="0" dirty="0">
              <a:solidFill>
                <a:srgbClr val="F2F2F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Foco</a:t>
          </a:r>
        </a:p>
      </dsp:txBody>
      <dsp:txXfrm>
        <a:off x="3399329" y="3019868"/>
        <a:ext cx="1133935" cy="980987"/>
      </dsp:txXfrm>
    </dsp:sp>
    <dsp:sp modelId="{EA1477AB-EC5D-4316-9629-211C5506DC47}">
      <dsp:nvSpPr>
        <dsp:cNvPr id="0" name=""/>
        <dsp:cNvSpPr/>
      </dsp:nvSpPr>
      <dsp:spPr>
        <a:xfrm>
          <a:off x="1375939" y="3676547"/>
          <a:ext cx="780886" cy="672837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 val="32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D71979-3842-4C2C-AD6F-C14852841C4F}">
      <dsp:nvSpPr>
        <dsp:cNvPr id="0" name=""/>
        <dsp:cNvSpPr/>
      </dsp:nvSpPr>
      <dsp:spPr>
        <a:xfrm>
          <a:off x="1562736" y="3659890"/>
          <a:ext cx="1696093" cy="1467319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bg1">
                <a:lumMod val="85000"/>
                <a:lumOff val="15000"/>
              </a:schemeClr>
            </a:gs>
            <a:gs pos="100000">
              <a:schemeClr val="accent5">
                <a:hueOff val="0"/>
                <a:satOff val="0"/>
                <a:alphaOff val="0"/>
                <a:shade val="76000"/>
                <a:satMod val="130000"/>
                <a:lumMod val="50000"/>
              </a:schemeClr>
            </a:gs>
          </a:gsLst>
          <a:lin ang="10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b="1" kern="1200" noProof="0" dirty="0">
            <a:solidFill>
              <a:srgbClr val="F2F2F2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1843815" y="3903056"/>
        <a:ext cx="1133935" cy="980987"/>
      </dsp:txXfrm>
    </dsp:sp>
    <dsp:sp modelId="{9A209AA4-1EC9-417A-9A02-1ABC6F1E3691}">
      <dsp:nvSpPr>
        <dsp:cNvPr id="0" name=""/>
        <dsp:cNvSpPr/>
      </dsp:nvSpPr>
      <dsp:spPr>
        <a:xfrm>
          <a:off x="449659" y="2419204"/>
          <a:ext cx="780886" cy="672837"/>
        </a:xfrm>
        <a:prstGeom prst="hexagon">
          <a:avLst>
            <a:gd name="adj" fmla="val 28900"/>
            <a:gd name="vf" fmla="val 115470"/>
          </a:avLst>
        </a:prstGeom>
        <a:solidFill>
          <a:srgbClr val="D2EBDD">
            <a:alpha val="32157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CB4C17-6C33-47B5-920C-037357DAA596}">
      <dsp:nvSpPr>
        <dsp:cNvPr id="0" name=""/>
        <dsp:cNvSpPr/>
      </dsp:nvSpPr>
      <dsp:spPr>
        <a:xfrm>
          <a:off x="0" y="2757389"/>
          <a:ext cx="1696093" cy="1467319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bg1">
                <a:lumMod val="85000"/>
                <a:lumOff val="15000"/>
              </a:schemeClr>
            </a:gs>
            <a:gs pos="100000">
              <a:schemeClr val="accent6">
                <a:lumMod val="50000"/>
              </a:schemeClr>
            </a:gs>
          </a:gsLst>
          <a:lin ang="168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1" kern="1200" noProof="0" dirty="0">
              <a:solidFill>
                <a:srgbClr val="F2F2F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Metas</a:t>
          </a:r>
        </a:p>
      </dsp:txBody>
      <dsp:txXfrm>
        <a:off x="281079" y="3000555"/>
        <a:ext cx="1133935" cy="980987"/>
      </dsp:txXfrm>
    </dsp:sp>
    <dsp:sp modelId="{454693B7-45C0-405E-AD8B-9010C1CFDFC3}">
      <dsp:nvSpPr>
        <dsp:cNvPr id="0" name=""/>
        <dsp:cNvSpPr/>
      </dsp:nvSpPr>
      <dsp:spPr>
        <a:xfrm>
          <a:off x="0" y="980151"/>
          <a:ext cx="1696093" cy="1467319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tx2">
                <a:lumMod val="10000"/>
              </a:schemeClr>
            </a:gs>
            <a:gs pos="100000">
              <a:schemeClr val="tx2">
                <a:lumMod val="25000"/>
              </a:schemeClr>
            </a:gs>
          </a:gsLst>
          <a:lin ang="66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000" b="1" kern="1200" noProof="0" dirty="0">
            <a:solidFill>
              <a:srgbClr val="F2F2F2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281079" y="1223317"/>
        <a:ext cx="1133935" cy="980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F1E7C30-D91A-4248-A732-D99C7432FD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5E6FE99-BDCA-473A-BFB5-18879F9EF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F05C5-5552-48E9-A72A-C3EDDDBA5351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40A826B-1CD2-484B-93FB-A2B136E79B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3484A8-0529-4F00-A0B9-634E8E03DE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4E5DA-2B4B-4FD3-BA34-3C7035D53E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174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E8EAF-B2B1-4695-A7A2-9A8156A2CE71}" type="datetimeFigureOut">
              <a:rPr lang="pt-BR" noProof="0" smtClean="0"/>
              <a:t>29/11/2022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1181D-6A25-4E7B-80A2-B0F5E516395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70299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1181D-6A25-4E7B-80A2-B0F5E5163952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2083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1181D-6A25-4E7B-80A2-B0F5E5163952}" type="slidenum">
              <a:rPr lang="pt-BR" noProof="0" smtClean="0"/>
              <a:t>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43379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1181D-6A25-4E7B-80A2-B0F5E5163952}" type="slidenum">
              <a:rPr lang="pt-BR" noProof="0" smtClean="0"/>
              <a:t>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34555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1181D-6A25-4E7B-80A2-B0F5E5163952}" type="slidenum">
              <a:rPr lang="pt-BR" noProof="0" smtClean="0"/>
              <a:t>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89768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1181D-6A25-4E7B-80A2-B0F5E5163952}" type="slidenum">
              <a:rPr lang="pt-BR" noProof="0" smtClean="0"/>
              <a:t>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37387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630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1181D-6A25-4E7B-80A2-B0F5E5163952}" type="slidenum">
              <a:rPr lang="pt-BR" noProof="0" smtClean="0"/>
              <a:t>10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59253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1181D-6A25-4E7B-80A2-B0F5E5163952}" type="slidenum">
              <a:rPr lang="pt-BR" noProof="0" smtClean="0"/>
              <a:t>11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0654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tângulo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rtlCol="0" anchor="t">
            <a:normAutofit/>
          </a:bodyPr>
          <a:lstStyle>
            <a:lvl1pPr algn="r"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EBBAAB-FA68-47F1-8B79-C91078462B71}" type="datetime1">
              <a:rPr lang="pt-BR" noProof="0" smtClean="0"/>
              <a:t>29/11/2022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Ins="45720"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3" name="Caixa de texto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24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24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59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tângulo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aixa de texto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611808" y="808056"/>
            <a:ext cx="7954091" cy="107722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0AE7E6-73E0-40A3-A650-3BB36A6E03E5}" type="datetime1">
              <a:rPr lang="pt-BR" noProof="0" smtClean="0"/>
              <a:t>29/11/2022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3923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tângulo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aixa de texto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239380" y="805818"/>
            <a:ext cx="1326519" cy="5244126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84CF82-ACDE-438A-BBC5-F9857E4A55D3}" type="datetime1">
              <a:rPr lang="pt-BR" noProof="0" smtClean="0"/>
              <a:t>29/11/2022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30049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o título com imag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6" title="Forma do número de página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47656" y="1264197"/>
            <a:ext cx="5670487" cy="4268965"/>
          </a:xfrm>
        </p:spPr>
        <p:txBody>
          <a:bodyPr rtlCol="0"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67666" y="4151085"/>
            <a:ext cx="4633806" cy="1591181"/>
          </a:xfrm>
        </p:spPr>
        <p:txBody>
          <a:bodyPr rtlCol="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9" name="Conector Reto 8" title="Linhas da regra vertical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pt-BR" noProof="0"/>
              <a:t>Inserir a foto de retrato</a:t>
            </a:r>
          </a:p>
        </p:txBody>
      </p:sp>
    </p:spTree>
    <p:extLst>
      <p:ext uri="{BB962C8B-B14F-4D97-AF65-F5344CB8AC3E}">
        <p14:creationId xmlns:p14="http://schemas.microsoft.com/office/powerpoint/2010/main" val="1940106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legenda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9E2565D1-06D8-4141-9B5F-95C29313C16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Espaço Reservado para Texto 19">
            <a:extLst>
              <a:ext uri="{FF2B5EF4-FFF2-40B4-BE49-F238E27FC236}">
                <a16:creationId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pt-BR" noProof="0"/>
              <a:t>Coloque o subtítulo Aqui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F399A9-8DAB-4172-8971-A5C79C07F01A}" type="datetime1">
              <a:rPr lang="pt-BR" noProof="0" smtClean="0"/>
              <a:t>29/11/2022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cxnSp>
        <p:nvCxnSpPr>
          <p:cNvPr id="12" name="Conector Reto 11" title="Linhas de regra horizontal">
            <a:extLst>
              <a:ext uri="{FF2B5EF4-FFF2-40B4-BE49-F238E27FC236}">
                <a16:creationId xmlns:a16="http://schemas.microsoft.com/office/drawing/2014/main" id="{54F1A406-73A8-450C-B21C-AA9616F476C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262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ns / Ícone de Bullets Cla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8E7C14-198E-4F65-948D-07D1E7C9305C}" type="datetime1">
              <a:rPr lang="pt-BR" noProof="0" smtClean="0"/>
              <a:t>29/11/2022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pt-BR" noProof="0"/>
              <a:t>Coloque o subtítulo Aqui</a:t>
            </a:r>
          </a:p>
        </p:txBody>
      </p:sp>
      <p:cxnSp>
        <p:nvCxnSpPr>
          <p:cNvPr id="21" name="Conector Reto 20" title="Linhas de regr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2" name="Espaço Reservado para Texto 10">
            <a:extLst>
              <a:ext uri="{FF2B5EF4-FFF2-40B4-BE49-F238E27FC236}">
                <a16:creationId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3" name="Espaço Reservado para Texto 6">
            <a:extLst>
              <a:ext uri="{FF2B5EF4-FFF2-40B4-BE49-F238E27FC236}">
                <a16:creationId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 rtlCol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4" name="Espaço Reservado para Texto 15">
            <a:extLst>
              <a:ext uri="{FF2B5EF4-FFF2-40B4-BE49-F238E27FC236}">
                <a16:creationId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6" name="Espaço Reservado para Imagem 22">
            <a:extLst>
              <a:ext uri="{FF2B5EF4-FFF2-40B4-BE49-F238E27FC236}">
                <a16:creationId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27" name="Espaço Reservado para Imagem 24">
            <a:extLst>
              <a:ext uri="{FF2B5EF4-FFF2-40B4-BE49-F238E27FC236}">
                <a16:creationId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28" name="Espaço Reservado para Imagem 26">
            <a:extLst>
              <a:ext uri="{FF2B5EF4-FFF2-40B4-BE49-F238E27FC236}">
                <a16:creationId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29" name="Espaço Reservado para Imagem 30">
            <a:extLst>
              <a:ext uri="{FF2B5EF4-FFF2-40B4-BE49-F238E27FC236}">
                <a16:creationId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30" name="Espaço Reservado para Imagem 32">
            <a:extLst>
              <a:ext uri="{FF2B5EF4-FFF2-40B4-BE49-F238E27FC236}">
                <a16:creationId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31" name="Espaço Reservado para Imagem 34">
            <a:extLst>
              <a:ext uri="{FF2B5EF4-FFF2-40B4-BE49-F238E27FC236}">
                <a16:creationId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</p:spTree>
    <p:extLst>
      <p:ext uri="{BB962C8B-B14F-4D97-AF65-F5344CB8AC3E}">
        <p14:creationId xmlns:p14="http://schemas.microsoft.com/office/powerpoint/2010/main" val="1410122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dores numerados em uma lin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pt-BR" noProof="0"/>
              <a:t>Descrição do Evento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2213C5-B491-478B-914E-B8C3D54FD9C7}" type="datetime1">
              <a:rPr lang="pt-BR" noProof="0" smtClean="0"/>
              <a:t>29/11/2022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pt-BR" noProof="0"/>
              <a:t>Descrição do Evento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pt-BR" noProof="0"/>
              <a:t>Descrição do Evento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1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2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3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pt-BR" noProof="0"/>
              <a:t>Coloque o subtítulo Aqui</a:t>
            </a:r>
          </a:p>
        </p:txBody>
      </p:sp>
      <p:cxnSp>
        <p:nvCxnSpPr>
          <p:cNvPr id="21" name="Conector Reto 20" title="Linhas de regr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36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8D0823B1-D586-4376-BF3A-59C64051EBFF}" type="datetime1">
              <a:rPr lang="pt-BR" noProof="0" smtClean="0"/>
              <a:t>29/11/2022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pt-BR" noProof="0"/>
              <a:t>Coloque o subtítulo Aqui</a:t>
            </a:r>
          </a:p>
        </p:txBody>
      </p:sp>
      <p:cxnSp>
        <p:nvCxnSpPr>
          <p:cNvPr id="21" name="Conector Reto 20" title="Linhas de regr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02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ns / Ícone de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 6" title="Forma do número de página">
            <a:extLst>
              <a:ext uri="{FF2B5EF4-FFF2-40B4-BE49-F238E27FC236}">
                <a16:creationId xmlns:a16="http://schemas.microsoft.com/office/drawing/2014/main" id="{4C028BF1-8F7F-4E8E-9D47-05D46323E336}"/>
              </a:ext>
            </a:extLst>
          </p:cNvPr>
          <p:cNvSpPr/>
          <p:nvPr userDrawn="1"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B3B6662-5D74-477B-99D2-AE91A84FAC1F}" type="datetime1">
              <a:rPr lang="pt-BR" noProof="0" smtClean="0"/>
              <a:t>29/11/2022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pt-BR" noProof="0"/>
              <a:t>Coloque o subtítulo Aqui</a:t>
            </a:r>
          </a:p>
        </p:txBody>
      </p:sp>
      <p:cxnSp>
        <p:nvCxnSpPr>
          <p:cNvPr id="21" name="Conector Reto 20" title="Linhas de regr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 rtlCol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3" name="Espaço Reservado para Imagem 22">
            <a:extLst>
              <a:ext uri="{FF2B5EF4-FFF2-40B4-BE49-F238E27FC236}">
                <a16:creationId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27" name="Espaço Reservado para Imagem 26">
            <a:extLst>
              <a:ext uri="{FF2B5EF4-FFF2-40B4-BE49-F238E27FC236}">
                <a16:creationId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31" name="Espaço Reservado para Imagem 30">
            <a:extLst>
              <a:ext uri="{FF2B5EF4-FFF2-40B4-BE49-F238E27FC236}">
                <a16:creationId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33" name="Espaço Reservado para Imagem 32">
            <a:extLst>
              <a:ext uri="{FF2B5EF4-FFF2-40B4-BE49-F238E27FC236}">
                <a16:creationId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35" name="Espaço Reservado para Imagem 34">
            <a:extLst>
              <a:ext uri="{FF2B5EF4-FFF2-40B4-BE49-F238E27FC236}">
                <a16:creationId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</p:spTree>
    <p:extLst>
      <p:ext uri="{BB962C8B-B14F-4D97-AF65-F5344CB8AC3E}">
        <p14:creationId xmlns:p14="http://schemas.microsoft.com/office/powerpoint/2010/main" val="20354390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s médias com descriçõe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rtlCol="0" anchor="b"/>
          <a:lstStyle>
            <a:lvl1pPr>
              <a:defRPr/>
            </a:lvl1pPr>
          </a:lstStyle>
          <a:p>
            <a:pPr rtl="0"/>
            <a:r>
              <a:rPr lang="pt-BR" noProof="0"/>
              <a:t>Clique para editar seu título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4669A7-AF20-417B-AF92-7C3277828530}" type="datetime1">
              <a:rPr lang="pt-BR" noProof="0" smtClean="0"/>
              <a:t>29/11/2022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pt-BR" noProof="0"/>
              <a:t>Coloque o subtítulo Aqui</a:t>
            </a:r>
          </a:p>
        </p:txBody>
      </p:sp>
      <p:cxnSp>
        <p:nvCxnSpPr>
          <p:cNvPr id="21" name="Conector Reto 20" title="Linhas de regr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Imagem 10">
            <a:extLst>
              <a:ext uri="{FF2B5EF4-FFF2-40B4-BE49-F238E27FC236}">
                <a16:creationId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pt-BR" noProof="0"/>
              <a:t>Inserir a foto de retrato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2" name="Espaço Reservado para Texto 8">
            <a:extLst>
              <a:ext uri="{FF2B5EF4-FFF2-40B4-BE49-F238E27FC236}">
                <a16:creationId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3" name="Espaço Reservado para Texto 10">
            <a:extLst>
              <a:ext uri="{FF2B5EF4-FFF2-40B4-BE49-F238E27FC236}">
                <a16:creationId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4" name="Espaço Reservado para Texto 6">
            <a:extLst>
              <a:ext uri="{FF2B5EF4-FFF2-40B4-BE49-F238E27FC236}">
                <a16:creationId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5" name="Espaço Reservado para Texto 15">
            <a:extLst>
              <a:ext uri="{FF2B5EF4-FFF2-40B4-BE49-F238E27FC236}">
                <a16:creationId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6" name="Espaço Reservado para Texto 18">
            <a:extLst>
              <a:ext uri="{FF2B5EF4-FFF2-40B4-BE49-F238E27FC236}">
                <a16:creationId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7" name="Espaço Reservado para Imagem 22">
            <a:extLst>
              <a:ext uri="{FF2B5EF4-FFF2-40B4-BE49-F238E27FC236}">
                <a16:creationId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28" name="Espaço Reservado para Imagem 24">
            <a:extLst>
              <a:ext uri="{FF2B5EF4-FFF2-40B4-BE49-F238E27FC236}">
                <a16:creationId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29" name="Espaço Reservado para Imagem 26">
            <a:extLst>
              <a:ext uri="{FF2B5EF4-FFF2-40B4-BE49-F238E27FC236}">
                <a16:creationId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30" name="Espaço Reservado para Imagem 30">
            <a:extLst>
              <a:ext uri="{FF2B5EF4-FFF2-40B4-BE49-F238E27FC236}">
                <a16:creationId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31" name="Espaço Reservado para Imagem 32">
            <a:extLst>
              <a:ext uri="{FF2B5EF4-FFF2-40B4-BE49-F238E27FC236}">
                <a16:creationId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32" name="Espaço Reservado para Imagem 34">
            <a:extLst>
              <a:ext uri="{FF2B5EF4-FFF2-40B4-BE49-F238E27FC236}">
                <a16:creationId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</p:spTree>
    <p:extLst>
      <p:ext uri="{BB962C8B-B14F-4D97-AF65-F5344CB8AC3E}">
        <p14:creationId xmlns:p14="http://schemas.microsoft.com/office/powerpoint/2010/main" val="1927177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6" title="Forma do número de página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47656" y="1264197"/>
            <a:ext cx="5670487" cy="4268965"/>
          </a:xfrm>
        </p:spPr>
        <p:txBody>
          <a:bodyPr rtlCol="0"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67666" y="4151085"/>
            <a:ext cx="4633806" cy="1591181"/>
          </a:xfrm>
        </p:spPr>
        <p:txBody>
          <a:bodyPr rtlCol="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9" name="Conector Reto 8" title="Linhas da regra vertical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671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tângulo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8D3E3D-D431-4A9A-9840-BFBABF9BAA87}" type="datetime1">
              <a:rPr lang="pt-BR" noProof="0" smtClean="0"/>
              <a:t>29/11/2022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Caixa de texto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4308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 title="Forma do número de página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947673" y="2571722"/>
            <a:ext cx="8296654" cy="3286153"/>
          </a:xfrm>
        </p:spPr>
        <p:txBody>
          <a:bodyPr rtlCol="0" anchor="t">
            <a:normAutofit/>
          </a:bodyPr>
          <a:lstStyle>
            <a:lvl1pPr>
              <a:lnSpc>
                <a:spcPct val="85000"/>
              </a:lnSpc>
              <a:defRPr sz="770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947673" y="1393748"/>
            <a:ext cx="8401429" cy="819150"/>
          </a:xfrm>
        </p:spPr>
        <p:txBody>
          <a:bodyPr rtlCol="0"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 rtlCol="0"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84239BDC-529A-45BD-BF6D-E5AC3E00DF3C}" type="datetime1">
              <a:rPr lang="pt-BR" noProof="0" smtClean="0"/>
              <a:t>29/11/2022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 rtlCol="0"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0" name="Conector Reto 9" title="Linhas de regra horizontal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510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B19D30F-F293-45C6-97E3-12CF490DB59B}" type="datetime1">
              <a:rPr lang="pt-BR" noProof="0" smtClean="0"/>
              <a:t>29/11/2022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pt-BR" noProof="0"/>
              <a:t>Coloque o subtítulo Aqui</a:t>
            </a:r>
          </a:p>
        </p:txBody>
      </p:sp>
      <p:cxnSp>
        <p:nvCxnSpPr>
          <p:cNvPr id="21" name="Conector Reto 20" title="Linhas de regr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326063" y="559678"/>
            <a:ext cx="6103937" cy="5191835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606517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1F29DB9-ED82-470C-A07F-06F567B0CE3D}" type="datetime1">
              <a:rPr lang="pt-BR" noProof="0" smtClean="0"/>
              <a:t>29/11/2022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pt-BR" noProof="0"/>
              <a:t>Coloque o subtítulo Aqui</a:t>
            </a:r>
          </a:p>
        </p:txBody>
      </p:sp>
      <p:cxnSp>
        <p:nvCxnSpPr>
          <p:cNvPr id="21" name="Conector Reto 20" title="Linhas de regr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8522000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9677"/>
            <a:ext cx="3833906" cy="5274923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851D1952-2ED5-402B-93E4-3A8E3110041D}" type="datetime1">
              <a:rPr lang="pt-BR" noProof="0" smtClean="0"/>
              <a:t>29/11/2022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1" name="Conector Reto 20" title="Linhas de regr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1600" y="559678"/>
            <a:ext cx="6172200" cy="5617285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36435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181600" y="540628"/>
            <a:ext cx="6248400" cy="2488946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181600" y="3712467"/>
            <a:ext cx="6248400" cy="248222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2DD437-C02A-4003-B0B1-DCC9D374F6D0}" type="datetime1">
              <a:rPr lang="pt-BR" noProof="0" smtClean="0"/>
              <a:t>29/11/2022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333109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181600" y="558065"/>
            <a:ext cx="6245352" cy="914400"/>
          </a:xfrm>
        </p:spPr>
        <p:txBody>
          <a:bodyPr rtlCol="0"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181600" y="1526671"/>
            <a:ext cx="6245352" cy="175564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181600" y="3700826"/>
            <a:ext cx="6248400" cy="914400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181600" y="4669432"/>
            <a:ext cx="6245352" cy="175564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59AB39-0B62-4F2A-A6F7-54C938CC32A0}" type="datetime1">
              <a:rPr lang="pt-BR" noProof="0" smtClean="0"/>
              <a:t>29/11/2022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629033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F21F25-F786-43BA-97C5-D2E3BEE2F760}" type="datetime1">
              <a:rPr lang="pt-BR" noProof="0" smtClean="0"/>
              <a:t>29/11/2022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608818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FD02E3-2928-461F-8063-E8D33C01C9C8}" type="datetime1">
              <a:rPr lang="pt-BR" noProof="0" smtClean="0"/>
              <a:t>29/11/2022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982604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tângulo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aixa de texto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rtlCol="0" anchor="t">
            <a:normAutofit/>
          </a:bodyPr>
          <a:lstStyle>
            <a:lvl1pPr algn="r"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773968" y="2268786"/>
            <a:ext cx="7791931" cy="878468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8B24B7-E1C0-4076-B434-D38B89FDC819}" type="datetime1">
              <a:rPr lang="pt-BR" noProof="0" smtClean="0"/>
              <a:t>29/11/2022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4809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tângulo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609873" y="805817"/>
            <a:ext cx="7950984" cy="1081705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CC7A3B-87CB-44E1-8BE5-01943A6099AD}" type="datetime1">
              <a:rPr lang="pt-BR" noProof="0" smtClean="0"/>
              <a:t>29/11/2022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0" name="Caixa de texto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10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tângulo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Caixa de texto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609873" y="805818"/>
            <a:ext cx="7956560" cy="1078348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C209FA-98F5-4738-9CC2-E84EC581EECB}" type="datetime1">
              <a:rPr lang="pt-BR" noProof="0" smtClean="0"/>
              <a:t>29/11/2022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0307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tângulo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EFB969-A38A-4FE6-A5F5-C06CCF0AAD7E}" type="datetime1">
              <a:rPr lang="pt-BR" noProof="0" smtClean="0"/>
              <a:t>29/11/2022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Caixa de texto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45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B762E-DE59-4A92-AF53-0D1E448DBC44}" type="datetime1">
              <a:rPr lang="pt-BR" noProof="0" smtClean="0"/>
              <a:t>29/11/2022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9019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tângulo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Caixa de texto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970323" y="1282451"/>
            <a:ext cx="2664361" cy="1903241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rtlCol="0" anchor="ctr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F4DFE5-E2E5-48FC-8AFD-12CB7283CCD4}" type="datetime1">
              <a:rPr lang="pt-BR" noProof="0" smtClean="0"/>
              <a:t>29/11/2022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6972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tângulo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Caixa de texto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971241" y="1282452"/>
            <a:ext cx="3970986" cy="1900473"/>
          </a:xfrm>
        </p:spPr>
        <p:txBody>
          <a:bodyPr rtlCol="0" anchor="b">
            <a:normAutofit/>
          </a:bodyPr>
          <a:lstStyle>
            <a:lvl1pPr algn="l"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3A54BA-326B-4D22-8C38-8BA4EA73706F}" type="datetime1">
              <a:rPr lang="pt-BR" noProof="0" smtClean="0"/>
              <a:t>29/11/2022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6721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  <a:p>
            <a:pPr lvl="5" rtl="0"/>
            <a:r>
              <a:rPr lang="pt-BR" noProof="0"/>
              <a:t>Sexto nível</a:t>
            </a:r>
          </a:p>
          <a:p>
            <a:pPr lvl="6" rtl="0"/>
            <a:r>
              <a:rPr lang="pt-BR" noProof="0"/>
              <a:t>Sétimo nível</a:t>
            </a:r>
          </a:p>
          <a:p>
            <a:pPr lvl="7" rtl="0"/>
            <a:r>
              <a:rPr lang="pt-BR" noProof="0"/>
              <a:t>Oitavo nível</a:t>
            </a:r>
          </a:p>
          <a:p>
            <a:pPr lvl="8" rtl="0"/>
            <a:r>
              <a:rPr lang="pt-BR" noProof="0"/>
              <a:t>Nono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/>
            <a:fld id="{145D3E87-9F91-47AD-BBC2-5FCD788D503B}" type="datetime1">
              <a:rPr lang="pt-BR" noProof="0" smtClean="0"/>
              <a:t>29/11/2022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57" name="Retângulo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3030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a Livre 6" title="Forma do número de página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fld id="{64D3662D-37FD-4577-AE5E-488DD0BA6F0D}" type="datetime1">
              <a:rPr lang="pt-BR" noProof="0" smtClean="0"/>
              <a:t>29/11/2022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0" name="Conector Reto 9" title="Linhas de regra horizontal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23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5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grayscl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tângulo 26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3169" y="5222804"/>
            <a:ext cx="9566957" cy="968445"/>
          </a:xfrm>
          <a:prstGeom prst="parallelogram">
            <a:avLst>
              <a:gd name="adj" fmla="val 99234"/>
            </a:avLst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none" lIns="0" rIns="0" rtlCol="0">
            <a:noAutofit/>
          </a:bodyPr>
          <a:lstStyle/>
          <a:p>
            <a:pPr algn="ctr" rtl="0"/>
            <a:r>
              <a:rPr lang="pt-B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IronMan: Tudo é possível.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50" y="4470401"/>
            <a:ext cx="8340929" cy="525284"/>
          </a:xfrm>
          <a:prstGeom prst="parallelogram">
            <a:avLst>
              <a:gd name="adj" fmla="val 100759"/>
            </a:avLst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lIns="0" rIns="0" rtlCol="0">
            <a:noAutofit/>
          </a:bodyPr>
          <a:lstStyle/>
          <a:p>
            <a:pPr rtl="0">
              <a:lnSpc>
                <a:spcPct val="110000"/>
              </a:lnSpc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Projeto Individual – Vinicius Gomes dos Reis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9" name="Caixa de texto 38">
            <a:extLst>
              <a:ext uri="{FF2B5EF4-FFF2-40B4-BE49-F238E27FC236}">
                <a16:creationId xmlns:a16="http://schemas.microsoft.com/office/drawing/2014/main" id="{9593BF26-26FC-4F20-AF97-D90A981A6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589" y="5007362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>
              <a:spcAft>
                <a:spcPts val="600"/>
              </a:spcAft>
            </a:pPr>
            <a:r>
              <a:rPr lang="pt-BR" sz="22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22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573D6BD-6A90-0F68-E353-C10006D0F7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435" y="586819"/>
            <a:ext cx="10222425" cy="363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14E09-9BE3-D7C2-9C16-D7C96511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2288" y="248987"/>
            <a:ext cx="7958331" cy="1077229"/>
          </a:xfrm>
        </p:spPr>
        <p:txBody>
          <a:bodyPr>
            <a:normAutofit/>
          </a:bodyPr>
          <a:lstStyle/>
          <a:p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27990D-E504-87C9-FE24-B71E8D5AE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901" y="1326215"/>
            <a:ext cx="9382982" cy="5046449"/>
          </a:xfrm>
        </p:spPr>
        <p:txBody>
          <a:bodyPr>
            <a:noAutofit/>
          </a:bodyPr>
          <a:lstStyle/>
          <a:p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caso da prova as modalidades exigem superação, em que uma etapa depende da outra para cruzar a linha de chegada.</a:t>
            </a:r>
          </a:p>
          <a:p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caso da vida, vencer seu “eu” alinhando os principais valores para te levar ao alcance do sucesso pessoal e profissional</a:t>
            </a:r>
            <a:r>
              <a:rPr lang="pt-BR" sz="2500" dirty="0"/>
              <a:t>.</a:t>
            </a:r>
          </a:p>
          <a:p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tema do projeto traduz algo que me inspira, que carrega histórias incríveis, que se relaciona com meus valores, traduzindo o verdadeiro significado de resiliência, o que foi necessário para a entrega deste resultado, que além de me fazer evoluir tecnicamente me preparou para viver as próximas experiências, profissionais, estudantis e pessoais.</a:t>
            </a:r>
          </a:p>
        </p:txBody>
      </p:sp>
    </p:spTree>
    <p:extLst>
      <p:ext uri="{BB962C8B-B14F-4D97-AF65-F5344CB8AC3E}">
        <p14:creationId xmlns:p14="http://schemas.microsoft.com/office/powerpoint/2010/main" val="3730888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tângulo 18">
            <a:extLst>
              <a:ext uri="{FF2B5EF4-FFF2-40B4-BE49-F238E27FC236}">
                <a16:creationId xmlns:a16="http://schemas.microsoft.com/office/drawing/2014/main" id="{A97B08B2-0DA5-4B7F-A47D-5C15ECFB0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A8EC98-D39D-4FDD-BAC2-54C0C40A059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 flipH="1">
            <a:off x="5345672" y="-2718"/>
            <a:ext cx="6855282" cy="6855282"/>
          </a:xfrm>
          <a:prstGeom prst="rect">
            <a:avLst/>
          </a:prstGeom>
        </p:spPr>
      </p:pic>
      <p:pic>
        <p:nvPicPr>
          <p:cNvPr id="36" name="Imagem 20">
            <a:extLst>
              <a:ext uri="{FF2B5EF4-FFF2-40B4-BE49-F238E27FC236}">
                <a16:creationId xmlns:a16="http://schemas.microsoft.com/office/drawing/2014/main" id="{19C770FC-6D2D-4B73-8219-CFEB0B146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7" name="Imagem 22">
            <a:extLst>
              <a:ext uri="{FF2B5EF4-FFF2-40B4-BE49-F238E27FC236}">
                <a16:creationId xmlns:a16="http://schemas.microsoft.com/office/drawing/2014/main" id="{2DD31FDA-BCB5-4B8D-8FB8-8CCF019C9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8" name="Retângulo 24">
            <a:extLst>
              <a:ext uri="{FF2B5EF4-FFF2-40B4-BE49-F238E27FC236}">
                <a16:creationId xmlns:a16="http://schemas.microsoft.com/office/drawing/2014/main" id="{590A298A-601D-412F-9A93-09DCA9DBE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9" name="Retângulo 26">
            <a:extLst>
              <a:ext uri="{FF2B5EF4-FFF2-40B4-BE49-F238E27FC236}">
                <a16:creationId xmlns:a16="http://schemas.microsoft.com/office/drawing/2014/main" id="{7474A3CD-596C-4FAC-8913-C98848CD2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40" name="Retângulo 28">
            <a:extLst>
              <a:ext uri="{FF2B5EF4-FFF2-40B4-BE49-F238E27FC236}">
                <a16:creationId xmlns:a16="http://schemas.microsoft.com/office/drawing/2014/main" id="{06A99299-7151-43AF-94CF-2ADA8412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5" y="0"/>
            <a:ext cx="4431479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904461-E85A-43E7-AA0B-B7DF596C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0687" y="1782077"/>
            <a:ext cx="7233289" cy="2667363"/>
          </a:xfrm>
          <a:prstGeom prst="parallelogram">
            <a:avLst>
              <a:gd name="adj" fmla="val 102136"/>
            </a:avLst>
          </a:prstGeom>
          <a:solidFill>
            <a:schemeClr val="tx1">
              <a:alpha val="10000"/>
            </a:schemeClr>
          </a:solidFill>
        </p:spPr>
        <p:txBody>
          <a:bodyPr lIns="504000" tIns="108000" rtlCol="0" anchor="ctr">
            <a:noAutofit/>
          </a:bodyPr>
          <a:lstStyle/>
          <a:p>
            <a:pPr algn="ctr" rtl="0"/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meus mais sinceros agradecimentos ...</a:t>
            </a:r>
            <a:endParaRPr lang="pt-B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Caixa de texto 30">
            <a:extLst>
              <a:ext uri="{FF2B5EF4-FFF2-40B4-BE49-F238E27FC236}">
                <a16:creationId xmlns:a16="http://schemas.microsoft.com/office/drawing/2014/main" id="{D15739DB-3328-42F4-B530-BC79F25F2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0645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>
              <a:spcAft>
                <a:spcPts val="600"/>
              </a:spcAft>
            </a:pPr>
            <a:r>
              <a:rPr lang="pt-BR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42" name="Retângulo 32">
            <a:extLst>
              <a:ext uri="{FF2B5EF4-FFF2-40B4-BE49-F238E27FC236}">
                <a16:creationId xmlns:a16="http://schemas.microsoft.com/office/drawing/2014/main" id="{09BB4655-F250-4A6F-9526-13AFF6118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3755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04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tângulo 16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28" name="Imagem 18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tângulo 20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Caixa de texto 22">
            <a:extLst>
              <a:ext uri="{FF2B5EF4-FFF2-40B4-BE49-F238E27FC236}">
                <a16:creationId xmlns:a16="http://schemas.microsoft.com/office/drawing/2014/main" id="{A531BC3A-9EC6-4369-9402-4F1EF6BF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325" y="89753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>
              <a:spcAft>
                <a:spcPts val="600"/>
              </a:spcAft>
            </a:pPr>
            <a:r>
              <a:rPr lang="pt-BR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1" name="Retângulo 2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D457EE-8248-9E29-B687-272FC36F4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7765" y="1808480"/>
            <a:ext cx="6622671" cy="442046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kern="10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Ironman é a prova mais cobiçada </a:t>
            </a:r>
            <a:r>
              <a:rPr lang="pt-BR" sz="3200" kern="100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Triathlon, </a:t>
            </a:r>
            <a:r>
              <a:rPr lang="pt-BR" sz="3200" kern="10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serve de inspiração a muitas pessoas ao redor do mundo com belos exemplos de superação de alguns atletas.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61" y="818098"/>
            <a:ext cx="3832071" cy="1163101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algn="ctr" rtl="0"/>
            <a:r>
              <a:rPr lang="pt-BR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tema </a:t>
            </a:r>
          </a:p>
        </p:txBody>
      </p:sp>
    </p:spTree>
    <p:extLst>
      <p:ext uri="{BB962C8B-B14F-4D97-AF65-F5344CB8AC3E}">
        <p14:creationId xmlns:p14="http://schemas.microsoft.com/office/powerpoint/2010/main" val="3357200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tângulo 59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 useBgFill="1">
        <p:nvSpPr>
          <p:cNvPr id="62" name="Retângulo 61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7" name="Imagem 6" descr="Pessoa nadando">
            <a:extLst>
              <a:ext uri="{FF2B5EF4-FFF2-40B4-BE49-F238E27FC236}">
                <a16:creationId xmlns:a16="http://schemas.microsoft.com/office/drawing/2014/main" id="{7D7FCACA-EF86-4FB6-924E-B818BF5F40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965" y="-2718"/>
            <a:ext cx="12191695" cy="685799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8B91C57-2090-466E-B05A-DA282135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8352" y="735871"/>
            <a:ext cx="6782932" cy="915911"/>
          </a:xfrm>
          <a:prstGeom prst="parallelogram">
            <a:avLst>
              <a:gd name="adj" fmla="val 99596"/>
            </a:avLst>
          </a:prstGeom>
          <a:solidFill>
            <a:schemeClr val="tx1">
              <a:alpha val="2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l" rtl="0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Modalidades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0" name="Caixa de texto 69">
            <a:extLst>
              <a:ext uri="{FF2B5EF4-FFF2-40B4-BE49-F238E27FC236}">
                <a16:creationId xmlns:a16="http://schemas.microsoft.com/office/drawing/2014/main" id="{05F0EB18-1E7B-44E3-8DEA-7DE98E1CF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>
              <a:spcAft>
                <a:spcPts val="600"/>
              </a:spcAft>
            </a:pPr>
            <a:r>
              <a:rPr lang="pt-BR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graphicFrame>
        <p:nvGraphicFramePr>
          <p:cNvPr id="5" name="Espaço Reservado para Conteúdo 2" descr="Marcadores de Ícone">
            <a:extLst>
              <a:ext uri="{FF2B5EF4-FFF2-40B4-BE49-F238E27FC236}">
                <a16:creationId xmlns:a16="http://schemas.microsoft.com/office/drawing/2014/main" id="{ACE5AD74-04D5-49BC-88CF-B67398F8B4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911117"/>
              </p:ext>
            </p:extLst>
          </p:nvPr>
        </p:nvGraphicFramePr>
        <p:xfrm>
          <a:off x="2088352" y="1875449"/>
          <a:ext cx="9666979" cy="4341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42512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6E339-8AAF-2074-F0F4-95D9D9129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240" y="208060"/>
            <a:ext cx="7894320" cy="1021300"/>
          </a:xfrm>
        </p:spPr>
        <p:txBody>
          <a:bodyPr/>
          <a:lstStyle/>
          <a:p>
            <a:r>
              <a:rPr lang="pt-BR" dirty="0">
                <a:solidFill>
                  <a:schemeClr val="bg1">
                    <a:lumMod val="10000"/>
                  </a:schemeClr>
                </a:solidFill>
              </a:rPr>
              <a:t>A escolha do tema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593EBA1-3D9B-AB22-CB5D-FA6DD983B93D}"/>
              </a:ext>
            </a:extLst>
          </p:cNvPr>
          <p:cNvSpPr txBox="1"/>
          <p:nvPr/>
        </p:nvSpPr>
        <p:spPr>
          <a:xfrm>
            <a:off x="1234440" y="1777720"/>
            <a:ext cx="9864969" cy="4062651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IronMan/Joel Jota e o interesse em alta-performance (Dezembro 2021).</a:t>
            </a:r>
          </a:p>
          <a:p>
            <a:pPr algn="just"/>
            <a:endParaRPr lang="pt-B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Suas  características se assemelham com pilares e valores da minha vida, motivo que embasou a escolha do tema.</a:t>
            </a:r>
          </a:p>
          <a:p>
            <a:pPr algn="just"/>
            <a:endParaRPr lang="pt-B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vida é a maior e constante prova de cada individuo cujo objetivo é conquistar a sua própria felicidade.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879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936FA072-D541-4EE8-9DC6-513AAB2B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BD4AA0B-889E-42F1-8C61-06B590988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27A27B9E-2573-4972-8BC6-6FC372B9F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2684A4E-2FEB-456B-BFC9-4FEA3CCD5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7" name="Caixa de texto 16">
            <a:extLst>
              <a:ext uri="{FF2B5EF4-FFF2-40B4-BE49-F238E27FC236}">
                <a16:creationId xmlns:a16="http://schemas.microsoft.com/office/drawing/2014/main" id="{6693B69C-0B05-4F8C-82F9-4EE65BBB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91168" y="265775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>
              <a:spcAft>
                <a:spcPts val="600"/>
              </a:spcAft>
            </a:pPr>
            <a:r>
              <a:rPr lang="pt-BR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DFCA76-5DF3-4D71-A543-CF57216D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468" y="621655"/>
            <a:ext cx="4592632" cy="1936770"/>
          </a:xfrm>
          <a:effectLst>
            <a:glow rad="114300">
              <a:schemeClr val="tx1">
                <a:alpha val="40000"/>
              </a:schemeClr>
            </a:glow>
            <a:softEdge rad="0"/>
          </a:effectLst>
          <a:scene3d>
            <a:camera prst="orthographicFront"/>
            <a:lightRig rig="threePt" dir="t"/>
          </a:scene3d>
          <a:sp3d>
            <a:bevelB w="165100" prst="coolSlant"/>
          </a:sp3d>
        </p:spPr>
        <p:txBody>
          <a:bodyPr rtlCol="0">
            <a:noAutofit/>
            <a:sp3d extrusionH="57150">
              <a:bevelT w="38100" h="38100"/>
              <a:bevelB h="25400" prst="softRound"/>
              <a:extrusionClr>
                <a:schemeClr val="accent3">
                  <a:lumMod val="75000"/>
                </a:schemeClr>
              </a:extrusionClr>
            </a:sp3d>
          </a:bodyPr>
          <a:lstStyle/>
          <a:p>
            <a:pPr algn="ctr" rtl="0"/>
            <a:r>
              <a:rPr lang="pt-BR" sz="48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Pilares de alta performance na vida</a:t>
            </a:r>
          </a:p>
        </p:txBody>
      </p:sp>
      <p:graphicFrame>
        <p:nvGraphicFramePr>
          <p:cNvPr id="4" name="Espaço Reservado para Conteúdo 3" descr="Gráfico Radial Hexágono">
            <a:extLst>
              <a:ext uri="{FF2B5EF4-FFF2-40B4-BE49-F238E27FC236}">
                <a16:creationId xmlns:a16="http://schemas.microsoft.com/office/drawing/2014/main" id="{3F8DCF81-C983-4B81-8243-8CA179CFB0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8761031"/>
              </p:ext>
            </p:extLst>
          </p:nvPr>
        </p:nvGraphicFramePr>
        <p:xfrm>
          <a:off x="6520981" y="811318"/>
          <a:ext cx="4814344" cy="5206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3929B161-1DF2-7AA1-D112-C9DB02E77F64}"/>
              </a:ext>
            </a:extLst>
          </p:cNvPr>
          <p:cNvSpPr txBox="1"/>
          <p:nvPr/>
        </p:nvSpPr>
        <p:spPr>
          <a:xfrm>
            <a:off x="1926216" y="3180080"/>
            <a:ext cx="3377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Saúde</a:t>
            </a:r>
          </a:p>
          <a:p>
            <a:pPr marL="285750" indent="-285750" algn="ctr">
              <a:buFontTx/>
              <a:buChar char="-"/>
            </a:pP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Família</a:t>
            </a:r>
          </a:p>
          <a:p>
            <a:pPr marL="285750" indent="-285750" algn="ctr">
              <a:buFontTx/>
              <a:buChar char="-"/>
            </a:pP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Trabalho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86414E3-3F14-7001-7B9B-EA183688FF07}"/>
              </a:ext>
            </a:extLst>
          </p:cNvPr>
          <p:cNvSpPr txBox="1"/>
          <p:nvPr/>
        </p:nvSpPr>
        <p:spPr>
          <a:xfrm>
            <a:off x="6518848" y="2242257"/>
            <a:ext cx="18389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b="1" dirty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Mentalidade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844CD9-9710-DFBB-4339-7F7988A3E619}"/>
              </a:ext>
            </a:extLst>
          </p:cNvPr>
          <p:cNvSpPr txBox="1"/>
          <p:nvPr/>
        </p:nvSpPr>
        <p:spPr>
          <a:xfrm>
            <a:off x="8280400" y="4964885"/>
            <a:ext cx="18389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b="1" dirty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Resiliência</a:t>
            </a:r>
          </a:p>
        </p:txBody>
      </p:sp>
    </p:spTree>
    <p:extLst>
      <p:ext uri="{BB962C8B-B14F-4D97-AF65-F5344CB8AC3E}">
        <p14:creationId xmlns:p14="http://schemas.microsoft.com/office/powerpoint/2010/main" val="81673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17">
            <a:extLst>
              <a:ext uri="{FF2B5EF4-FFF2-40B4-BE49-F238E27FC236}">
                <a16:creationId xmlns:a16="http://schemas.microsoft.com/office/drawing/2014/main" id="{88675A0F-AC1F-6429-0F32-68882A18E03B}"/>
              </a:ext>
            </a:extLst>
          </p:cNvPr>
          <p:cNvSpPr txBox="1">
            <a:spLocks/>
          </p:cNvSpPr>
          <p:nvPr/>
        </p:nvSpPr>
        <p:spPr>
          <a:xfrm>
            <a:off x="2758224" y="1913206"/>
            <a:ext cx="6920348" cy="336673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0" tIns="133200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500" dirty="0">
                <a:solidFill>
                  <a:srgbClr val="99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prioridade para desenvolver qualquer outra atividade da vida. Seja saúde física ou mental. </a:t>
            </a:r>
          </a:p>
          <a:p>
            <a:pPr marL="0" marR="0" lvl="0" indent="0" defTabSz="914400" rtl="0" eaLnBrk="1" fontAlgn="auto" latinLnBrk="0" hangingPunct="1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pt-BR" sz="2500" dirty="0">
              <a:solidFill>
                <a:srgbClr val="990000">
                  <a:lumMod val="85000"/>
                  <a:lumOff val="1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pt-BR" sz="2500" dirty="0">
              <a:solidFill>
                <a:srgbClr val="990000">
                  <a:lumMod val="85000"/>
                  <a:lumOff val="1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pt-BR" sz="2500" dirty="0">
              <a:solidFill>
                <a:srgbClr val="990000">
                  <a:lumMod val="85000"/>
                  <a:lumOff val="1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pt-BR" sz="2500" dirty="0">
              <a:solidFill>
                <a:srgbClr val="990000">
                  <a:lumMod val="85000"/>
                  <a:lumOff val="1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500" dirty="0">
                <a:solidFill>
                  <a:srgbClr val="99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6576198-EBF1-EB21-86D6-32923369BC1C}"/>
              </a:ext>
            </a:extLst>
          </p:cNvPr>
          <p:cNvSpPr txBox="1"/>
          <p:nvPr/>
        </p:nvSpPr>
        <p:spPr>
          <a:xfrm>
            <a:off x="3573194" y="647114"/>
            <a:ext cx="474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SAÚDE</a:t>
            </a:r>
          </a:p>
        </p:txBody>
      </p:sp>
    </p:spTree>
    <p:extLst>
      <p:ext uri="{BB962C8B-B14F-4D97-AF65-F5344CB8AC3E}">
        <p14:creationId xmlns:p14="http://schemas.microsoft.com/office/powerpoint/2010/main" val="2844785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17">
            <a:extLst>
              <a:ext uri="{FF2B5EF4-FFF2-40B4-BE49-F238E27FC236}">
                <a16:creationId xmlns:a16="http://schemas.microsoft.com/office/drawing/2014/main" id="{88675A0F-AC1F-6429-0F32-68882A18E03B}"/>
              </a:ext>
            </a:extLst>
          </p:cNvPr>
          <p:cNvSpPr txBox="1">
            <a:spLocks/>
          </p:cNvSpPr>
          <p:nvPr/>
        </p:nvSpPr>
        <p:spPr>
          <a:xfrm>
            <a:off x="1188288" y="1978900"/>
            <a:ext cx="2778680" cy="3043266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0" tIns="133200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200" dirty="0">
                <a:solidFill>
                  <a:srgbClr val="99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Família é a base moral e motivacional para todos os  momentos, porto seguro.</a:t>
            </a:r>
          </a:p>
        </p:txBody>
      </p:sp>
      <p:pic>
        <p:nvPicPr>
          <p:cNvPr id="5" name="Espaço Reservado para Imagem 16">
            <a:extLst>
              <a:ext uri="{FF2B5EF4-FFF2-40B4-BE49-F238E27FC236}">
                <a16:creationId xmlns:a16="http://schemas.microsoft.com/office/drawing/2014/main" id="{E1CC5B19-AB00-204D-19AA-88D9132056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65681" y="2170791"/>
            <a:ext cx="1223894" cy="958297"/>
          </a:xfrm>
          <a:prstGeom prst="ellipse">
            <a:avLst/>
          </a:prstGeom>
        </p:spPr>
      </p:pic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120C5101-F268-C066-E2C2-F039581A6CCC}"/>
              </a:ext>
            </a:extLst>
          </p:cNvPr>
          <p:cNvSpPr txBox="1">
            <a:spLocks/>
          </p:cNvSpPr>
          <p:nvPr/>
        </p:nvSpPr>
        <p:spPr>
          <a:xfrm>
            <a:off x="4633691" y="1978900"/>
            <a:ext cx="2778680" cy="3043266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72000" tIns="1332000" rIns="72000" bIns="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>
                    <a:lumMod val="85000"/>
                    <a:lumOff val="1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Vinculo afetivo mais próximo e valorizado. Rede de apoio.</a:t>
            </a:r>
          </a:p>
        </p:txBody>
      </p:sp>
      <p:pic>
        <p:nvPicPr>
          <p:cNvPr id="13" name="Espaço Reservado para Imagem 18">
            <a:extLst>
              <a:ext uri="{FF2B5EF4-FFF2-40B4-BE49-F238E27FC236}">
                <a16:creationId xmlns:a16="http://schemas.microsoft.com/office/drawing/2014/main" id="{0BF6B81D-7698-5313-D2F6-F0D139B970B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446352" y="2122915"/>
            <a:ext cx="1299296" cy="1054047"/>
          </a:xfrm>
          <a:prstGeom prst="ellipse">
            <a:avLst/>
          </a:prstGeom>
        </p:spPr>
      </p:pic>
      <p:sp>
        <p:nvSpPr>
          <p:cNvPr id="21" name="Espaço Reservado para Texto 5">
            <a:extLst>
              <a:ext uri="{FF2B5EF4-FFF2-40B4-BE49-F238E27FC236}">
                <a16:creationId xmlns:a16="http://schemas.microsoft.com/office/drawing/2014/main" id="{B5129BD2-7FD3-10C7-0EA6-7ABE7D4ECD17}"/>
              </a:ext>
            </a:extLst>
          </p:cNvPr>
          <p:cNvSpPr txBox="1">
            <a:spLocks/>
          </p:cNvSpPr>
          <p:nvPr/>
        </p:nvSpPr>
        <p:spPr>
          <a:xfrm>
            <a:off x="8079093" y="1958212"/>
            <a:ext cx="2924619" cy="306395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72000" tIns="1332000" rIns="72000" bIns="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2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>
                    <a:lumMod val="85000"/>
                    <a:lumOff val="1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1ª Grupo de pessoas que convivemos e enfrentamos nossos maiores desafios.</a:t>
            </a:r>
          </a:p>
          <a:p>
            <a:pPr marL="0" marR="0" lvl="0" indent="0" algn="ctr" defTabSz="914400" rtl="0" eaLnBrk="1" fontAlgn="auto" latinLnBrk="0" hangingPunct="1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rgbClr val="990000">
                  <a:lumMod val="85000"/>
                  <a:lumOff val="15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22" name="Espaço Reservado para Imagem 20">
            <a:extLst>
              <a:ext uri="{FF2B5EF4-FFF2-40B4-BE49-F238E27FC236}">
                <a16:creationId xmlns:a16="http://schemas.microsoft.com/office/drawing/2014/main" id="{1259953E-9E63-DBF0-F846-64EB385E30B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724975" y="2062718"/>
            <a:ext cx="1486917" cy="1066370"/>
          </a:xfrm>
          <a:prstGeom prst="ellipse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D6576198-EBF1-EB21-86D6-32923369BC1C}"/>
              </a:ext>
            </a:extLst>
          </p:cNvPr>
          <p:cNvSpPr txBox="1"/>
          <p:nvPr/>
        </p:nvSpPr>
        <p:spPr>
          <a:xfrm>
            <a:off x="3573194" y="647114"/>
            <a:ext cx="474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FAMÍLIA</a:t>
            </a:r>
          </a:p>
        </p:txBody>
      </p:sp>
    </p:spTree>
    <p:extLst>
      <p:ext uri="{BB962C8B-B14F-4D97-AF65-F5344CB8AC3E}">
        <p14:creationId xmlns:p14="http://schemas.microsoft.com/office/powerpoint/2010/main" val="2104737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CC875B-FB79-4EB2-ACC0-A26593F489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-2273260" y="6972301"/>
            <a:ext cx="3842550" cy="2855913"/>
          </a:xfrm>
        </p:spPr>
        <p:txBody>
          <a:bodyPr rtlCol="0"/>
          <a:lstStyle/>
          <a:p>
            <a:pPr rtl="0"/>
            <a:endParaRPr lang="pt-BR" dirty="0"/>
          </a:p>
        </p:txBody>
      </p:sp>
      <p:pic>
        <p:nvPicPr>
          <p:cNvPr id="27" name="Espaço Reservado para Imagem 26" descr="Coroa de louros">
            <a:extLst>
              <a:ext uri="{FF2B5EF4-FFF2-40B4-BE49-F238E27FC236}">
                <a16:creationId xmlns:a16="http://schemas.microsoft.com/office/drawing/2014/main" id="{5CF2F104-BBB7-4069-B6BF-9A845C32FDC0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2209" t="-22157" r="-22342" b="-22157"/>
          <a:stretch/>
        </p:blipFill>
        <p:spPr>
          <a:xfrm>
            <a:off x="1941341" y="4781613"/>
            <a:ext cx="972000" cy="972000"/>
          </a:xfrm>
        </p:spPr>
      </p:pic>
      <p:pic>
        <p:nvPicPr>
          <p:cNvPr id="21" name="Espaço Reservado para Imagem 20" descr="Troféu">
            <a:extLst>
              <a:ext uri="{FF2B5EF4-FFF2-40B4-BE49-F238E27FC236}">
                <a16:creationId xmlns:a16="http://schemas.microsoft.com/office/drawing/2014/main" id="{7A368000-5E96-4DAA-B5E5-BDD2F634DBA4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34126" t="-34065" r="-34281" b="-34065"/>
          <a:stretch/>
        </p:blipFill>
        <p:spPr>
          <a:xfrm>
            <a:off x="1906836" y="2237768"/>
            <a:ext cx="972000" cy="972000"/>
          </a:xfrm>
        </p:spPr>
      </p:pic>
      <p:pic>
        <p:nvPicPr>
          <p:cNvPr id="17" name="Espaço Reservado para Imagem 16" descr="Pódio">
            <a:extLst>
              <a:ext uri="{FF2B5EF4-FFF2-40B4-BE49-F238E27FC236}">
                <a16:creationId xmlns:a16="http://schemas.microsoft.com/office/drawing/2014/main" id="{CA59F1EA-7BF1-46B0-8D92-7F28002EA8FF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24397" t="-24397" r="-24397" b="-24397"/>
          <a:stretch/>
        </p:blipFill>
        <p:spPr>
          <a:xfrm>
            <a:off x="1941341" y="3543381"/>
            <a:ext cx="972000" cy="972000"/>
          </a:xfrm>
        </p:spPr>
      </p:pic>
      <p:sp>
        <p:nvSpPr>
          <p:cNvPr id="13" name="Espaço Reservado para Conteúdo 3">
            <a:extLst>
              <a:ext uri="{FF2B5EF4-FFF2-40B4-BE49-F238E27FC236}">
                <a16:creationId xmlns:a16="http://schemas.microsoft.com/office/drawing/2014/main" id="{40E19249-24EC-0EAE-E408-5A17D74A8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9716" y="1333150"/>
            <a:ext cx="6622671" cy="442046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kern="10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na prova, é uma competição contra si e, suas dificuldades . O trabalho também depende de seu desempenho e atitudes.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C0E0FE3A-8F72-4604-2B04-0C941D36652B}"/>
              </a:ext>
            </a:extLst>
          </p:cNvPr>
          <p:cNvSpPr txBox="1">
            <a:spLocks/>
          </p:cNvSpPr>
          <p:nvPr/>
        </p:nvSpPr>
        <p:spPr>
          <a:xfrm>
            <a:off x="1335961" y="741055"/>
            <a:ext cx="3832071" cy="116310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Trabalho</a:t>
            </a:r>
          </a:p>
        </p:txBody>
      </p:sp>
    </p:spTree>
    <p:extLst>
      <p:ext uri="{BB962C8B-B14F-4D97-AF65-F5344CB8AC3E}">
        <p14:creationId xmlns:p14="http://schemas.microsoft.com/office/powerpoint/2010/main" val="3289796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BBC7F0-9631-851A-0BA9-9497BFBA0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500" dirty="0">
                <a:solidFill>
                  <a:schemeClr val="accent1"/>
                </a:solidFill>
              </a:rPr>
              <a:t>A maior dificuldade: Conseguir associar habilidades técnicas em back-end (implementação da API, encontrar interatividade para o site) com tudo o que tinha de ideias para implementar no projeto.</a:t>
            </a:r>
          </a:p>
          <a:p>
            <a:endParaRPr lang="pt-BR" sz="2500" dirty="0">
              <a:solidFill>
                <a:schemeClr val="accent1"/>
              </a:solidFill>
            </a:endParaRPr>
          </a:p>
          <a:p>
            <a:r>
              <a:rPr lang="pt-BR" sz="2500" dirty="0">
                <a:solidFill>
                  <a:schemeClr val="accent1"/>
                </a:solidFill>
              </a:rPr>
              <a:t>A maior superação : Conseguir vencer a insegurança técnica e desenvolver um site melhor do que eu esperava quando o projeto individual foi proposto pelos professores.</a:t>
            </a:r>
          </a:p>
          <a:p>
            <a:endParaRPr lang="pt-BR" sz="2500" dirty="0">
              <a:solidFill>
                <a:schemeClr val="accent1"/>
              </a:solidFill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864E4F5-FD53-1AAB-7D7A-5B101FCA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40" y="2318189"/>
            <a:ext cx="3833906" cy="2221622"/>
          </a:xfrm>
        </p:spPr>
        <p:txBody>
          <a:bodyPr/>
          <a:lstStyle/>
          <a:p>
            <a:pPr algn="ctr"/>
            <a:r>
              <a:rPr lang="pt-BR" dirty="0"/>
              <a:t>DESAFIOS DO PROJETO</a:t>
            </a:r>
          </a:p>
        </p:txBody>
      </p:sp>
    </p:spTree>
    <p:extLst>
      <p:ext uri="{BB962C8B-B14F-4D97-AF65-F5344CB8AC3E}">
        <p14:creationId xmlns:p14="http://schemas.microsoft.com/office/powerpoint/2010/main" val="4001207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Personalizada 2">
      <a:dk1>
        <a:srgbClr val="990000"/>
      </a:dk1>
      <a:lt1>
        <a:srgbClr val="F2F2F2"/>
      </a:lt1>
      <a:dk2>
        <a:srgbClr val="CC0000"/>
      </a:dk2>
      <a:lt2>
        <a:srgbClr val="E1E6E6"/>
      </a:lt2>
      <a:accent1>
        <a:srgbClr val="181818"/>
      </a:accent1>
      <a:accent2>
        <a:srgbClr val="E1E6E6"/>
      </a:accent2>
      <a:accent3>
        <a:srgbClr val="BFBFBF"/>
      </a:accent3>
      <a:accent4>
        <a:srgbClr val="141818"/>
      </a:accent4>
      <a:accent5>
        <a:srgbClr val="FFC000"/>
      </a:accent5>
      <a:accent6>
        <a:srgbClr val="C8D1D1"/>
      </a:accent6>
      <a:hlink>
        <a:srgbClr val="7F7F7F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Títulos">
  <a:themeElements>
    <a:clrScheme name="Personalizada 2">
      <a:dk1>
        <a:srgbClr val="990000"/>
      </a:dk1>
      <a:lt1>
        <a:srgbClr val="F2F2F2"/>
      </a:lt1>
      <a:dk2>
        <a:srgbClr val="CC0000"/>
      </a:dk2>
      <a:lt2>
        <a:srgbClr val="E1E6E6"/>
      </a:lt2>
      <a:accent1>
        <a:srgbClr val="181818"/>
      </a:accent1>
      <a:accent2>
        <a:srgbClr val="E1E6E6"/>
      </a:accent2>
      <a:accent3>
        <a:srgbClr val="BFBFBF"/>
      </a:accent3>
      <a:accent4>
        <a:srgbClr val="141818"/>
      </a:accent4>
      <a:accent5>
        <a:srgbClr val="FFC000"/>
      </a:accent5>
      <a:accent6>
        <a:srgbClr val="C8D1D1"/>
      </a:accent6>
      <a:hlink>
        <a:srgbClr val="7F7F7F"/>
      </a:hlink>
      <a:folHlink>
        <a:srgbClr val="6D8583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23_TF45175639_Win32" id="{9E89BD44-E776-4ABC-BCBD-E9401324277B}" vid="{F9CF80B4-6821-4069-8601-1595E104E6F0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0C3BE9-B80F-42DD-B3CF-AC060017D1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A758F0-393B-4B1D-982C-AD52A38C838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7453241-7E3B-42A5-BE0A-EDA7F3D107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Fitness (design Madison)</Template>
  <TotalTime>426</TotalTime>
  <Words>403</Words>
  <Application>Microsoft Office PowerPoint</Application>
  <PresentationFormat>Widescreen</PresentationFormat>
  <Paragraphs>63</Paragraphs>
  <Slides>11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Century Schoolbook</vt:lpstr>
      <vt:lpstr>Corbel</vt:lpstr>
      <vt:lpstr>MS Shell Dlg 2</vt:lpstr>
      <vt:lpstr>Times New Roman</vt:lpstr>
      <vt:lpstr>Wingdings</vt:lpstr>
      <vt:lpstr>Wingdings 3</vt:lpstr>
      <vt:lpstr>Madison</vt:lpstr>
      <vt:lpstr>Títulos</vt:lpstr>
      <vt:lpstr>IronMan: Tudo é possível.</vt:lpstr>
      <vt:lpstr>O tema </vt:lpstr>
      <vt:lpstr>Modalidades</vt:lpstr>
      <vt:lpstr>A escolha do tema</vt:lpstr>
      <vt:lpstr>Pilares de alta performance na vida</vt:lpstr>
      <vt:lpstr>Apresentação do PowerPoint</vt:lpstr>
      <vt:lpstr>Apresentação do PowerPoint</vt:lpstr>
      <vt:lpstr>Apresentação do PowerPoint</vt:lpstr>
      <vt:lpstr>DESAFIOS DO PROJETO</vt:lpstr>
      <vt:lpstr>Conclusão</vt:lpstr>
      <vt:lpstr>Os meus mais sinceros agradecimentos 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(design Madison)</dc:title>
  <dc:creator>DAIANE PARANHOS</dc:creator>
  <cp:lastModifiedBy>Vinícius Gomes dos Reis</cp:lastModifiedBy>
  <cp:revision>3</cp:revision>
  <dcterms:created xsi:type="dcterms:W3CDTF">2022-11-28T22:52:18Z</dcterms:created>
  <dcterms:modified xsi:type="dcterms:W3CDTF">2022-11-29T06:00:58Z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