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8" r:id="rId4"/>
    <p:sldId id="260" r:id="rId5"/>
    <p:sldId id="265" r:id="rId6"/>
    <p:sldId id="269" r:id="rId7"/>
    <p:sldId id="266" r:id="rId8"/>
    <p:sldId id="270" r:id="rId9"/>
    <p:sldId id="267" r:id="rId10"/>
    <p:sldId id="271" r:id="rId11"/>
    <p:sldId id="268" r:id="rId12"/>
    <p:sldId id="272" r:id="rId13"/>
    <p:sldId id="273" r:id="rId14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66E5ADDF-3859-413A-B8B4-70F575DA565F}">
          <p14:sldIdLst>
            <p14:sldId id="256"/>
            <p14:sldId id="264"/>
            <p14:sldId id="258"/>
            <p14:sldId id="260"/>
            <p14:sldId id="265"/>
            <p14:sldId id="269"/>
            <p14:sldId id="266"/>
            <p14:sldId id="270"/>
            <p14:sldId id="267"/>
            <p14:sldId id="271"/>
            <p14:sldId id="268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55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3C55"/>
    <a:srgbClr val="714236"/>
    <a:srgbClr val="604439"/>
    <a:srgbClr val="4A5858"/>
    <a:srgbClr val="F8CFA5"/>
    <a:srgbClr val="395D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38" autoAdjust="0"/>
    <p:restoredTop sz="86478" autoAdjust="0"/>
  </p:normalViewPr>
  <p:slideViewPr>
    <p:cSldViewPr snapToGrid="0">
      <p:cViewPr varScale="1">
        <p:scale>
          <a:sx n="37" d="100"/>
          <a:sy n="37" d="100"/>
        </p:scale>
        <p:origin x="2532" y="66"/>
      </p:cViewPr>
      <p:guideLst>
        <p:guide orient="horz" pos="4055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E29-6A6F-4CED-BBB4-6A0268982184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612CE-FB4E-4D39-842D-6391EA1A1A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18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E29-6A6F-4CED-BBB4-6A0268982184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612CE-FB4E-4D39-842D-6391EA1A1A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41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E29-6A6F-4CED-BBB4-6A0268982184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612CE-FB4E-4D39-842D-6391EA1A1A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1624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E29-6A6F-4CED-BBB4-6A0268982184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612CE-FB4E-4D39-842D-6391EA1A1A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85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E29-6A6F-4CED-BBB4-6A0268982184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612CE-FB4E-4D39-842D-6391EA1A1A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85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E29-6A6F-4CED-BBB4-6A0268982184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612CE-FB4E-4D39-842D-6391EA1A1A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29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E29-6A6F-4CED-BBB4-6A0268982184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612CE-FB4E-4D39-842D-6391EA1A1A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36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E29-6A6F-4CED-BBB4-6A0268982184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612CE-FB4E-4D39-842D-6391EA1A1A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29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E29-6A6F-4CED-BBB4-6A0268982184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612CE-FB4E-4D39-842D-6391EA1A1A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82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E29-6A6F-4CED-BBB4-6A0268982184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612CE-FB4E-4D39-842D-6391EA1A1A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54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EE29-6A6F-4CED-BBB4-6A0268982184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612CE-FB4E-4D39-842D-6391EA1A1A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6EE29-6A6F-4CED-BBB4-6A0268982184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612CE-FB4E-4D39-842D-6391EA1A1A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05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AF060AA-25F3-45A6-A18F-D6104E12915F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A3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oi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9375EEE-A44C-4714-9221-C5A4078C5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96012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5BF98CF-F739-45DD-9DE4-E20FC58A7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509" y="6897189"/>
            <a:ext cx="1332411" cy="133241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DA92233-4263-4F37-934B-D6FF651D5F25}"/>
              </a:ext>
            </a:extLst>
          </p:cNvPr>
          <p:cNvSpPr txBox="1"/>
          <p:nvPr/>
        </p:nvSpPr>
        <p:spPr>
          <a:xfrm>
            <a:off x="1554015" y="10247292"/>
            <a:ext cx="6493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i="0" spc="600" dirty="0">
                <a:solidFill>
                  <a:srgbClr val="ECECE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tencil" panose="040409050D0802020404" pitchFamily="82" charset="0"/>
              </a:rPr>
              <a:t>Visão Ampliada: </a:t>
            </a:r>
            <a:endParaRPr lang="pt-BR" sz="4800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tencil" panose="040409050D0802020404" pitchFamily="82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6B32B19-B38E-4AE9-B60F-ADC8730D469D}"/>
              </a:ext>
            </a:extLst>
          </p:cNvPr>
          <p:cNvSpPr txBox="1"/>
          <p:nvPr/>
        </p:nvSpPr>
        <p:spPr>
          <a:xfrm>
            <a:off x="0" y="11185772"/>
            <a:ext cx="9601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0" i="0" dirty="0" err="1">
                <a:solidFill>
                  <a:srgbClr val="ECECEC"/>
                </a:solidFill>
                <a:effectLst/>
                <a:latin typeface="Söhne"/>
              </a:rPr>
              <a:t>Wordpress</a:t>
            </a:r>
            <a:r>
              <a:rPr lang="pt-BR" sz="3200" b="0" i="0" dirty="0">
                <a:solidFill>
                  <a:srgbClr val="ECECEC"/>
                </a:solidFill>
                <a:effectLst/>
                <a:latin typeface="Söhne"/>
              </a:rPr>
              <a:t> na Jornada Empresarial do Empreendedorismo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691413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F5C39C5-63FC-45B6-9959-FECDFAFC2ED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A3C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4216C98-7908-4052-B7A9-68005A95D8F6}"/>
              </a:ext>
            </a:extLst>
          </p:cNvPr>
          <p:cNvSpPr txBox="1"/>
          <p:nvPr/>
        </p:nvSpPr>
        <p:spPr>
          <a:xfrm>
            <a:off x="1197358" y="4100725"/>
            <a:ext cx="72064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2"/>
                </a:solidFill>
              </a:rPr>
              <a:t>Se sua empresa crescer, seu site </a:t>
            </a:r>
            <a:r>
              <a:rPr lang="pt-BR" sz="3200" dirty="0" err="1">
                <a:solidFill>
                  <a:schemeClr val="bg2"/>
                </a:solidFill>
              </a:rPr>
              <a:t>WordPress</a:t>
            </a:r>
            <a:r>
              <a:rPr lang="pt-BR" sz="3200" dirty="0">
                <a:solidFill>
                  <a:schemeClr val="bg2"/>
                </a:solidFill>
              </a:rPr>
              <a:t> crescerá com ela! Com uma ampla gama de plugins e temas personalizáveis, você pode adaptar seu site para atender às necessidades específicas do seu negócio. Desde lojas online até blogs e portfólios, o </a:t>
            </a:r>
            <a:r>
              <a:rPr lang="pt-BR" sz="3200" dirty="0" err="1">
                <a:solidFill>
                  <a:schemeClr val="bg2"/>
                </a:solidFill>
              </a:rPr>
              <a:t>WordPress</a:t>
            </a:r>
            <a:r>
              <a:rPr lang="pt-BR" sz="3200" dirty="0">
                <a:solidFill>
                  <a:schemeClr val="bg2"/>
                </a:solidFill>
              </a:rPr>
              <a:t> oferece soluções para todos os tipos de empresas.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571093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F5C39C5-63FC-45B6-9959-FECDFAFC2ED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A3C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F77B03F-0181-4DA6-9775-016670A11FBF}"/>
              </a:ext>
            </a:extLst>
          </p:cNvPr>
          <p:cNvSpPr txBox="1"/>
          <p:nvPr/>
        </p:nvSpPr>
        <p:spPr>
          <a:xfrm>
            <a:off x="1143000" y="7309493"/>
            <a:ext cx="73152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400" b="1" spc="600" dirty="0">
                <a:solidFill>
                  <a:schemeClr val="bg2"/>
                </a:solidFill>
                <a:latin typeface="Cooper Black" panose="0208090404030B020404" pitchFamily="18" charset="0"/>
              </a:rPr>
              <a:t>SEO Amigável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84815F2-9167-468A-A55E-1B8A0DC44A3E}"/>
              </a:ext>
            </a:extLst>
          </p:cNvPr>
          <p:cNvSpPr txBox="1"/>
          <p:nvPr/>
        </p:nvSpPr>
        <p:spPr>
          <a:xfrm>
            <a:off x="1143000" y="1231006"/>
            <a:ext cx="731520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400" b="1" spc="600" dirty="0">
                <a:ln>
                  <a:solidFill>
                    <a:schemeClr val="bg1"/>
                  </a:solidFill>
                </a:ln>
                <a:noFill/>
                <a:latin typeface="Arial Rounded MT Bold" panose="020F0704030504030204" pitchFamily="34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284723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F5C39C5-63FC-45B6-9959-FECDFAFC2ED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A3C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4216C98-7908-4052-B7A9-68005A95D8F6}"/>
              </a:ext>
            </a:extLst>
          </p:cNvPr>
          <p:cNvSpPr txBox="1"/>
          <p:nvPr/>
        </p:nvSpPr>
        <p:spPr>
          <a:xfrm>
            <a:off x="1197358" y="4100725"/>
            <a:ext cx="720648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2"/>
                </a:solidFill>
              </a:rPr>
              <a:t>Quer garantir que seu site seja encontrado pelos clientes certos? O </a:t>
            </a:r>
            <a:r>
              <a:rPr lang="pt-BR" sz="3200" dirty="0" err="1">
                <a:solidFill>
                  <a:schemeClr val="bg2"/>
                </a:solidFill>
              </a:rPr>
              <a:t>WordPress</a:t>
            </a:r>
            <a:r>
              <a:rPr lang="pt-BR" sz="3200" dirty="0">
                <a:solidFill>
                  <a:schemeClr val="bg2"/>
                </a:solidFill>
              </a:rPr>
              <a:t> é otimizado para SEO, ajudando você a subir nos resultados de pesquisa e alcançar um público maior. Com ferramentas como </a:t>
            </a:r>
            <a:r>
              <a:rPr lang="pt-BR" sz="3200" dirty="0" err="1">
                <a:solidFill>
                  <a:schemeClr val="bg2"/>
                </a:solidFill>
              </a:rPr>
              <a:t>Yoast</a:t>
            </a:r>
            <a:r>
              <a:rPr lang="pt-BR" sz="3200" dirty="0">
                <a:solidFill>
                  <a:schemeClr val="bg2"/>
                </a:solidFill>
              </a:rPr>
              <a:t> SEO, você pode otimizar facilmente seu conteúdo para aumentar sua visibilidade online.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137605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F5C39C5-63FC-45B6-9959-FECDFAFC2ED4}"/>
              </a:ext>
            </a:extLst>
          </p:cNvPr>
          <p:cNvSpPr/>
          <p:nvPr/>
        </p:nvSpPr>
        <p:spPr>
          <a:xfrm>
            <a:off x="58783" y="36513"/>
            <a:ext cx="9601200" cy="12801600"/>
          </a:xfrm>
          <a:prstGeom prst="rect">
            <a:avLst/>
          </a:prstGeom>
          <a:solidFill>
            <a:srgbClr val="2A3C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4216C98-7908-4052-B7A9-68005A95D8F6}"/>
              </a:ext>
            </a:extLst>
          </p:cNvPr>
          <p:cNvSpPr txBox="1"/>
          <p:nvPr/>
        </p:nvSpPr>
        <p:spPr>
          <a:xfrm>
            <a:off x="1197358" y="4806119"/>
            <a:ext cx="720648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2"/>
                </a:solidFill>
              </a:rPr>
              <a:t>Ao escolher o </a:t>
            </a:r>
            <a:r>
              <a:rPr lang="pt-BR" sz="3200" dirty="0" err="1">
                <a:solidFill>
                  <a:schemeClr val="bg2"/>
                </a:solidFill>
              </a:rPr>
              <a:t>WordPress</a:t>
            </a:r>
            <a:r>
              <a:rPr lang="pt-BR" sz="3200" dirty="0">
                <a:solidFill>
                  <a:schemeClr val="bg2"/>
                </a:solidFill>
              </a:rPr>
              <a:t> para o site da sua empresa, você está optando por simplicidade, eficiência e poder. Com uma plataforma confiável e fácil de usar, você pode construir uma presença online que impressiona e conquista clientes. Deixe o </a:t>
            </a:r>
            <a:r>
              <a:rPr lang="pt-BR" sz="3200" dirty="0" err="1">
                <a:solidFill>
                  <a:schemeClr val="bg2"/>
                </a:solidFill>
              </a:rPr>
              <a:t>WordPress</a:t>
            </a:r>
            <a:r>
              <a:rPr lang="pt-BR" sz="3200" dirty="0">
                <a:solidFill>
                  <a:schemeClr val="bg2"/>
                </a:solidFill>
              </a:rPr>
              <a:t> levar o seu negócio para o próximo nível!</a:t>
            </a:r>
            <a:endParaRPr lang="pt-BR" sz="32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FC08EB5-A24E-4E06-8025-A36D9D3A77B2}"/>
              </a:ext>
            </a:extLst>
          </p:cNvPr>
          <p:cNvSpPr txBox="1"/>
          <p:nvPr/>
        </p:nvSpPr>
        <p:spPr>
          <a:xfrm>
            <a:off x="1227909" y="3065277"/>
            <a:ext cx="72629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spc="300" dirty="0">
                <a:solidFill>
                  <a:schemeClr val="bg2"/>
                </a:solidFill>
              </a:rPr>
              <a:t>Levando sua empresa para o topo</a:t>
            </a:r>
          </a:p>
        </p:txBody>
      </p:sp>
    </p:spTree>
    <p:extLst>
      <p:ext uri="{BB962C8B-B14F-4D97-AF65-F5344CB8AC3E}">
        <p14:creationId xmlns:p14="http://schemas.microsoft.com/office/powerpoint/2010/main" val="388635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3FE8CFB-38D7-4962-85D7-3387BBEEDF1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A3C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1FAC3F7-2E6A-4300-86C6-EBD906033AA0}"/>
              </a:ext>
            </a:extLst>
          </p:cNvPr>
          <p:cNvSpPr txBox="1"/>
          <p:nvPr/>
        </p:nvSpPr>
        <p:spPr>
          <a:xfrm>
            <a:off x="1227909" y="4920249"/>
            <a:ext cx="7262948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2"/>
                </a:solidFill>
              </a:rPr>
              <a:t>Descubra por que grandes empresas como TIME, Microsoft, Coca-Cola e muitas outras confiam no </a:t>
            </a:r>
            <a:r>
              <a:rPr lang="pt-BR" sz="3200" dirty="0" err="1">
                <a:solidFill>
                  <a:schemeClr val="bg2"/>
                </a:solidFill>
              </a:rPr>
              <a:t>Wordpress</a:t>
            </a:r>
            <a:r>
              <a:rPr lang="pt-BR" sz="3200" dirty="0">
                <a:solidFill>
                  <a:schemeClr val="bg2"/>
                </a:solidFill>
              </a:rPr>
              <a:t> para criar e manter seus sites. Neste guia, vamos explorar as vantagens convincentes de optar pelo </a:t>
            </a:r>
            <a:r>
              <a:rPr lang="pt-BR" sz="3200" dirty="0" err="1">
                <a:solidFill>
                  <a:schemeClr val="bg2"/>
                </a:solidFill>
              </a:rPr>
              <a:t>Wordpress</a:t>
            </a:r>
            <a:r>
              <a:rPr lang="pt-BR" sz="3200" dirty="0">
                <a:solidFill>
                  <a:schemeClr val="bg2"/>
                </a:solidFill>
              </a:rPr>
              <a:t> para o site da sua empresa, desde a rapidez na criação até a facilidade de manutenção e escalabilidade. Venha conosco e descubra como o </a:t>
            </a:r>
            <a:r>
              <a:rPr lang="pt-BR" sz="3200" dirty="0" err="1">
                <a:solidFill>
                  <a:schemeClr val="bg2"/>
                </a:solidFill>
              </a:rPr>
              <a:t>Wordpress</a:t>
            </a:r>
            <a:r>
              <a:rPr lang="pt-BR" sz="3200" dirty="0">
                <a:solidFill>
                  <a:schemeClr val="bg2"/>
                </a:solidFill>
              </a:rPr>
              <a:t> pode impulsionar o sucesso do seu negócio na era digital.</a:t>
            </a:r>
          </a:p>
          <a:p>
            <a:endParaRPr lang="pt-BR" sz="2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AAB8D9F-592E-4FA4-A527-6B0659E2E7AF}"/>
              </a:ext>
            </a:extLst>
          </p:cNvPr>
          <p:cNvSpPr txBox="1"/>
          <p:nvPr/>
        </p:nvSpPr>
        <p:spPr>
          <a:xfrm>
            <a:off x="1227909" y="1120841"/>
            <a:ext cx="72629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spc="600" dirty="0">
                <a:solidFill>
                  <a:schemeClr val="bg2"/>
                </a:solidFill>
                <a:latin typeface="Cooper Black" panose="0208090404030B020404" pitchFamily="18" charset="0"/>
              </a:rPr>
              <a:t>Por que escolher o </a:t>
            </a:r>
            <a:r>
              <a:rPr lang="pt-BR" sz="4800" b="1" spc="600" dirty="0" err="1">
                <a:solidFill>
                  <a:schemeClr val="bg2"/>
                </a:solidFill>
                <a:latin typeface="Cooper Black" panose="0208090404030B020404" pitchFamily="18" charset="0"/>
              </a:rPr>
              <a:t>Wordpress</a:t>
            </a:r>
            <a:r>
              <a:rPr lang="pt-BR" sz="4800" b="1" spc="600" dirty="0">
                <a:solidFill>
                  <a:schemeClr val="bg2"/>
                </a:solidFill>
                <a:latin typeface="Cooper Black" panose="0208090404030B020404" pitchFamily="18" charset="0"/>
              </a:rPr>
              <a:t> 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C3BA440-1BFF-4E0A-9BDA-E0BD79F12E03}"/>
              </a:ext>
            </a:extLst>
          </p:cNvPr>
          <p:cNvSpPr txBox="1"/>
          <p:nvPr/>
        </p:nvSpPr>
        <p:spPr>
          <a:xfrm>
            <a:off x="1227909" y="3143655"/>
            <a:ext cx="72629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spc="300" dirty="0">
                <a:solidFill>
                  <a:schemeClr val="bg2"/>
                </a:solidFill>
              </a:rPr>
              <a:t>É a Melhor Escolha para o Site da Sua Empresa</a:t>
            </a:r>
          </a:p>
        </p:txBody>
      </p:sp>
    </p:spTree>
    <p:extLst>
      <p:ext uri="{BB962C8B-B14F-4D97-AF65-F5344CB8AC3E}">
        <p14:creationId xmlns:p14="http://schemas.microsoft.com/office/powerpoint/2010/main" val="947376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F5C39C5-63FC-45B6-9959-FECDFAFC2ED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A3C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F77B03F-0181-4DA6-9775-016670A11FBF}"/>
              </a:ext>
            </a:extLst>
          </p:cNvPr>
          <p:cNvSpPr txBox="1"/>
          <p:nvPr/>
        </p:nvSpPr>
        <p:spPr>
          <a:xfrm>
            <a:off x="1143000" y="6617096"/>
            <a:ext cx="73152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400" b="1" spc="600" dirty="0">
                <a:solidFill>
                  <a:schemeClr val="bg2"/>
                </a:solidFill>
                <a:latin typeface="Cooper Black" panose="0208090404030B020404" pitchFamily="18" charset="0"/>
              </a:rPr>
              <a:t>Facilidade e Rapidez de Criação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84815F2-9167-468A-A55E-1B8A0DC44A3E}"/>
              </a:ext>
            </a:extLst>
          </p:cNvPr>
          <p:cNvSpPr txBox="1"/>
          <p:nvPr/>
        </p:nvSpPr>
        <p:spPr>
          <a:xfrm>
            <a:off x="1143000" y="1231006"/>
            <a:ext cx="731520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400" b="1" spc="600" dirty="0">
                <a:ln>
                  <a:solidFill>
                    <a:schemeClr val="bg1"/>
                  </a:solidFill>
                </a:ln>
                <a:noFill/>
                <a:latin typeface="Arial Rounded MT Bold" panose="020F0704030504030204" pitchFamily="34" charset="0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03305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F5C39C5-63FC-45B6-9959-FECDFAFC2ED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A3C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4216C98-7908-4052-B7A9-68005A95D8F6}"/>
              </a:ext>
            </a:extLst>
          </p:cNvPr>
          <p:cNvSpPr txBox="1"/>
          <p:nvPr/>
        </p:nvSpPr>
        <p:spPr>
          <a:xfrm>
            <a:off x="1197358" y="4100725"/>
            <a:ext cx="72064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2"/>
                </a:solidFill>
              </a:rPr>
              <a:t>Criar um site </a:t>
            </a:r>
            <a:r>
              <a:rPr lang="pt-BR" sz="3200" dirty="0" err="1">
                <a:solidFill>
                  <a:schemeClr val="bg2"/>
                </a:solidFill>
              </a:rPr>
              <a:t>WordPress</a:t>
            </a:r>
            <a:r>
              <a:rPr lang="pt-BR" sz="3200" dirty="0">
                <a:solidFill>
                  <a:schemeClr val="bg2"/>
                </a:solidFill>
              </a:rPr>
              <a:t> é como montar um quebra-cabeça fácil! Com uma variedade de modelos prontos e personalizáveis, você pode ter um site profissional pronto em questão de horas. Grandes empresas como a Sony Music, </a:t>
            </a:r>
            <a:r>
              <a:rPr lang="pt-BR" sz="3200" dirty="0" err="1">
                <a:solidFill>
                  <a:schemeClr val="bg2"/>
                </a:solidFill>
              </a:rPr>
              <a:t>TechCrunch</a:t>
            </a:r>
            <a:r>
              <a:rPr lang="pt-BR" sz="3200" dirty="0">
                <a:solidFill>
                  <a:schemeClr val="bg2"/>
                </a:solidFill>
              </a:rPr>
              <a:t> e Mercedes-Benz confiam no </a:t>
            </a:r>
            <a:r>
              <a:rPr lang="pt-BR" sz="3200" dirty="0" err="1">
                <a:solidFill>
                  <a:schemeClr val="bg2"/>
                </a:solidFill>
              </a:rPr>
              <a:t>WordPress</a:t>
            </a:r>
            <a:r>
              <a:rPr lang="pt-BR" sz="3200" dirty="0">
                <a:solidFill>
                  <a:schemeClr val="bg2"/>
                </a:solidFill>
              </a:rPr>
              <a:t> para criar sites que cativam e envolvem seus clientes.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21659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F5C39C5-63FC-45B6-9959-FECDFAFC2ED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A3C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F77B03F-0181-4DA6-9775-016670A11FBF}"/>
              </a:ext>
            </a:extLst>
          </p:cNvPr>
          <p:cNvSpPr txBox="1"/>
          <p:nvPr/>
        </p:nvSpPr>
        <p:spPr>
          <a:xfrm>
            <a:off x="1142999" y="7374742"/>
            <a:ext cx="73152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400" b="1" spc="600" dirty="0">
                <a:solidFill>
                  <a:schemeClr val="bg2"/>
                </a:solidFill>
                <a:latin typeface="Cooper Black" panose="0208090404030B020404" pitchFamily="18" charset="0"/>
              </a:rPr>
              <a:t>Facilidade de Uso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84815F2-9167-468A-A55E-1B8A0DC44A3E}"/>
              </a:ext>
            </a:extLst>
          </p:cNvPr>
          <p:cNvSpPr txBox="1"/>
          <p:nvPr/>
        </p:nvSpPr>
        <p:spPr>
          <a:xfrm>
            <a:off x="1143000" y="1231006"/>
            <a:ext cx="731520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400" b="1" spc="600" dirty="0">
                <a:ln>
                  <a:solidFill>
                    <a:schemeClr val="bg1"/>
                  </a:solidFill>
                </a:ln>
                <a:noFill/>
                <a:latin typeface="Arial Rounded MT Bold" panose="020F0704030504030204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774164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F5C39C5-63FC-45B6-9959-FECDFAFC2ED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A3C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4216C98-7908-4052-B7A9-68005A95D8F6}"/>
              </a:ext>
            </a:extLst>
          </p:cNvPr>
          <p:cNvSpPr txBox="1"/>
          <p:nvPr/>
        </p:nvSpPr>
        <p:spPr>
          <a:xfrm>
            <a:off x="1197358" y="4100725"/>
            <a:ext cx="72064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2"/>
                </a:solidFill>
              </a:rPr>
              <a:t>Gerenciar seu site </a:t>
            </a:r>
            <a:r>
              <a:rPr lang="pt-BR" sz="3200" dirty="0" err="1">
                <a:solidFill>
                  <a:schemeClr val="bg2"/>
                </a:solidFill>
              </a:rPr>
              <a:t>WordPress</a:t>
            </a:r>
            <a:r>
              <a:rPr lang="pt-BR" sz="3200" dirty="0">
                <a:solidFill>
                  <a:schemeClr val="bg2"/>
                </a:solidFill>
              </a:rPr>
              <a:t> é tão simples quanto postar em uma rede social. Com uma interface intuitiva, você pode adicionar conteúdo, imagens e atualizações com apenas alguns cliques. Não é necessário ser um expert em programação - até mesmo iniciantes podem manter seu site atualizado e dinâmico.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692577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F5C39C5-63FC-45B6-9959-FECDFAFC2ED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A3C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F77B03F-0181-4DA6-9775-016670A11FBF}"/>
              </a:ext>
            </a:extLst>
          </p:cNvPr>
          <p:cNvSpPr txBox="1"/>
          <p:nvPr/>
        </p:nvSpPr>
        <p:spPr>
          <a:xfrm>
            <a:off x="1143000" y="6617096"/>
            <a:ext cx="73152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400" b="1" spc="600" dirty="0">
                <a:solidFill>
                  <a:schemeClr val="bg2"/>
                </a:solidFill>
                <a:latin typeface="Cooper Black" panose="0208090404030B020404" pitchFamily="18" charset="0"/>
              </a:rPr>
              <a:t>Manutenção Simplificada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84815F2-9167-468A-A55E-1B8A0DC44A3E}"/>
              </a:ext>
            </a:extLst>
          </p:cNvPr>
          <p:cNvSpPr txBox="1"/>
          <p:nvPr/>
        </p:nvSpPr>
        <p:spPr>
          <a:xfrm>
            <a:off x="1143000" y="1231006"/>
            <a:ext cx="731520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400" b="1" spc="600" dirty="0">
                <a:ln>
                  <a:solidFill>
                    <a:schemeClr val="bg1"/>
                  </a:solidFill>
                </a:ln>
                <a:noFill/>
                <a:latin typeface="Arial Rounded MT Bold" panose="020F070403050403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545849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F5C39C5-63FC-45B6-9959-FECDFAFC2ED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A3C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4216C98-7908-4052-B7A9-68005A95D8F6}"/>
              </a:ext>
            </a:extLst>
          </p:cNvPr>
          <p:cNvSpPr txBox="1"/>
          <p:nvPr/>
        </p:nvSpPr>
        <p:spPr>
          <a:xfrm>
            <a:off x="1197358" y="4100725"/>
            <a:ext cx="720648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2"/>
                </a:solidFill>
              </a:rPr>
              <a:t>Esqueça os problemas de atualização e manutenção complicada! O </a:t>
            </a:r>
            <a:r>
              <a:rPr lang="pt-BR" sz="3200" dirty="0" err="1">
                <a:solidFill>
                  <a:schemeClr val="bg2"/>
                </a:solidFill>
              </a:rPr>
              <a:t>WordPress</a:t>
            </a:r>
            <a:r>
              <a:rPr lang="pt-BR" sz="3200" dirty="0">
                <a:solidFill>
                  <a:schemeClr val="bg2"/>
                </a:solidFill>
              </a:rPr>
              <a:t> oferece atualizações regulares para garantir que seu site esteja sempre seguro e funcionando perfeitamente. Com plugins e temas atualizáveis com um clique, manter seu site em ótimo estado nunca foi tão fácil.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922091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F5C39C5-63FC-45B6-9959-FECDFAFC2ED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A3C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F77B03F-0181-4DA6-9775-016670A11FBF}"/>
              </a:ext>
            </a:extLst>
          </p:cNvPr>
          <p:cNvSpPr txBox="1"/>
          <p:nvPr/>
        </p:nvSpPr>
        <p:spPr>
          <a:xfrm>
            <a:off x="1143000" y="6617096"/>
            <a:ext cx="73152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400" b="1" spc="600" dirty="0">
                <a:solidFill>
                  <a:schemeClr val="bg2"/>
                </a:solidFill>
                <a:latin typeface="Cooper Black" panose="0208090404030B020404" pitchFamily="18" charset="0"/>
              </a:rPr>
              <a:t>Flexibilidade e Escalabilidade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84815F2-9167-468A-A55E-1B8A0DC44A3E}"/>
              </a:ext>
            </a:extLst>
          </p:cNvPr>
          <p:cNvSpPr txBox="1"/>
          <p:nvPr/>
        </p:nvSpPr>
        <p:spPr>
          <a:xfrm>
            <a:off x="1143000" y="1231006"/>
            <a:ext cx="731520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400" b="1" spc="600" dirty="0">
                <a:ln>
                  <a:solidFill>
                    <a:schemeClr val="bg1"/>
                  </a:solidFill>
                </a:ln>
                <a:noFill/>
                <a:latin typeface="Arial Rounded MT Bold" panose="020F0704030504030204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1075228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438</Words>
  <Application>Microsoft Office PowerPoint</Application>
  <PresentationFormat>Papel A3 (297 x 420 mm)</PresentationFormat>
  <Paragraphs>23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1" baseType="lpstr">
      <vt:lpstr>Arial</vt:lpstr>
      <vt:lpstr>Arial Rounded MT Bold</vt:lpstr>
      <vt:lpstr>Calibri</vt:lpstr>
      <vt:lpstr>Calibri Light</vt:lpstr>
      <vt:lpstr>Cooper Black</vt:lpstr>
      <vt:lpstr>Söhne</vt:lpstr>
      <vt:lpstr>Stencil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Vinnie</dc:creator>
  <cp:lastModifiedBy>Vinnie</cp:lastModifiedBy>
  <cp:revision>16</cp:revision>
  <dcterms:created xsi:type="dcterms:W3CDTF">2024-04-30T22:55:51Z</dcterms:created>
  <dcterms:modified xsi:type="dcterms:W3CDTF">2024-05-12T02:17:42Z</dcterms:modified>
</cp:coreProperties>
</file>