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149974c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149974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e149974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e149974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e149974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e149974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e149974c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e149974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149974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149974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149974c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e149974c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e149974c6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e149974c6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149974c6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149974c6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Software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 Gerson Risso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Procedimentos das aulas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saúde em primeiro lugar!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Siga as orientações passadas pela instituição;</a:t>
            </a:r>
            <a:endParaRPr b="1">
              <a:solidFill>
                <a:srgbClr val="FF0000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Aulas presenciais;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Atenção à chamada;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Material disponível no link fornecido pelo professor;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Material disponível no BlackBoard;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Aulas teóricas/práticas.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mínimo necessário: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Pacote JDK 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NetBeans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Posso usar outro IDE?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Eclipse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IntelliJ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VSCode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datas de entregas de trabalhos e avaliações serão informados em breve;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Exercícios nas aulas;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importância da ADO;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Avaliações com ênfase na prática.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da disciplina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426425"/>
            <a:ext cx="8520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Revisão de O. O.;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Padrões de projetos;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Padrão arquitetural MVC;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Framework;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Microsserviços;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- Herança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uma classe herda recursos de outra classe, ocorre herança entre as classes.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Sendo que a classe que passa a herança, é mais geral e aquela que herda, mais específica.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350" y="2116375"/>
            <a:ext cx="3017050" cy="21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11700" y="2473025"/>
            <a:ext cx="3668100" cy="461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Não há, em Java, herança múltipla!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- Herança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84475" y="1087200"/>
            <a:ext cx="8427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Diagrama de classes da UML.</a:t>
            </a:r>
            <a:endParaRPr b="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000" y="1425325"/>
            <a:ext cx="4318299" cy="35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84475" y="2176125"/>
            <a:ext cx="3054900" cy="104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 sinal de - (menos) denota um recurso privativo.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 sinal de + (mais) denota um recurso público.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84475" y="3362325"/>
            <a:ext cx="3054900" cy="615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# protegido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~ pacote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97375" y="1676213"/>
            <a:ext cx="30291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Visibilidade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- Herança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717075"/>
            <a:ext cx="40005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diagrama de classes apresentado, deve ser escrito em Java, obedecendo a relação apresentada no desenho.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200" y="1183975"/>
            <a:ext cx="4405774" cy="245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- Herança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717075"/>
            <a:ext cx="85206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Exercício: Implemente em Java um projeto representado pelo diagrama de classes da UML. Escreva também os construtores para cada classe. Escreva, ainda, uma classe para testar as classes apresentadas.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