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92D3A6-8A8D-4980-896F-010DCB1F7A2F}">
  <a:tblStyle styleId="{C292D3A6-8A8D-4980-896F-010DCB1F7A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da446f4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da446f4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da446f49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da446f49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f7027a5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f7027a5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63e8066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63e8066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47f610a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47f610a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a7ba6459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a7ba6459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a7ba6459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a7ba6459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a7ba6459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a7ba6459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47f610a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47f610a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a7ba6459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a7ba6459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dotengine.org/en/stable/tutorials/animation/animation_tree.html#statemachin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de Projeto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State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sistema de gerenciamento de tarefas possui três estados para as tarefas realizadas por seus funcionários: </a:t>
            </a: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pendente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atrasada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concluída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Elabore um projeto Java que simule um sistema dessa natureza aplicando o padrão state.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máquina de estado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850" y="1923125"/>
            <a:ext cx="646829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63" y="65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Catálogo GoF</a:t>
            </a:r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595050" y="169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{C292D3A6-8A8D-4980-896F-010DCB1F7A2F}</a:tableStyleId>
              </a:tblPr>
              <a:tblGrid>
                <a:gridCol w="1622475"/>
                <a:gridCol w="1622475"/>
                <a:gridCol w="1622475"/>
                <a:gridCol w="1622475"/>
                <a:gridCol w="1622475"/>
              </a:tblGrid>
              <a:tr h="265350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Propósito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 hMerge="1"/>
                <a:tc hMerge="1"/>
              </a:tr>
              <a:tr h="2653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De criação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Estrutural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Comportamental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070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Escopo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Classe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Factory Method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Adapter(Class)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Interpreter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Template Method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16824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Objeto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Abstract Factory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Builder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Prototype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Singleton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Adapter(Object)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Bridge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Composite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Decorator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Facade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Flyweight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Proxy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Chain Responsibility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Command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Iterator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Mediator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Memento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Observer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0000"/>
                          </a:solidFill>
                        </a:rPr>
                        <a:t>State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Strategy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Visitor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14"/>
          <p:cNvSpPr txBox="1"/>
          <p:nvPr/>
        </p:nvSpPr>
        <p:spPr>
          <a:xfrm>
            <a:off x="727700" y="1189475"/>
            <a:ext cx="7847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Adaptado do livro Padrões de Projetos: Soluções Reutilizáveis de Software Orientados a Objetos.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State (Object for states)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Propósito - Comportamental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Permite a um objeto alterar seu comportamento quando o seu estado interno muda</a:t>
            </a:r>
            <a:r>
              <a:rPr lang="pt-BR"/>
              <a:t>. O objeto parecerá ter mudado sua classe.</a:t>
            </a:r>
            <a:r>
              <a:rPr lang="pt-BR"/>
              <a:t> (Gof)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State (</a:t>
            </a:r>
            <a:r>
              <a:rPr lang="pt-BR"/>
              <a:t>Object for states</a:t>
            </a:r>
            <a:r>
              <a:rPr lang="pt-BR"/>
              <a:t>)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8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 o padrão state em um dos dois casos seguintes: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comportamento de um objeto depende do seu estado e ele pode mudar seu comportamento em tempo de execução, dependendo desse estado. (GoF);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Operações têm comandos condicionais grandes, de várias alternativas, que dependem do estado do objeto. (GoF)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Animação de personagens e/ou produzir movimentos complexos: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https://docs.godotengine.org/en/stable/tutorials/animation/animation_tree.html#statemachine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Diagrama de  máquinas de estados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Estados possíveis em JPA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7650" y="1235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1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575" y="1770550"/>
            <a:ext cx="6266850" cy="3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2 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675" y="1853850"/>
            <a:ext cx="437970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Estados de um objeto em JPA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575" y="1794025"/>
            <a:ext cx="6089850" cy="33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UML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738" y="1853850"/>
            <a:ext cx="404613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