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F9334D-F4B8-43AD-B247-8338D874B6DA}">
  <a:tblStyle styleId="{B9F9334D-F4B8-43AD-B247-8338D874B6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aleway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ff7027a5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ff7027a5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263e8066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263e8066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47f610af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47f610af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47f610a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47f610a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48cbbd56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48cbbd56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Padrões de Projeto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Strategy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63" y="654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Catálogo GoF</a:t>
            </a:r>
            <a:endParaRPr/>
          </a:p>
        </p:txBody>
      </p:sp>
      <p:graphicFrame>
        <p:nvGraphicFramePr>
          <p:cNvPr id="93" name="Google Shape;93;p14"/>
          <p:cNvGraphicFramePr/>
          <p:nvPr/>
        </p:nvGraphicFramePr>
        <p:xfrm>
          <a:off x="595050" y="169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{B9F9334D-F4B8-43AD-B247-8338D874B6DA}</a:tableStyleId>
              </a:tblPr>
              <a:tblGrid>
                <a:gridCol w="1622475"/>
                <a:gridCol w="1622475"/>
                <a:gridCol w="1622475"/>
                <a:gridCol w="1622475"/>
                <a:gridCol w="1622475"/>
              </a:tblGrid>
              <a:tr h="265350"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 rowSpan="2"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Propósito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 hMerge="1"/>
                <a:tc hMerge="1"/>
              </a:tr>
              <a:tr h="26535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De criação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Estrutural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Comportamental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4070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Escopo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Classe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Factory Method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Adapter(Class)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Interpreter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Template Method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16824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Objeto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Abstract Factory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Builder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Prototype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Singleton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Adapter(Object)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Bridge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Composite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Decorator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Facade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Flyweight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Proxy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Chain Responsibility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Command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Iterator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Mediator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Memento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Observer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State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0000"/>
                          </a:solidFill>
                        </a:rPr>
                        <a:t>Strategy</a:t>
                      </a:r>
                      <a:endParaRPr b="1" sz="12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Visitor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94;p14"/>
          <p:cNvSpPr txBox="1"/>
          <p:nvPr/>
        </p:nvSpPr>
        <p:spPr>
          <a:xfrm>
            <a:off x="727700" y="1189475"/>
            <a:ext cx="78471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Adaptado do livro Padrões de Projetos: Soluções Reutilizáveis de Software Orientados a Objetos.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Strategy (Policy)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Propósito - Comportamental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Definir uma família de algoritmos, encapsular cada uma delas e torná-las </a:t>
            </a:r>
            <a:r>
              <a:rPr lang="pt-BR"/>
              <a:t>intercambiáveis. Strategy permite que o algoritmo varie independentemente dos clientes que o utilizam.</a:t>
            </a:r>
            <a:r>
              <a:rPr lang="pt-BR"/>
              <a:t>  (Gof)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Strategy (Policy)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Quando há diversos algoritmos  que realizam tarefas semelhantes, podemos extrair essas tarefas e colocá-las em classes especializadas.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7650" y="1278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Strategy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850" y="1813350"/>
            <a:ext cx="637830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1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3348600" cy="1494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Uma loja virtual oferece várias opções de entrega, por empresas diferentes. E que, por sua vez, cobram valores distintos.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Vamos considerar uma lista com três empresas: XPTO, ABC e CBA.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450" y="2098750"/>
            <a:ext cx="4904824" cy="94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4642863" y="3656275"/>
            <a:ext cx="4014000" cy="446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F0000"/>
                </a:solidFill>
              </a:rPr>
              <a:t>O que faríamos normalmente?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729450" y="3656275"/>
            <a:ext cx="3348600" cy="615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</a:rPr>
              <a:t>O cálculo é realizado assim: </a:t>
            </a:r>
            <a:r>
              <a:rPr b="1" lang="pt-BR" sz="1300">
                <a:solidFill>
                  <a:schemeClr val="dk2"/>
                </a:solidFill>
              </a:rPr>
              <a:t>distancia*taxa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