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20ef7985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20ef7985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b55cb9c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b55cb9c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0ef798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0ef798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20ef798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20ef798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20ef7985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20ef7985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0ef7985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20ef7985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20ef798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20ef798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20ef7985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20ef7985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b55cb9a9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b55cb9a9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55cb9a9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b55cb9a9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/>
              <a:t>Classes internas</a:t>
            </a:r>
            <a:endParaRPr b="1"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>
                <a:solidFill>
                  <a:schemeClr val="dk1"/>
                </a:solidFill>
              </a:rPr>
              <a:t>Classes</a:t>
            </a:r>
            <a:r>
              <a:rPr b="1" lang="pt-BR" sz="2700">
                <a:solidFill>
                  <a:schemeClr val="dk1"/>
                </a:solidFill>
              </a:rPr>
              <a:t> anônimas e expressões lambdas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826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Outro exemplo prático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82625" y="1017725"/>
            <a:ext cx="2759700" cy="39285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public class Pessoa{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private String nome;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private int idade;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public Pessoa() {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}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public Pessoa(String nome, int idade) {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    this.nome = nome;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    this.idade = idade;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}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public String getNome() {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    return nome;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}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public void setNome(String nome) {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    this.nome = nome;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}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public int getIdade() {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    return idade;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}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public void setIdade(int idade) {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    this.idade = idade;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}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@Override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public String toString() {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    return "Pessoa{" + "nome=" + nome + ", idade=" + idade + '}';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1000"/>
              <a:t>    }    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1000"/>
              <a:t>}</a:t>
            </a:r>
            <a:endParaRPr sz="1000"/>
          </a:p>
        </p:txBody>
      </p:sp>
      <p:sp>
        <p:nvSpPr>
          <p:cNvPr id="119" name="Google Shape;119;p22"/>
          <p:cNvSpPr txBox="1"/>
          <p:nvPr/>
        </p:nvSpPr>
        <p:spPr>
          <a:xfrm>
            <a:off x="2946550" y="1017725"/>
            <a:ext cx="2759700" cy="4032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import java.util.ArrayList;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import java.util.List;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import java.util.function.Consumer;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public class UsaLista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public static void main(String[] args)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List&lt;Pessoa&gt; lista=new ArrayList&lt;&gt;();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Pessoa p1=new Pessoa("Gerson", 12);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Pessoa p2=new Pessoa("Anna", 23);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Pessoa p3=new Pessoa("Sandra", 14);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lista.add(p1);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lista.add(p2);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lista.add(p3);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Consumer consumer=new Consumer()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    @Override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    public void accept(Object obj)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        Pessoa p=(Pessoa) obj;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        System.out.println(p);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};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lista.forEach(consumer);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}</a:t>
            </a:r>
            <a:endParaRPr sz="1000"/>
          </a:p>
        </p:txBody>
      </p:sp>
      <p:sp>
        <p:nvSpPr>
          <p:cNvPr id="120" name="Google Shape;120;p22"/>
          <p:cNvSpPr txBox="1"/>
          <p:nvPr/>
        </p:nvSpPr>
        <p:spPr>
          <a:xfrm>
            <a:off x="5749275" y="1017725"/>
            <a:ext cx="3300600" cy="3109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public class UsaLista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public static void main(String[] args)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List&lt;Pessoa&gt; lista=new ArrayList&lt;&gt;();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Pessoa p1=new Pessoa("Gerson", 12);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Pessoa p2=new Pessoa("Anna", 23);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Pessoa p3=new Pessoa("Sandra", 14);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lista.add(p1);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lista.add(p2);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lista.add(p3);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Consumer consumer=(Consumer)(Object obj) -&gt;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    Pessoa p=(Pessoa) obj;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    System.out.println(p);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};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lista.forEach(consumer);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}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Dada a classe Pet com os atributos nome e idade. Pede-se:</a:t>
            </a:r>
            <a:endParaRPr sz="1400">
              <a:solidFill>
                <a:schemeClr val="dk1"/>
              </a:solidFill>
            </a:endParaRPr>
          </a:p>
          <a:p>
            <a:pPr indent="-317500" lvl="0" marL="3600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arenR"/>
            </a:pPr>
            <a:r>
              <a:rPr lang="pt-BR" sz="1400">
                <a:solidFill>
                  <a:schemeClr val="dk1"/>
                </a:solidFill>
              </a:rPr>
              <a:t>Escreva a classe Pet;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3600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arenR"/>
            </a:pPr>
            <a:r>
              <a:rPr lang="pt-BR" sz="1400">
                <a:solidFill>
                  <a:schemeClr val="dk1"/>
                </a:solidFill>
              </a:rPr>
              <a:t>Escreva uma classe principal que adicione à lista seis objetos Pet;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3600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arenR"/>
            </a:pPr>
            <a:r>
              <a:rPr lang="pt-BR" sz="1400">
                <a:solidFill>
                  <a:schemeClr val="dk1"/>
                </a:solidFill>
              </a:rPr>
              <a:t>Apresente a lista ordenada. Deve utilizar o método sort da lista (lista.sort), com isso será necessário implementar a interface Comparator. Faça isso de duas maneiras: </a:t>
            </a:r>
            <a:endParaRPr sz="1400">
              <a:solidFill>
                <a:schemeClr val="dk1"/>
              </a:solidFill>
            </a:endParaRPr>
          </a:p>
          <a:p>
            <a:pPr indent="-317500" lvl="0" marL="11700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pt-BR" sz="1400">
                <a:solidFill>
                  <a:schemeClr val="dk1"/>
                </a:solidFill>
              </a:rPr>
              <a:t>Usando classe anônima;</a:t>
            </a:r>
            <a:endParaRPr sz="1400">
              <a:solidFill>
                <a:schemeClr val="dk1"/>
              </a:solidFill>
            </a:endParaRPr>
          </a:p>
          <a:p>
            <a:pPr indent="-317500" lvl="0" marL="1170000" rtl="0" algn="just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400"/>
              <a:buAutoNum type="arabicParenR"/>
            </a:pPr>
            <a:r>
              <a:rPr lang="pt-BR" sz="1400">
                <a:solidFill>
                  <a:schemeClr val="dk1"/>
                </a:solidFill>
              </a:rPr>
              <a:t>Expressão lambda.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 interna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832300" y="1340700"/>
            <a:ext cx="3000000" cy="2555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public class Externa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public void exibir(){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 System.out.println("Externa");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public class Interna{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  public void exibir(){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      System.out.println("Interna");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832300" y="1340700"/>
            <a:ext cx="3000000" cy="34170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import exemplos.Externa.Interna;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public class TestaClasses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public static void main(String[] args)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 Externa externa=new Externa();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 //externa.exibir();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 Interna interna=externa.new Interna();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 interna.exibir();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}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1340700"/>
            <a:ext cx="2520600" cy="169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 ser útil em situações onde os recursos definidos em uma classe, seja de interesse para uma outra classe somente.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Lista Encadeada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anônimas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05100" y="1951650"/>
            <a:ext cx="3241800" cy="10473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500">
                <a:solidFill>
                  <a:schemeClr val="dk1"/>
                </a:solidFill>
              </a:rPr>
              <a:t>public interface Exibir {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500">
                <a:solidFill>
                  <a:schemeClr val="dk1"/>
                </a:solidFill>
              </a:rPr>
              <a:t>    public void exibirNome();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500">
                <a:solidFill>
                  <a:schemeClr val="dk1"/>
                </a:solidFill>
              </a:rPr>
              <a:t>    public void exibirSobreNome();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500">
                <a:solidFill>
                  <a:schemeClr val="dk1"/>
                </a:solidFill>
              </a:rPr>
              <a:t>}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553350" y="1901250"/>
            <a:ext cx="5334300" cy="306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public class ExemploAnonima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    public static void main(String[] args)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         Exibir nome=new Exibir()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             @Override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             public void exibirNome()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                 System.out.println("Gerson");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           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             @Override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             public void exibirSobreNome()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                 System.out.println("Risso");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           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         };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         nome.exibirNome();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         nome.exibirSobreNome();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  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}</a:t>
            </a:r>
            <a:endParaRPr sz="1100"/>
          </a:p>
        </p:txBody>
      </p:sp>
      <p:sp>
        <p:nvSpPr>
          <p:cNvPr id="71" name="Google Shape;71;p15"/>
          <p:cNvSpPr txBox="1"/>
          <p:nvPr/>
        </p:nvSpPr>
        <p:spPr>
          <a:xfrm>
            <a:off x="266350" y="1258325"/>
            <a:ext cx="8621400" cy="61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Definimos a classe e a instanciamos ao mesmo tempo.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Útil quando desejamos realizar algum processamento em um único ponto do código.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anônimas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verificar detalhes da classe anônima: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Acesse o prompt de comando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Localize a</a:t>
            </a:r>
            <a:r>
              <a:rPr lang="pt-BR">
                <a:solidFill>
                  <a:schemeClr val="dk1"/>
                </a:solidFill>
              </a:rPr>
              <a:t>s</a:t>
            </a:r>
            <a:r>
              <a:rPr lang="pt-BR">
                <a:solidFill>
                  <a:schemeClr val="dk1"/>
                </a:solidFill>
              </a:rPr>
              <a:t> classes compiladas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Faça javap -c nome_da_classe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anônimas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63" y="1322525"/>
            <a:ext cx="853686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80100" y="445025"/>
            <a:ext cx="87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Interfaces Funcionais</a:t>
            </a:r>
            <a:endParaRPr sz="4577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80100" y="1754525"/>
            <a:ext cx="3987900" cy="19266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430">
                <a:solidFill>
                  <a:schemeClr val="dk1"/>
                </a:solidFill>
              </a:rPr>
              <a:t>Uma Interface com implementação</a:t>
            </a:r>
            <a:endParaRPr b="1" sz="14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4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30">
                <a:solidFill>
                  <a:schemeClr val="dk1"/>
                </a:solidFill>
              </a:rPr>
              <a:t>@FunctionalInterface</a:t>
            </a:r>
            <a:endParaRPr sz="14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30">
                <a:solidFill>
                  <a:schemeClr val="dk1"/>
                </a:solidFill>
              </a:rPr>
              <a:t>public interface NomeCompleto { </a:t>
            </a:r>
            <a:endParaRPr sz="14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30">
                <a:solidFill>
                  <a:schemeClr val="dk1"/>
                </a:solidFill>
              </a:rPr>
              <a:t>    public String getNome(); </a:t>
            </a:r>
            <a:endParaRPr sz="14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30">
                <a:solidFill>
                  <a:schemeClr val="dk1"/>
                </a:solidFill>
              </a:rPr>
              <a:t>    </a:t>
            </a:r>
            <a:endParaRPr sz="14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30">
                <a:solidFill>
                  <a:schemeClr val="dk1"/>
                </a:solidFill>
              </a:rPr>
              <a:t>    default void exibir(String nome){</a:t>
            </a:r>
            <a:endParaRPr sz="14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30">
                <a:solidFill>
                  <a:schemeClr val="dk1"/>
                </a:solidFill>
              </a:rPr>
              <a:t>        System.out.println(nome.replace(" ","\n"));</a:t>
            </a:r>
            <a:endParaRPr sz="14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30">
                <a:solidFill>
                  <a:schemeClr val="dk1"/>
                </a:solidFill>
              </a:rPr>
              <a:t>    }</a:t>
            </a:r>
            <a:endParaRPr sz="14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430">
                <a:solidFill>
                  <a:schemeClr val="dk1"/>
                </a:solidFill>
              </a:rPr>
              <a:t>}</a:t>
            </a:r>
            <a:endParaRPr sz="1430">
              <a:solidFill>
                <a:schemeClr val="dk1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133175" y="1754525"/>
            <a:ext cx="4920600" cy="2986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 class NomePessoa 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public static void main(String[] args)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NomeCompleto nome=new NomeCompleto(){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public String getNome()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return "Gerson Risso";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nome.exibir(nome.getNome());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80100" y="1078325"/>
            <a:ext cx="8983800" cy="615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interface funcional possui apenas um método abstrato. Pode ter métodos default!</a:t>
            </a:r>
            <a:br>
              <a:rPr lang="pt-BR"/>
            </a:br>
            <a:r>
              <a:rPr lang="pt-BR"/>
              <a:t>A anotação @FunctionalInterface garante que uma determinada interface tem a característica citada acima.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 Lambdas </a:t>
            </a:r>
            <a:r>
              <a:rPr lang="pt-BR" sz="2827">
                <a:solidFill>
                  <a:srgbClr val="202122"/>
                </a:solidFill>
                <a:highlight>
                  <a:srgbClr val="FFFFFF"/>
                </a:highlight>
              </a:rPr>
              <a:t>λ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Forma Geral de expressões lambdas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(parâmetros)-&gt;{</a:t>
            </a:r>
            <a:r>
              <a:rPr b="1" lang="pt-BR" sz="1200">
                <a:solidFill>
                  <a:schemeClr val="dk1"/>
                </a:solidFill>
              </a:rPr>
              <a:t>expressão</a:t>
            </a:r>
            <a:r>
              <a:rPr b="1" lang="pt-BR" sz="1200">
                <a:solidFill>
                  <a:schemeClr val="dk1"/>
                </a:solidFill>
              </a:rPr>
              <a:t>;}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Requisito: Necessita de uma interface funcional como base.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A intenção é declarar o método no momento em que será utilizado. Não é necessário definir nome ou tipo de retorno!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2CC"/>
                </a:highlight>
              </a:rPr>
              <a:t>public class NomePessoa { </a:t>
            </a:r>
            <a:endParaRPr sz="12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2CC"/>
                </a:highlight>
              </a:rPr>
              <a:t>    public static void main(String[] args) {</a:t>
            </a:r>
            <a:endParaRPr sz="12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2CC"/>
                </a:highlight>
              </a:rPr>
              <a:t>        </a:t>
            </a:r>
            <a:endParaRPr sz="12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2CC"/>
                </a:highlight>
              </a:rPr>
              <a:t>      NomeCompleto nome=()-&gt;{return "Gerson Risso";};</a:t>
            </a:r>
            <a:endParaRPr sz="12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2CC"/>
                </a:highlight>
              </a:rPr>
              <a:t>     </a:t>
            </a:r>
            <a:endParaRPr sz="12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2CC"/>
                </a:highlight>
              </a:rPr>
              <a:t>      nome.exibir(nome.exibir());</a:t>
            </a:r>
            <a:endParaRPr sz="12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2CC"/>
                </a:highlight>
              </a:rPr>
              <a:t>    } </a:t>
            </a:r>
            <a:endParaRPr sz="12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2CC"/>
                </a:highlight>
              </a:rPr>
              <a:t>}</a:t>
            </a:r>
            <a:endParaRPr sz="12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práticos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637750" y="1161675"/>
            <a:ext cx="3362100" cy="3777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 class Teste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public static void main(String[] args)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Runnable r1 = new Runnable()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@Override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public void run()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Singleton sin = Singleton.getObject();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System.out.println(sin);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Runnable r2 = new Runnable()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@Override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public void run()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Singleton sin = Singleton.getObject();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System.out.println(sin);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};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Thread t1=new Thread(r1);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Thread t2=new Thread(r2);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t1.start();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t2.start();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r>
              <a:rPr lang="pt-BR"/>
              <a:t> 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413450" y="1161675"/>
            <a:ext cx="4096200" cy="44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Com </a:t>
            </a:r>
            <a:r>
              <a:rPr lang="pt-BR" sz="1700">
                <a:solidFill>
                  <a:schemeClr val="dk1"/>
                </a:solidFill>
              </a:rPr>
              <a:t>classes anônimas ...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413450" y="1671650"/>
            <a:ext cx="4096200" cy="3186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public class Singleton 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     private static Singleton singleton=null;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    private Singleton() 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    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    public static Singleton getObject() 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        if(singleton==null){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            return singleton=new Singleton();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        }else{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         return singleton;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        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    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}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práticos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867350" y="1143300"/>
            <a:ext cx="3270300" cy="3416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public class Teste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    public static void main(String[] args)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    Runnable r1 = () -&gt;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            </a:t>
            </a:r>
            <a:r>
              <a:rPr lang="pt-BR"/>
              <a:t>Singleton sin = Singleton.getObject();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            System.out.println(sin);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};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    Runnable r2 = () -&gt;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            </a:t>
            </a:r>
            <a:r>
              <a:rPr lang="pt-BR"/>
              <a:t>Singleton sin = Singleton.getObject();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            System.out.println(sin);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    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    Thread t1 = new Thread(r1);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    Thread t2 = new Thread(r2);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    t1.start();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    t2.start();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311700" y="1143300"/>
            <a:ext cx="4555500" cy="44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</a:rPr>
              <a:t>Com expressões lambdas</a:t>
            </a:r>
            <a:endParaRPr sz="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