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8040275d86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8040275d86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954463adb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954463adb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27ad56c14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27ad56c14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27ad56c14f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27ad56c14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27ad56c14f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27ad56c14f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27ad56c14f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27ad56c14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27ad56c14f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27ad56c14f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27ad56c14f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27ad56c14f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27ad56c14f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27ad56c14f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27ad56c14f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27ad56c14f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00b0b12b3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00b0b12b3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27ad56c14f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27ad56c14f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27ad56c14f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27ad56c14f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8040275d8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8040275d8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954463adbc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954463adbc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9572df8697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9572df8697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954463adbc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954463adbc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572df8697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572df8697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852c5e0f4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852c5e0f4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852c5e0f4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852c5e0f4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12.png"/><Relationship Id="rId5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Modelo em camadas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Padrão Arquitetural MVC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Padrão</a:t>
            </a:r>
            <a:r>
              <a:rPr lang="pt-BR"/>
              <a:t> MVC </a:t>
            </a:r>
            <a:endParaRPr/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1152475"/>
            <a:ext cx="8520600" cy="38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Vantagens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Organização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Distribuição em especialidades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Fácil manutenção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Reúso de recursos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Mais fácil de testar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Desenvolvimento simultâneo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Padrão MVC </a:t>
            </a:r>
            <a:endParaRPr/>
          </a:p>
        </p:txBody>
      </p:sp>
      <p:sp>
        <p:nvSpPr>
          <p:cNvPr id="120" name="Google Shape;120;p23"/>
          <p:cNvSpPr txBox="1"/>
          <p:nvPr>
            <p:ph idx="1" type="body"/>
          </p:nvPr>
        </p:nvSpPr>
        <p:spPr>
          <a:xfrm>
            <a:off x="311700" y="1152475"/>
            <a:ext cx="8520600" cy="38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Desvantagens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Tempo maior para modelar o sistema.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Requer especialização de pessoal.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Inadequado para sistemas pequenos, pode gerar complexidade.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</a:t>
            </a:r>
            <a:r>
              <a:rPr lang="pt-BR"/>
              <a:t> MVC </a:t>
            </a:r>
            <a:endParaRPr/>
          </a:p>
        </p:txBody>
      </p:sp>
      <p:sp>
        <p:nvSpPr>
          <p:cNvPr id="126" name="Google Shape;126;p24"/>
          <p:cNvSpPr txBox="1"/>
          <p:nvPr>
            <p:ph idx="1" type="body"/>
          </p:nvPr>
        </p:nvSpPr>
        <p:spPr>
          <a:xfrm>
            <a:off x="311700" y="1152475"/>
            <a:ext cx="8520600" cy="38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Exemplo: Criar uma aplicação desktop, padrão arquitetural MVC, para inserir informações de um cliente e </a:t>
            </a:r>
            <a:r>
              <a:rPr lang="pt-BR"/>
              <a:t>exibi</a:t>
            </a:r>
            <a:r>
              <a:rPr lang="pt-BR"/>
              <a:t>-las.</a:t>
            </a:r>
            <a:endParaRPr/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7" name="Google Shape;12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4225" y="2145325"/>
            <a:ext cx="2495550" cy="280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</a:t>
            </a:r>
            <a:r>
              <a:rPr lang="pt-BR"/>
              <a:t> MVC  - Classe Gui</a:t>
            </a:r>
            <a:endParaRPr/>
          </a:p>
        </p:txBody>
      </p:sp>
      <p:pic>
        <p:nvPicPr>
          <p:cNvPr id="133" name="Google Shape;13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5650" y="1017725"/>
            <a:ext cx="3692697" cy="3883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 MVC</a:t>
            </a:r>
            <a:r>
              <a:rPr lang="pt-BR"/>
              <a:t> - Classe Gui</a:t>
            </a:r>
            <a:endParaRPr/>
          </a:p>
        </p:txBody>
      </p:sp>
      <p:pic>
        <p:nvPicPr>
          <p:cNvPr id="139" name="Google Shape;13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6113" y="1017725"/>
            <a:ext cx="4051771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 MVC</a:t>
            </a:r>
            <a:r>
              <a:rPr lang="pt-BR"/>
              <a:t> - Classe Gui</a:t>
            </a:r>
            <a:r>
              <a:rPr lang="pt-BR"/>
              <a:t> </a:t>
            </a:r>
            <a:endParaRPr/>
          </a:p>
        </p:txBody>
      </p:sp>
      <p:pic>
        <p:nvPicPr>
          <p:cNvPr id="145" name="Google Shape;14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8913" y="1017725"/>
            <a:ext cx="6726180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 MVC - Classe Gui </a:t>
            </a:r>
            <a:endParaRPr/>
          </a:p>
        </p:txBody>
      </p:sp>
      <p:pic>
        <p:nvPicPr>
          <p:cNvPr id="151" name="Google Shape;15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550" y="1111425"/>
            <a:ext cx="7962900" cy="332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 MVC - Classe Controle </a:t>
            </a:r>
            <a:endParaRPr/>
          </a:p>
        </p:txBody>
      </p:sp>
      <p:pic>
        <p:nvPicPr>
          <p:cNvPr id="157" name="Google Shape;15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4363" y="1069775"/>
            <a:ext cx="5695264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 MVC - Classe Controle </a:t>
            </a:r>
            <a:endParaRPr/>
          </a:p>
        </p:txBody>
      </p:sp>
      <p:pic>
        <p:nvPicPr>
          <p:cNvPr id="163" name="Google Shape;16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0550" y="1149300"/>
            <a:ext cx="4782898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 MVC - Classe Cliente </a:t>
            </a:r>
            <a:endParaRPr/>
          </a:p>
        </p:txBody>
      </p:sp>
      <p:pic>
        <p:nvPicPr>
          <p:cNvPr id="169" name="Google Shape;16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7488" y="1170125"/>
            <a:ext cx="5249017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FFBB94"/>
                </a:solidFill>
              </a:rPr>
              <a:t> </a:t>
            </a:r>
            <a:r>
              <a:rPr lang="pt-BR"/>
              <a:t>Arquitetura Modelo-Visão-Controle - MVC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729450" y="1547400"/>
            <a:ext cx="40302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MVC </a:t>
            </a:r>
            <a:r>
              <a:rPr lang="pt-BR" sz="1400"/>
              <a:t>são as iniciais</a:t>
            </a:r>
            <a:r>
              <a:rPr lang="pt-BR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de Model-View-Controller, é um padrão de arquitetura de software focado no reuso de código e na separação de conceitos em três camadas interconectadas, onde a apresentação dos dados e a interação com os usuários (front-end) são separados dos métodos que interagem com o banco de dados (back-end).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9400" y="3446850"/>
            <a:ext cx="3930250" cy="159667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4759650" y="1547400"/>
            <a:ext cx="4273200" cy="31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2"/>
                </a:solidFill>
              </a:rPr>
              <a:t>Model(Modelo):</a:t>
            </a:r>
            <a:r>
              <a:rPr lang="pt-BR">
                <a:solidFill>
                  <a:schemeClr val="dk2"/>
                </a:solidFill>
              </a:rPr>
              <a:t> A responsabilidade do modelo é representar o negócio. Também é responsável pelo acesso e manipulação dos dados na sua aplicação.</a:t>
            </a:r>
            <a:endParaRPr>
              <a:solidFill>
                <a:schemeClr val="dk2"/>
              </a:solidFill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2"/>
                </a:solidFill>
              </a:rPr>
              <a:t>View(Visão):</a:t>
            </a:r>
            <a:r>
              <a:rPr lang="pt-BR">
                <a:solidFill>
                  <a:schemeClr val="dk2"/>
                </a:solidFill>
              </a:rPr>
              <a:t> É responsável pela interface que será apresentada, mostrando as informações do modelo para o usuário.</a:t>
            </a:r>
            <a:endParaRPr>
              <a:solidFill>
                <a:schemeClr val="dk2"/>
              </a:solidFill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2"/>
                </a:solidFill>
              </a:rPr>
              <a:t>Controller(Controle): </a:t>
            </a:r>
            <a:r>
              <a:rPr lang="pt-BR">
                <a:solidFill>
                  <a:schemeClr val="dk2"/>
                </a:solidFill>
              </a:rPr>
              <a:t>É responsável por “ligar” o model e à view, fazendo com que os modelos possam ser repassados para às views e vice-versa.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 MVC - Classe Cliente </a:t>
            </a:r>
            <a:endParaRPr/>
          </a:p>
        </p:txBody>
      </p:sp>
      <p:pic>
        <p:nvPicPr>
          <p:cNvPr id="175" name="Google Shape;17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00" y="1180550"/>
            <a:ext cx="7519389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 MVC - Classe CadastrarCliente </a:t>
            </a:r>
            <a:endParaRPr/>
          </a:p>
        </p:txBody>
      </p:sp>
      <p:pic>
        <p:nvPicPr>
          <p:cNvPr id="181" name="Google Shape;18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3525" y="1159725"/>
            <a:ext cx="6076950" cy="358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Padrão MVC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Criado por Trygve Mikkjel Heyerdahl Reenskaug (Cientista da computação)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Inicialmente foi concebido no contexto desktop.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Artigo:</a:t>
            </a:r>
            <a:r>
              <a:rPr lang="pt-BR"/>
              <a:t>Applications Programming in Smalltalk-80: How to use Model-View-Controller (MVC)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Citado por GoF como uma tríade de objetos (camadas) Model/View/Controller. Antes do MVC os projetos agrupavam os três objetos.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Padrão MVC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Pode ser utilizado em projetos: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Mobile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Web 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Desktop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5549" y="1152475"/>
            <a:ext cx="957250" cy="100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95549" y="3118000"/>
            <a:ext cx="3599449" cy="145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0045" y="1152475"/>
            <a:ext cx="774950" cy="138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Padrão MVC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Tiers/Layers (Camadas)</a:t>
            </a:r>
            <a:endParaRPr b="1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b="1" lang="pt-BR"/>
              <a:t>Tiers </a:t>
            </a:r>
            <a:r>
              <a:rPr lang="pt-BR"/>
              <a:t>- Camadas físicas</a:t>
            </a:r>
            <a:r>
              <a:rPr b="1" lang="pt-BR"/>
              <a:t> </a:t>
            </a:r>
            <a:endParaRPr b="1"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b="1" lang="pt-BR"/>
              <a:t>Layers</a:t>
            </a:r>
            <a:r>
              <a:rPr lang="pt-BR"/>
              <a:t> - Camadas lógicas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Padrão MVC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b="1" lang="pt-BR"/>
              <a:t>Acoplamento </a:t>
            </a:r>
            <a:r>
              <a:rPr lang="pt-BR"/>
              <a:t>- Se uma classe tem pouca </a:t>
            </a:r>
            <a:r>
              <a:rPr lang="pt-BR"/>
              <a:t>dependência</a:t>
            </a:r>
            <a:r>
              <a:rPr lang="pt-BR"/>
              <a:t> de outra classe, isso </a:t>
            </a:r>
            <a:r>
              <a:rPr lang="pt-BR"/>
              <a:t>significa que têm baixo acoplamento. Isso é bom!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b="1" lang="pt-BR"/>
              <a:t>Coesão - </a:t>
            </a:r>
            <a:r>
              <a:rPr lang="pt-BR"/>
              <a:t>Quando uma classe tem um propósito bem definido ela é coesa. Isso é bom!</a:t>
            </a:r>
            <a:endParaRPr/>
          </a:p>
          <a:p>
            <a:pPr indent="0" lvl="0" marL="91440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91440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pt-BR"/>
              <a:t> </a:t>
            </a:r>
            <a:endParaRPr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Padrão MVC</a:t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677275" cy="309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Padrão MVC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Visão</a:t>
            </a:r>
            <a:endParaRPr b="1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Camada responsável pela apresentação de resultados, gráficos, planilhas, formulários etc. Em um serviço web é representado pelas tecnologias HTML, JSP, CSS entre outras.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Um conjunto de dados podem ser exibidos de formas diferentes, conforme a necessidade do usuário.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Padrão MVC</a:t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152475"/>
            <a:ext cx="8520600" cy="36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/>
              <a:t>Modelo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Contém às regras de negócio, a interação com a base de dados através da instruções SQL.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Representadas pelas classes Java, onde os métodos lançam exceções.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/>
              <a:t>Controle</a:t>
            </a:r>
            <a:endParaRPr b="1"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Basicamente mapeia </a:t>
            </a:r>
            <a:r>
              <a:rPr lang="pt-BR"/>
              <a:t>às</a:t>
            </a:r>
            <a:r>
              <a:rPr lang="pt-BR"/>
              <a:t> ações requeridas nas camadas de visão e modelo. </a:t>
            </a:r>
            <a:r>
              <a:rPr lang="pt-BR"/>
              <a:t>Cuidando do tratamento dos eventos que ocorrem fora dessa camada.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Pode ser representada por um servlet.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