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c24da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c24da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3e9dfa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3e9dfa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b3273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b3273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b32736e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b32736e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e3253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e3253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aee4f87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aee4f87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aee4f87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aee4f87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e3253b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e3253b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e3253b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e3253b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ae85ca5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ae85ca5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b24b6d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b24b6d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e3253b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e3253b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ae691cbc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ae691cbc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cb5121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cb5121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cb51214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cb51214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adb35e6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adb35e6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e3253b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e3253b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ae691cbc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ae691cbc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b24b6d8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b24b6d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13edd9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13edd9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ae85ca5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ae85ca5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ae85ca5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ae85ca5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85ca5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85ca5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13edd9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13edd9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c24da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c24da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eview.pwabuilder.com/" TargetMode="External"/><Relationship Id="rId4" Type="http://schemas.openxmlformats.org/officeDocument/2006/relationships/hyperlink" Target="https://app-manifest.firebaseapp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iniciusGularte" TargetMode="External"/><Relationship Id="rId4" Type="http://schemas.openxmlformats.org/officeDocument/2006/relationships/hyperlink" Target="https://viniciusgularte.github.io/" TargetMode="External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MODx58t8X_A" TargetMode="External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hatwebcando.today/" TargetMode="External"/><Relationship Id="rId4" Type="http://schemas.openxmlformats.org/officeDocument/2006/relationships/hyperlink" Target="https://pwa.rocks/" TargetMode="External"/><Relationship Id="rId5" Type="http://schemas.openxmlformats.org/officeDocument/2006/relationships/hyperlink" Target="https://developers.google.com/web/fundamentals/codelabs/your-first-pwapp/?hl=pt-br" TargetMode="External"/><Relationship Id="rId6" Type="http://schemas.openxmlformats.org/officeDocument/2006/relationships/hyperlink" Target="https://github.com/ViniciusGularte/pwatchelinux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aresocial.com/global-digital-report-201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Poder das PWAs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Vinicius Gularte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931175"/>
            <a:ext cx="70389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Poucas alterações no código do site;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Utilização de HTML/CSS/Javascript;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Aplicação muito leve (menos de 1MB geralmente);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Suporte à utilização offline;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264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Suporte cross-browser (existem muitos navegadores)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Sem acesso à vibração, sensores, comunicação com outros apps.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Interface web pode perder performance  </a:t>
            </a:r>
            <a:r>
              <a:rPr lang="pt-BR" sz="1300"/>
              <a:t>em </a:t>
            </a:r>
            <a:r>
              <a:rPr lang="pt-BR" sz="1300"/>
              <a:t>aplicações mais pesadas;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725"/>
            <a:ext cx="9143998" cy="52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que é feito ?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Manifest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Service Workers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APIS abertas da web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Boas </a:t>
            </a:r>
            <a:r>
              <a:rPr lang="pt-BR" sz="2400"/>
              <a:t>práticas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 sz="900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https://preview.pwabuilder.com/</a:t>
            </a:r>
            <a:r>
              <a:rPr lang="pt-BR"/>
              <a:t>                          </a:t>
            </a:r>
            <a:r>
              <a:rPr lang="pt-BR" u="sng">
                <a:solidFill>
                  <a:schemeClr val="accent5"/>
                </a:solidFill>
                <a:hlinkClick r:id="rId4"/>
              </a:rPr>
              <a:t>https://app-manifest.firebaseapp.com/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125" y="1011600"/>
            <a:ext cx="2057180" cy="3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850" y="1024724"/>
            <a:ext cx="1872083" cy="332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Service Workers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Rodam em escopo próprio.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Uma vez registrados, rodam em background.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Exigem Https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Passos para o sucesso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1: se não </a:t>
            </a:r>
            <a:r>
              <a:rPr lang="pt-BR"/>
              <a:t>está</a:t>
            </a:r>
            <a:r>
              <a:rPr lang="pt-BR"/>
              <a:t> em cache... armazene-o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2: se já </a:t>
            </a:r>
            <a:r>
              <a:rPr lang="pt-BR"/>
              <a:t>está</a:t>
            </a:r>
            <a:r>
              <a:rPr lang="pt-BR"/>
              <a:t> em cache, verifique se há alguma versão posterior (e atualize o cache)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3: sirva o conteúdo em cache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975" y="75225"/>
            <a:ext cx="3648500" cy="24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Service Workers - Registro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04" y="2085129"/>
            <a:ext cx="7528475" cy="17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Service Workers -  service-worker.js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875" y="1258075"/>
            <a:ext cx="64542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APIS abertas da web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 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vai quebrar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Feito para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602" y="212404"/>
            <a:ext cx="3196121" cy="17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25150"/>
            <a:ext cx="9144001" cy="201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Boas práticas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297500" y="1177325"/>
            <a:ext cx="7038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Acessibilidade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Responsivo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Https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Use de forma certa as  notificações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600" y="315950"/>
            <a:ext cx="2085850" cy="2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Testando nossas PWas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61" y="926525"/>
            <a:ext cx="7358773" cy="41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630500" y="1567550"/>
            <a:ext cx="470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Desenvolvedor FrontEnd na GestãoDS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GITHUB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https://github.com/ViniciusGularte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WEBSITE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https://viniciusgularte.github.io/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50" y="1567550"/>
            <a:ext cx="2822600" cy="2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uso,PWA na Prática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400" y="955924"/>
            <a:ext cx="5952024" cy="39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0" y="41783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Pwa</a:t>
            </a:r>
            <a:r>
              <a:rPr lang="pt-BR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Rocks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sucesso: AliExpress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adotar a metodologia dos Web Apps, o site do AliExpress não entregava uma experiência interessante às pessoas e, além disso, tentava converter quem o acessava em usuários de suas aplicações nativas, estratégia que mostrou não ter dado certo.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Incremento de 104% nas conversões para novos usuários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2x mais páginas visitadas por sessão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Aumento de 74% no tempo gasto por sessão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Domino’s</a:t>
            </a:r>
            <a:br>
              <a:rPr lang="pt-BR"/>
            </a:br>
            <a:r>
              <a:rPr lang="pt-BR"/>
              <a:t>Pizza </a:t>
            </a:r>
            <a:br>
              <a:rPr lang="pt-BR"/>
            </a:br>
            <a:br>
              <a:rPr lang="pt-BR"/>
            </a:br>
            <a:r>
              <a:rPr lang="pt-BR"/>
              <a:t>Caso de uso</a:t>
            </a:r>
            <a:endParaRPr/>
          </a:p>
        </p:txBody>
      </p:sp>
      <p:pic>
        <p:nvPicPr>
          <p:cNvPr descr="Progressive Web App vs Native App" id="277" name="Google Shape;277;p34" title="PWA vs Native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300" y="110325"/>
            <a:ext cx="6563800" cy="4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devo usar sempre PWAS ?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0" y="1105325"/>
            <a:ext cx="383565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155600" y="1393500"/>
            <a:ext cx="71808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/>
              <a:t>“Eu realmente amei aquele website </a:t>
            </a:r>
            <a:r>
              <a:rPr lang="pt-BR" sz="3000"/>
              <a:t>porque</a:t>
            </a:r>
            <a:r>
              <a:rPr lang="pt-BR" sz="3000"/>
              <a:t> sua nota no lighthouse é 100% e eles não </a:t>
            </a:r>
            <a:r>
              <a:rPr lang="pt-BR" sz="3000"/>
              <a:t>incluíram jQuery no final. “ - Ninguém</a:t>
            </a:r>
            <a:r>
              <a:rPr lang="pt-BR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https://whatwebcando.today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https://pwa.rocks/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https://developers.google.com/web/fundamentals/codelabs/your-first-pwapp/?hl=pt-br</a:t>
            </a:r>
            <a:br>
              <a:rPr lang="pt-BR" sz="1400"/>
            </a:br>
            <a:br>
              <a:rPr lang="pt-BR" sz="1400"/>
            </a:br>
            <a:br>
              <a:rPr lang="pt-BR" sz="1400"/>
            </a:br>
            <a:r>
              <a:rPr lang="pt-BR" sz="1400"/>
              <a:t>Link Material Utilizado: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https://github.com/ViniciusGularte/pwatchelinux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Poder das PWAs</a:t>
            </a:r>
            <a:endParaRPr/>
          </a:p>
        </p:txBody>
      </p:sp>
      <p:sp>
        <p:nvSpPr>
          <p:cNvPr id="301" name="Google Shape;301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Vinicius Gularte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PWA, o que é (Progressive Web Apps)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10100" y="1579750"/>
            <a:ext cx="354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“Metodologia de desenvolvimento”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“Progressivamente mais app”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200" y="1095075"/>
            <a:ext cx="3613150" cy="38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r>
              <a:rPr lang="pt-BR"/>
              <a:t> </a:t>
            </a:r>
            <a:r>
              <a:rPr lang="pt-BR"/>
              <a:t>de um PWA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79750" y="1566650"/>
            <a:ext cx="39822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Descobrível: em qualquer busca em sites ele seja efetivamente encontrado.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Linkável: ao encontrar na busca ele seja devidamente aberto através de um link.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Seguro: somente com https (protocolo que implementa a segurança nos sites).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75" y="1436000"/>
            <a:ext cx="36290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de um PWA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37300" y="1591800"/>
            <a:ext cx="403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Progressivo: para qualquer usuário, independente do browser.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Responsivo: feito para qualquer dispositivo: desktop, tablet e mobile.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Sempre Atualizado: não é necessário baixar atualizações do aplicativo, o browser simplesmente irá detectar e atualizar automaticamente, caso necessário.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50" y="1630100"/>
            <a:ext cx="36480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de um PWA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-56625" y="1818250"/>
            <a:ext cx="566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Engajado: através de push notifications, o usuário pode ser constantemente engajado.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Instalável: é possível adicionar um ícone na tela principal do smartphone com apenas um clique.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1727100"/>
            <a:ext cx="3437000" cy="2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de um PWA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02000" y="1688850"/>
            <a:ext cx="40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Conexão: funciona mesmo se o usuário estiver offline.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App-like: o usuário se sente em um aplicativo nativo.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450" y="1549200"/>
            <a:ext cx="36290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dados importantes..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móveis são a principal fonte de conexão com a internet para 60% dos usuários de internet brasileiros.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r>
              <a:rPr lang="pt-BR"/>
              <a:t>rasileiros gastam 4 horas e 45 minutos por dia na internet em seus dispositivos móveis.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Número</a:t>
            </a:r>
            <a:r>
              <a:rPr lang="pt-BR"/>
              <a:t> de apps baixados 7,292 bilhões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Média de apps baixados por brasileiro 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Média de apps usados </a:t>
            </a:r>
            <a:r>
              <a:rPr lang="pt-BR"/>
              <a:t>mensalmente</a:t>
            </a:r>
            <a:r>
              <a:rPr lang="pt-BR"/>
              <a:t> por brasileiros 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Fonte: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We Are Social</a:t>
            </a:r>
            <a:r>
              <a:rPr lang="pt-BR"/>
              <a:t>,2018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16625" y="192700"/>
            <a:ext cx="7038900" cy="4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todos os apps que baixam, os usuários de smartphones gastam 80% do tempo usando sempre os mesmos 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 todos os apps disponíveis nas e-stores globais, 60% nunca foram baixados.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Fonte: Consultoria Global Adeven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75" y="1396800"/>
            <a:ext cx="4386625" cy="35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