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8"/>
    <p:restoredTop sz="94714"/>
  </p:normalViewPr>
  <p:slideViewPr>
    <p:cSldViewPr snapToGrid="0" snapToObjects="1">
      <p:cViewPr varScale="1">
        <p:scale>
          <a:sx n="91" d="100"/>
          <a:sy n="91" d="100"/>
        </p:scale>
        <p:origin x="2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</a:t>
            </a:r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Me. Edson M Feitosa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3670479"/>
            <a:ext cx="7884367" cy="1053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 smtClean="0"/>
              <a:t>Aula 11: Programação Orientada a Objetos</a:t>
            </a:r>
          </a:p>
          <a:p>
            <a:r>
              <a:rPr lang="pt-BR" sz="2800" dirty="0" smtClean="0"/>
              <a:t>MDI e SDI </a:t>
            </a:r>
            <a:r>
              <a:rPr lang="pt-BR" sz="2800" dirty="0" err="1" smtClean="0"/>
              <a:t>forms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MDI x SDI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Diz respeito a forma que suas telas serão abertas para o usuário.</a:t>
            </a:r>
          </a:p>
          <a:p>
            <a:r>
              <a:rPr lang="pt-BR" dirty="0" smtClean="0"/>
              <a:t>Qualquer tela que você cria, pode ser implementado de forma SDI (Interface de Documento Único) ou MDI (Interface de Documentos Múltiplos).</a:t>
            </a:r>
          </a:p>
          <a:p>
            <a:endParaRPr lang="pt-BR" dirty="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SDI - </a:t>
            </a:r>
            <a:r>
              <a:rPr lang="pt-BR" dirty="0"/>
              <a:t> Single </a:t>
            </a:r>
            <a:r>
              <a:rPr lang="pt-BR" dirty="0" err="1"/>
              <a:t>Document</a:t>
            </a:r>
            <a:r>
              <a:rPr lang="pt-BR" dirty="0"/>
              <a:t> Interface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1143"/>
            <a:ext cx="5181600" cy="4020302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Telas são abertas separadamente, não tendo o conceito de uma tela pai que concentra todas as telas filhas.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MDI - </a:t>
            </a: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pt-BR" dirty="0" err="1"/>
              <a:t>Document</a:t>
            </a:r>
            <a:r>
              <a:rPr lang="pt-BR" dirty="0"/>
              <a:t> Interface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92125"/>
            <a:ext cx="5181600" cy="361833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Tela Pai com as telas filhas abertos dentro, não podendo sair de dentro do pai.</a:t>
            </a: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SDI com Java Swing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 um </a:t>
            </a:r>
            <a:r>
              <a:rPr lang="pt-BR" dirty="0" err="1" smtClean="0"/>
              <a:t>JFrame</a:t>
            </a:r>
            <a:r>
              <a:rPr lang="pt-BR" dirty="0" smtClean="0"/>
              <a:t> ou um </a:t>
            </a:r>
            <a:r>
              <a:rPr lang="pt-BR" dirty="0" err="1" smtClean="0"/>
              <a:t>JDialog</a:t>
            </a:r>
            <a:r>
              <a:rPr lang="pt-BR" dirty="0" smtClean="0"/>
              <a:t> para abrir as telas, utilizando os códigos abaixo:</a:t>
            </a:r>
          </a:p>
          <a:p>
            <a:r>
              <a:rPr lang="pt-BR" dirty="0" err="1" smtClean="0"/>
              <a:t>JFrame</a:t>
            </a:r>
            <a:endParaRPr lang="pt-BR" dirty="0" smtClean="0"/>
          </a:p>
          <a:p>
            <a:pPr marL="457200" lvl="1" indent="0">
              <a:buNone/>
            </a:pPr>
            <a:r>
              <a:rPr lang="pt-BR" sz="2000" dirty="0" smtClean="0"/>
              <a:t>tela2 </a:t>
            </a:r>
            <a:r>
              <a:rPr lang="pt-BR" sz="2000" dirty="0"/>
              <a:t>t = new tela2</a:t>
            </a:r>
            <a:r>
              <a:rPr lang="pt-BR" sz="2000" dirty="0" smtClean="0"/>
              <a:t>();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 err="1" smtClean="0"/>
              <a:t>t.setVisible</a:t>
            </a:r>
            <a:r>
              <a:rPr lang="pt-BR" sz="2000" dirty="0" smtClean="0"/>
              <a:t>(</a:t>
            </a:r>
            <a:r>
              <a:rPr lang="pt-BR" sz="2000" dirty="0" err="1" smtClean="0"/>
              <a:t>true</a:t>
            </a:r>
            <a:r>
              <a:rPr lang="pt-BR" sz="2000" dirty="0" smtClean="0"/>
              <a:t>);</a:t>
            </a:r>
          </a:p>
          <a:p>
            <a:r>
              <a:rPr lang="pt-BR" dirty="0" err="1" smtClean="0"/>
              <a:t>JDialog</a:t>
            </a:r>
            <a:endParaRPr lang="pt-BR" dirty="0"/>
          </a:p>
          <a:p>
            <a:pPr marL="457200" lvl="1" indent="0">
              <a:buNone/>
            </a:pPr>
            <a:r>
              <a:rPr lang="pt-BR" sz="2000" dirty="0" smtClean="0"/>
              <a:t>tela1 </a:t>
            </a:r>
            <a:r>
              <a:rPr lang="pt-BR" sz="2000" dirty="0"/>
              <a:t>t = new </a:t>
            </a:r>
            <a:r>
              <a:rPr lang="pt-BR" sz="2000" dirty="0" smtClean="0"/>
              <a:t>tela1(</a:t>
            </a:r>
            <a:r>
              <a:rPr lang="pt-BR" sz="2000" dirty="0" err="1" smtClean="0"/>
              <a:t>this,true</a:t>
            </a:r>
            <a:r>
              <a:rPr lang="pt-BR" sz="2000" dirty="0" smtClean="0"/>
              <a:t>);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 err="1"/>
              <a:t>t.setVisible</a:t>
            </a:r>
            <a:r>
              <a:rPr lang="pt-BR" sz="2000" dirty="0"/>
              <a:t>(</a:t>
            </a:r>
            <a:r>
              <a:rPr lang="pt-BR" sz="2000" dirty="0" err="1"/>
              <a:t>true</a:t>
            </a:r>
            <a:r>
              <a:rPr lang="pt-BR" sz="2000" dirty="0"/>
              <a:t>);</a:t>
            </a:r>
          </a:p>
          <a:p>
            <a:pPr marL="457200" lvl="1" indent="0">
              <a:buNone/>
            </a:pPr>
            <a:endParaRPr lang="pt-BR" sz="2000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6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MDI com Java Swing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Tela Pai</a:t>
            </a:r>
          </a:p>
          <a:p>
            <a:pPr lvl="1"/>
            <a:r>
              <a:rPr lang="pt-BR" b="1" dirty="0" err="1" smtClean="0"/>
              <a:t>JFrame</a:t>
            </a:r>
            <a:r>
              <a:rPr lang="pt-BR" dirty="0" smtClean="0"/>
              <a:t> com o componente </a:t>
            </a:r>
            <a:r>
              <a:rPr lang="pt-BR" b="1" dirty="0" err="1" smtClean="0"/>
              <a:t>DesktopPane</a:t>
            </a:r>
            <a:r>
              <a:rPr lang="pt-BR" b="1" dirty="0" smtClean="0"/>
              <a:t>, </a:t>
            </a:r>
            <a:r>
              <a:rPr lang="pt-BR" dirty="0" smtClean="0"/>
              <a:t>ele servirá como o container para abrir as telas filhas dentro.</a:t>
            </a:r>
          </a:p>
          <a:p>
            <a:r>
              <a:rPr lang="pt-BR" dirty="0" smtClean="0"/>
              <a:t>Tela Filha</a:t>
            </a:r>
          </a:p>
          <a:p>
            <a:pPr lvl="1"/>
            <a:r>
              <a:rPr lang="pt-BR" b="1" dirty="0" err="1" smtClean="0"/>
              <a:t>jInternalFrame</a:t>
            </a:r>
            <a:r>
              <a:rPr lang="pt-BR" dirty="0" smtClean="0"/>
              <a:t>, diferentemente de uma tela SDI que usa </a:t>
            </a:r>
            <a:r>
              <a:rPr lang="pt-BR" dirty="0" err="1" smtClean="0"/>
              <a:t>jFrame</a:t>
            </a:r>
            <a:r>
              <a:rPr lang="pt-BR" dirty="0" smtClean="0"/>
              <a:t>, a tela filha deverá ser um </a:t>
            </a:r>
            <a:r>
              <a:rPr lang="pt-BR" dirty="0" err="1" smtClean="0"/>
              <a:t>jInternalFrame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Código de como abrir</a:t>
            </a:r>
          </a:p>
          <a:p>
            <a:pPr marL="0" indent="0">
              <a:buNone/>
            </a:pPr>
            <a:r>
              <a:rPr lang="pt-BR" dirty="0"/>
              <a:t> 	</a:t>
            </a:r>
            <a:r>
              <a:rPr lang="pt-BR" sz="2400" dirty="0" smtClean="0"/>
              <a:t>tela2 </a:t>
            </a:r>
            <a:r>
              <a:rPr lang="pt-BR" sz="2400" dirty="0"/>
              <a:t>t = new tela2();</a:t>
            </a:r>
          </a:p>
          <a:p>
            <a:pPr marL="0" indent="0">
              <a:buNone/>
            </a:pPr>
            <a:r>
              <a:rPr lang="pt-BR" sz="2400" dirty="0"/>
              <a:t>       </a:t>
            </a:r>
            <a:r>
              <a:rPr lang="pt-BR" sz="2400" dirty="0" smtClean="0"/>
              <a:t>	jDesktopPane1.add(t</a:t>
            </a:r>
            <a:r>
              <a:rPr lang="pt-BR" sz="2400" dirty="0"/>
              <a:t>);</a:t>
            </a:r>
          </a:p>
          <a:p>
            <a:pPr marL="0" indent="0">
              <a:buNone/>
            </a:pPr>
            <a:r>
              <a:rPr lang="pt-BR" sz="2400" dirty="0"/>
              <a:t>        </a:t>
            </a:r>
            <a:r>
              <a:rPr lang="pt-BR" sz="2400" dirty="0" smtClean="0"/>
              <a:t>	</a:t>
            </a:r>
            <a:r>
              <a:rPr lang="pt-BR" sz="2400" dirty="0" err="1" smtClean="0"/>
              <a:t>t.setVisible</a:t>
            </a:r>
            <a:r>
              <a:rPr lang="pt-BR" sz="2400" dirty="0" smtClean="0"/>
              <a:t>(</a:t>
            </a:r>
            <a:r>
              <a:rPr lang="pt-BR" sz="2400" dirty="0" err="1" smtClean="0"/>
              <a:t>true</a:t>
            </a:r>
            <a:r>
              <a:rPr lang="pt-BR" sz="2400" dirty="0" smtClean="0"/>
              <a:t>);</a:t>
            </a:r>
          </a:p>
          <a:p>
            <a:pPr marL="0" indent="0">
              <a:buNone/>
            </a:pPr>
            <a:r>
              <a:rPr lang="pt-BR" sz="2400" b="1" dirty="0" smtClean="0"/>
              <a:t>	//* tela2 é um </a:t>
            </a:r>
            <a:r>
              <a:rPr lang="pt-BR" sz="2400" b="1" dirty="0" err="1" smtClean="0"/>
              <a:t>jInternalFrame</a:t>
            </a:r>
            <a:r>
              <a:rPr lang="pt-BR" sz="2400" b="1" dirty="0" smtClean="0"/>
              <a:t>.</a:t>
            </a:r>
            <a:endParaRPr lang="pt-BR" sz="2400" b="1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0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Abrir uma única vez o </a:t>
            </a:r>
            <a:r>
              <a:rPr lang="pt-BR" dirty="0" err="1" smtClean="0"/>
              <a:t>jInternalFrame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Adicione em seu </a:t>
            </a:r>
            <a:r>
              <a:rPr lang="pt-BR" dirty="0" err="1" smtClean="0"/>
              <a:t>jInternalFrame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sz="2200" dirty="0"/>
              <a:t> </a:t>
            </a:r>
            <a:r>
              <a:rPr lang="pt-BR" sz="2200" dirty="0" err="1"/>
              <a:t>private</a:t>
            </a:r>
            <a:r>
              <a:rPr lang="pt-BR" sz="2200" dirty="0"/>
              <a:t> </a:t>
            </a:r>
            <a:r>
              <a:rPr lang="pt-BR" sz="2200" dirty="0" err="1"/>
              <a:t>static</a:t>
            </a:r>
            <a:r>
              <a:rPr lang="pt-BR" sz="2200" dirty="0"/>
              <a:t> tela2 </a:t>
            </a:r>
            <a:r>
              <a:rPr lang="pt-BR" sz="2200" dirty="0" err="1"/>
              <a:t>myInstance</a:t>
            </a:r>
            <a:r>
              <a:rPr lang="pt-BR" sz="2200" dirty="0" smtClean="0"/>
              <a:t>;</a:t>
            </a:r>
          </a:p>
          <a:p>
            <a:pPr marL="457200" lvl="1" indent="0">
              <a:buNone/>
            </a:pPr>
            <a:r>
              <a:rPr lang="pt-BR" sz="2200" dirty="0" smtClean="0"/>
              <a:t> </a:t>
            </a:r>
            <a:r>
              <a:rPr lang="pt-BR" sz="2200" dirty="0" err="1"/>
              <a:t>public</a:t>
            </a:r>
            <a:r>
              <a:rPr lang="pt-BR" sz="2200" dirty="0"/>
              <a:t> </a:t>
            </a:r>
            <a:r>
              <a:rPr lang="pt-BR" sz="2200" dirty="0" err="1"/>
              <a:t>static</a:t>
            </a:r>
            <a:r>
              <a:rPr lang="pt-BR" sz="2200" dirty="0"/>
              <a:t> tela2 </a:t>
            </a:r>
            <a:r>
              <a:rPr lang="pt-BR" sz="2200" dirty="0" err="1"/>
              <a:t>getInstance</a:t>
            </a:r>
            <a:r>
              <a:rPr lang="pt-BR" sz="2200" dirty="0"/>
              <a:t>() {</a:t>
            </a:r>
          </a:p>
          <a:p>
            <a:pPr marL="457200" lvl="1" indent="0">
              <a:buNone/>
            </a:pPr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(</a:t>
            </a:r>
            <a:r>
              <a:rPr lang="pt-BR" sz="2200" dirty="0" err="1"/>
              <a:t>myInstance</a:t>
            </a:r>
            <a:r>
              <a:rPr lang="pt-BR" sz="2200" dirty="0"/>
              <a:t> == </a:t>
            </a:r>
            <a:r>
              <a:rPr lang="pt-BR" sz="2200" dirty="0" err="1"/>
              <a:t>null</a:t>
            </a:r>
            <a:r>
              <a:rPr lang="pt-BR" sz="2200" dirty="0"/>
              <a:t>) {</a:t>
            </a:r>
          </a:p>
          <a:p>
            <a:pPr marL="457200" lvl="1" indent="0">
              <a:buNone/>
            </a:pPr>
            <a:r>
              <a:rPr lang="pt-BR" sz="2200" dirty="0"/>
              <a:t>            </a:t>
            </a:r>
            <a:r>
              <a:rPr lang="pt-BR" sz="2200" dirty="0" err="1"/>
              <a:t>myInstance</a:t>
            </a:r>
            <a:r>
              <a:rPr lang="pt-BR" sz="2200" dirty="0"/>
              <a:t> = new tela2();</a:t>
            </a:r>
          </a:p>
          <a:p>
            <a:pPr marL="457200" lvl="1" indent="0">
              <a:buNone/>
            </a:pPr>
            <a:r>
              <a:rPr lang="pt-BR" sz="2200" dirty="0"/>
              <a:t>        }</a:t>
            </a:r>
          </a:p>
          <a:p>
            <a:pPr marL="457200" lvl="1" indent="0">
              <a:buNone/>
            </a:pPr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myInstance</a:t>
            </a:r>
            <a:r>
              <a:rPr lang="pt-BR" sz="2200" dirty="0"/>
              <a:t>;</a:t>
            </a:r>
          </a:p>
          <a:p>
            <a:pPr marL="457200" lvl="1" indent="0">
              <a:buNone/>
            </a:pPr>
            <a:r>
              <a:rPr lang="pt-BR" sz="2200" dirty="0"/>
              <a:t>    </a:t>
            </a:r>
            <a:r>
              <a:rPr lang="pt-BR" sz="2200" dirty="0" smtClean="0"/>
              <a:t>}</a:t>
            </a:r>
          </a:p>
          <a:p>
            <a:pPr marL="457200" lvl="1" indent="0">
              <a:buNone/>
            </a:pPr>
            <a:endParaRPr lang="pt-BR" sz="2200" dirty="0"/>
          </a:p>
          <a:p>
            <a:r>
              <a:rPr lang="pt-BR" dirty="0" smtClean="0"/>
              <a:t>Observação: No exemplo o </a:t>
            </a:r>
            <a:r>
              <a:rPr lang="pt-BR" dirty="0" err="1" smtClean="0"/>
              <a:t>jInternalFrame</a:t>
            </a:r>
            <a:r>
              <a:rPr lang="pt-BR" dirty="0" smtClean="0"/>
              <a:t> chama tela2.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chamar o </a:t>
            </a:r>
            <a:r>
              <a:rPr lang="pt-BR" dirty="0" err="1" smtClean="0"/>
              <a:t>jInternalFrame</a:t>
            </a:r>
            <a:r>
              <a:rPr lang="pt-BR" dirty="0" smtClean="0"/>
              <a:t> use:</a:t>
            </a:r>
          </a:p>
          <a:p>
            <a:pPr marL="0" indent="0">
              <a:buNone/>
            </a:pPr>
            <a:r>
              <a:rPr lang="pt-BR" sz="2200" dirty="0"/>
              <a:t> </a:t>
            </a:r>
            <a:r>
              <a:rPr lang="pt-BR" sz="2200" dirty="0" smtClean="0"/>
              <a:t>      tela2 </a:t>
            </a:r>
            <a:r>
              <a:rPr lang="pt-BR" sz="2200" dirty="0"/>
              <a:t>t = tela2.getInstance();</a:t>
            </a:r>
          </a:p>
          <a:p>
            <a:pPr marL="0" indent="0">
              <a:buNone/>
            </a:pPr>
            <a:r>
              <a:rPr lang="pt-BR" sz="2200" dirty="0"/>
              <a:t>        </a:t>
            </a:r>
            <a:r>
              <a:rPr lang="pt-BR" sz="2200" dirty="0" err="1"/>
              <a:t>t.pack</a:t>
            </a:r>
            <a:r>
              <a:rPr lang="pt-BR" sz="2200" dirty="0"/>
              <a:t>();</a:t>
            </a:r>
          </a:p>
          <a:p>
            <a:pPr marL="0" indent="0">
              <a:buNone/>
            </a:pPr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(!</a:t>
            </a:r>
            <a:r>
              <a:rPr lang="pt-BR" sz="2200" dirty="0" err="1"/>
              <a:t>t.isVisible</a:t>
            </a:r>
            <a:r>
              <a:rPr lang="pt-BR" sz="2200" dirty="0"/>
              <a:t>()){</a:t>
            </a:r>
          </a:p>
          <a:p>
            <a:pPr marL="0" indent="0">
              <a:buNone/>
            </a:pPr>
            <a:r>
              <a:rPr lang="pt-BR" sz="2200" dirty="0"/>
              <a:t>       </a:t>
            </a:r>
            <a:r>
              <a:rPr lang="pt-BR" sz="2200" dirty="0" smtClean="0"/>
              <a:t>    jDesktopPane1.add(t</a:t>
            </a:r>
            <a:r>
              <a:rPr lang="pt-BR" sz="2200" dirty="0"/>
              <a:t>);</a:t>
            </a:r>
          </a:p>
          <a:p>
            <a:pPr marL="0" indent="0">
              <a:buNone/>
            </a:pPr>
            <a:r>
              <a:rPr lang="pt-BR" sz="2200" dirty="0"/>
              <a:t>       </a:t>
            </a:r>
            <a:r>
              <a:rPr lang="pt-BR" sz="2200" dirty="0" smtClean="0"/>
              <a:t>    </a:t>
            </a:r>
            <a:r>
              <a:rPr lang="pt-BR" sz="2200" dirty="0" err="1" smtClean="0"/>
              <a:t>t.setVisible</a:t>
            </a:r>
            <a:r>
              <a:rPr lang="pt-BR" sz="2200" dirty="0" smtClean="0"/>
              <a:t>(</a:t>
            </a:r>
            <a:r>
              <a:rPr lang="pt-BR" sz="2200" dirty="0" err="1" smtClean="0"/>
              <a:t>true</a:t>
            </a:r>
            <a:r>
              <a:rPr lang="pt-BR" sz="2200" dirty="0"/>
              <a:t>);</a:t>
            </a:r>
          </a:p>
          <a:p>
            <a:pPr marL="0" indent="0">
              <a:buNone/>
            </a:pPr>
            <a:r>
              <a:rPr lang="pt-BR" sz="2200" dirty="0"/>
              <a:t>        }</a:t>
            </a:r>
          </a:p>
          <a:p>
            <a:pPr marL="0" indent="0">
              <a:buNone/>
            </a:pPr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{</a:t>
            </a:r>
          </a:p>
          <a:p>
            <a:pPr marL="0" indent="0">
              <a:buNone/>
            </a:pPr>
            <a:r>
              <a:rPr lang="pt-BR" sz="2200" dirty="0"/>
              <a:t>           </a:t>
            </a:r>
            <a:r>
              <a:rPr lang="pt-BR" sz="2200" dirty="0" err="1"/>
              <a:t>t.moveToFront</a:t>
            </a:r>
            <a:r>
              <a:rPr lang="pt-BR" sz="2200" dirty="0"/>
              <a:t>();</a:t>
            </a:r>
          </a:p>
          <a:p>
            <a:pPr marL="0" indent="0">
              <a:buNone/>
            </a:pPr>
            <a:r>
              <a:rPr lang="pt-BR" sz="2200" dirty="0"/>
              <a:t>        }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172199" y="6176963"/>
            <a:ext cx="441500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>
                <a:solidFill>
                  <a:srgbClr val="212529"/>
                </a:solidFill>
                <a:latin typeface="-apple-system"/>
              </a:rPr>
              <a:t>Pack(): Faz </a:t>
            </a:r>
            <a:r>
              <a:rPr lang="pt-BR" sz="1050" dirty="0">
                <a:solidFill>
                  <a:srgbClr val="212529"/>
                </a:solidFill>
                <a:latin typeface="-apple-system"/>
              </a:rPr>
              <a:t>com que os subcomponentes deste </a:t>
            </a:r>
            <a:r>
              <a:rPr lang="pt-BR" sz="1050" dirty="0" err="1">
                <a:solidFill>
                  <a:srgbClr val="212529"/>
                </a:solidFill>
                <a:latin typeface="-apple-system"/>
              </a:rPr>
              <a:t>JInternalFrame</a:t>
            </a:r>
            <a:r>
              <a:rPr lang="pt-BR" sz="1050" dirty="0">
                <a:solidFill>
                  <a:srgbClr val="212529"/>
                </a:solidFill>
                <a:latin typeface="-apple-system"/>
              </a:rPr>
              <a:t> sejam dispostos em seu </a:t>
            </a:r>
            <a:r>
              <a:rPr lang="pt-BR" sz="1050" dirty="0" smtClean="0">
                <a:solidFill>
                  <a:srgbClr val="212529"/>
                </a:solidFill>
                <a:latin typeface="-apple-system"/>
              </a:rPr>
              <a:t>tamanho original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527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324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MDI x SDI</vt:lpstr>
      <vt:lpstr>SDI -  Single Document Interface</vt:lpstr>
      <vt:lpstr>MDI - Multiple Document Interface</vt:lpstr>
      <vt:lpstr>SDI com Java Swing</vt:lpstr>
      <vt:lpstr>MDI com Java Swing</vt:lpstr>
      <vt:lpstr>Abrir uma única vez o jInternalFrame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90</cp:revision>
  <dcterms:created xsi:type="dcterms:W3CDTF">2019-03-06T21:04:18Z</dcterms:created>
  <dcterms:modified xsi:type="dcterms:W3CDTF">2023-04-19T14:30:00Z</dcterms:modified>
</cp:coreProperties>
</file>