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E35"/>
    <a:srgbClr val="214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68"/>
    <p:restoredTop sz="94714"/>
  </p:normalViewPr>
  <p:slideViewPr>
    <p:cSldViewPr snapToGrid="0" snapToObjects="1">
      <p:cViewPr varScale="1">
        <p:scale>
          <a:sx n="91" d="100"/>
          <a:sy n="91" d="100"/>
        </p:scale>
        <p:origin x="20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6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3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B753-A2B7-FD49-80D7-0D64972E0AC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E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753" y="2185025"/>
            <a:ext cx="2447606" cy="24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68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</a:t>
            </a:r>
            <a:r>
              <a:rPr lang="pt-BR" dirty="0" err="1" smtClean="0"/>
              <a:t>Login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Adicionar na classe:</a:t>
            </a:r>
          </a:p>
          <a:p>
            <a:pPr marL="457200" lvl="1" indent="0">
              <a:buNone/>
            </a:pPr>
            <a:r>
              <a:rPr lang="pt-BR" dirty="0"/>
              <a:t>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boolean</a:t>
            </a:r>
            <a:r>
              <a:rPr lang="pt-BR" dirty="0"/>
              <a:t> autenticado = false;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boolean</a:t>
            </a:r>
            <a:r>
              <a:rPr lang="pt-BR" dirty="0"/>
              <a:t> </a:t>
            </a:r>
            <a:r>
              <a:rPr lang="pt-BR" dirty="0" err="1"/>
              <a:t>getAutenticado</a:t>
            </a:r>
            <a:r>
              <a:rPr lang="pt-BR" dirty="0"/>
              <a:t>() {</a:t>
            </a:r>
          </a:p>
          <a:p>
            <a:pPr marL="457200" lvl="1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autenticado;</a:t>
            </a:r>
          </a:p>
          <a:p>
            <a:pPr marL="457200" lvl="1" indent="0">
              <a:buNone/>
            </a:pPr>
            <a:r>
              <a:rPr lang="pt-BR" dirty="0"/>
              <a:t>    </a:t>
            </a:r>
            <a:r>
              <a:rPr lang="pt-BR" dirty="0" smtClean="0"/>
              <a:t>}</a:t>
            </a:r>
          </a:p>
          <a:p>
            <a:r>
              <a:rPr lang="pt-BR" dirty="0" smtClean="0"/>
              <a:t>Construtor adicionar:</a:t>
            </a:r>
          </a:p>
          <a:p>
            <a:pPr marL="457200" lvl="1" indent="0">
              <a:buNone/>
            </a:pPr>
            <a:r>
              <a:rPr lang="pt-BR" dirty="0"/>
              <a:t> </a:t>
            </a:r>
            <a:r>
              <a:rPr lang="pt-BR" dirty="0" err="1"/>
              <a:t>this.addWindowListener</a:t>
            </a:r>
            <a:r>
              <a:rPr lang="pt-BR" dirty="0"/>
              <a:t>(new </a:t>
            </a:r>
            <a:r>
              <a:rPr lang="pt-BR" dirty="0" err="1"/>
              <a:t>WindowAdapter</a:t>
            </a:r>
            <a:r>
              <a:rPr lang="pt-BR" dirty="0"/>
              <a:t>() {</a:t>
            </a:r>
          </a:p>
          <a:p>
            <a:pPr marL="457200" lvl="1" indent="0">
              <a:buNone/>
            </a:pPr>
            <a:r>
              <a:rPr lang="pt-BR" dirty="0"/>
              <a:t>            @</a:t>
            </a:r>
            <a:r>
              <a:rPr lang="pt-BR" dirty="0" err="1"/>
              <a:t>Override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        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windowClosed</a:t>
            </a:r>
            <a:r>
              <a:rPr lang="pt-BR" dirty="0"/>
              <a:t>(</a:t>
            </a:r>
            <a:r>
              <a:rPr lang="pt-BR" dirty="0" err="1"/>
              <a:t>WindowEvent</a:t>
            </a:r>
            <a:r>
              <a:rPr lang="pt-BR" dirty="0"/>
              <a:t> e) {</a:t>
            </a:r>
          </a:p>
          <a:p>
            <a:pPr marL="457200" lvl="1" indent="0">
              <a:buNone/>
            </a:pPr>
            <a:r>
              <a:rPr lang="pt-BR" dirty="0"/>
              <a:t>                </a:t>
            </a:r>
            <a:r>
              <a:rPr lang="pt-BR" dirty="0" err="1"/>
              <a:t>if</a:t>
            </a:r>
            <a:r>
              <a:rPr lang="pt-BR" dirty="0"/>
              <a:t>(!autenticado)</a:t>
            </a:r>
          </a:p>
          <a:p>
            <a:pPr marL="457200" lvl="1" indent="0">
              <a:buNone/>
            </a:pPr>
            <a:r>
              <a:rPr lang="pt-BR" dirty="0"/>
              <a:t>                    </a:t>
            </a:r>
            <a:r>
              <a:rPr lang="pt-BR" dirty="0" err="1"/>
              <a:t>System.exit</a:t>
            </a:r>
            <a:r>
              <a:rPr lang="pt-BR" dirty="0"/>
              <a:t>(0);</a:t>
            </a:r>
          </a:p>
          <a:p>
            <a:pPr marL="457200" lvl="1" indent="0">
              <a:buNone/>
            </a:pPr>
            <a:r>
              <a:rPr lang="pt-BR" dirty="0"/>
              <a:t>            }</a:t>
            </a:r>
          </a:p>
          <a:p>
            <a:pPr marL="457200" lvl="1" indent="0">
              <a:buNone/>
            </a:pPr>
            <a:r>
              <a:rPr lang="pt-BR" dirty="0"/>
              <a:t>        });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9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Botão </a:t>
            </a:r>
            <a:r>
              <a:rPr lang="pt-BR" smtClean="0"/>
              <a:t>Login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err="1"/>
              <a:t>if</a:t>
            </a:r>
            <a:r>
              <a:rPr lang="pt-BR" sz="2400" dirty="0"/>
              <a:t> (jTextField1.getText().</a:t>
            </a:r>
            <a:r>
              <a:rPr lang="pt-BR" sz="2400" dirty="0" err="1"/>
              <a:t>equals</a:t>
            </a:r>
            <a:r>
              <a:rPr lang="pt-BR" sz="2400" smtClean="0"/>
              <a:t>(“edson")) </a:t>
            </a:r>
            <a:r>
              <a:rPr lang="pt-BR" sz="2400" dirty="0"/>
              <a:t>{</a:t>
            </a:r>
          </a:p>
          <a:p>
            <a:pPr marL="0" indent="0">
              <a:buNone/>
            </a:pPr>
            <a:r>
              <a:rPr lang="pt-BR" sz="2400" dirty="0"/>
              <a:t>            autenticado = </a:t>
            </a:r>
            <a:r>
              <a:rPr lang="pt-BR" sz="2400" dirty="0" err="1"/>
              <a:t>true</a:t>
            </a:r>
            <a:r>
              <a:rPr lang="pt-BR" sz="2400" dirty="0"/>
              <a:t>;</a:t>
            </a:r>
          </a:p>
          <a:p>
            <a:pPr marL="0" indent="0">
              <a:buNone/>
            </a:pPr>
            <a:r>
              <a:rPr lang="pt-BR" sz="2400" dirty="0"/>
              <a:t>            </a:t>
            </a:r>
            <a:r>
              <a:rPr lang="pt-BR" sz="2400" dirty="0" err="1"/>
              <a:t>dispose</a:t>
            </a:r>
            <a:r>
              <a:rPr lang="pt-BR" sz="2400" dirty="0"/>
              <a:t>();</a:t>
            </a:r>
          </a:p>
          <a:p>
            <a:pPr marL="0" indent="0">
              <a:buNone/>
            </a:pPr>
            <a:r>
              <a:rPr lang="pt-BR" sz="2400" dirty="0"/>
              <a:t>        } </a:t>
            </a:r>
            <a:r>
              <a:rPr lang="pt-BR" sz="2400" dirty="0" err="1"/>
              <a:t>else</a:t>
            </a:r>
            <a:r>
              <a:rPr lang="pt-BR" sz="2400" dirty="0"/>
              <a:t> {</a:t>
            </a:r>
          </a:p>
          <a:p>
            <a:pPr marL="0" indent="0">
              <a:buNone/>
            </a:pPr>
            <a:r>
              <a:rPr lang="pt-BR" sz="2400" dirty="0"/>
              <a:t>            </a:t>
            </a:r>
            <a:r>
              <a:rPr lang="pt-BR" sz="2400" dirty="0" err="1"/>
              <a:t>JOptionPane.showMessageDialog</a:t>
            </a:r>
            <a:r>
              <a:rPr lang="pt-BR" sz="2400" dirty="0"/>
              <a:t>(</a:t>
            </a:r>
            <a:r>
              <a:rPr lang="pt-BR" sz="2400" dirty="0" err="1"/>
              <a:t>this</a:t>
            </a:r>
            <a:r>
              <a:rPr lang="pt-BR" sz="2400" dirty="0"/>
              <a:t>, "Usuário errado");</a:t>
            </a:r>
          </a:p>
          <a:p>
            <a:pPr marL="0" indent="0">
              <a:buNone/>
            </a:pPr>
            <a:r>
              <a:rPr lang="pt-BR" sz="2400" dirty="0"/>
              <a:t>            autenticado = false;</a:t>
            </a:r>
          </a:p>
          <a:p>
            <a:pPr marL="0" indent="0">
              <a:buNone/>
            </a:pPr>
            <a:r>
              <a:rPr lang="pt-BR" sz="2400" dirty="0"/>
              <a:t>        }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5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E263C217-5363-42D6-83CB-BB1EC3F3A964}"/>
              </a:ext>
            </a:extLst>
          </p:cNvPr>
          <p:cNvSpPr txBox="1"/>
          <p:nvPr/>
        </p:nvSpPr>
        <p:spPr>
          <a:xfrm>
            <a:off x="1890856" y="4723800"/>
            <a:ext cx="807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7D7D7D"/>
                </a:solidFill>
                <a:latin typeface="Arial"/>
                <a:cs typeface="Arial"/>
              </a:rPr>
              <a:t>Prof. Me. Edson M Feitosa</a:t>
            </a:r>
            <a:endParaRPr lang="en-US" sz="2400" dirty="0">
              <a:solidFill>
                <a:srgbClr val="7D7D7D"/>
              </a:solidFill>
              <a:latin typeface="Arial"/>
              <a:cs typeface="Arial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C2B68BF-736C-4550-BA93-5879A8F758AE}"/>
              </a:ext>
            </a:extLst>
          </p:cNvPr>
          <p:cNvSpPr txBox="1">
            <a:spLocks/>
          </p:cNvSpPr>
          <p:nvPr/>
        </p:nvSpPr>
        <p:spPr>
          <a:xfrm>
            <a:off x="1890856" y="3670479"/>
            <a:ext cx="7884367" cy="1053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spcBef>
                <a:spcPct val="0"/>
              </a:spcBef>
              <a:buNone/>
              <a:defRPr sz="2400" b="1">
                <a:solidFill>
                  <a:srgbClr val="00AEE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sz="2800" dirty="0" smtClean="0"/>
              <a:t>Aula 10: Programação Orientada a Objetos</a:t>
            </a:r>
          </a:p>
          <a:p>
            <a:r>
              <a:rPr lang="pt-BR" sz="2800" dirty="0" smtClean="0"/>
              <a:t>Java Swing – Menu</a:t>
            </a:r>
          </a:p>
        </p:txBody>
      </p:sp>
    </p:spTree>
    <p:extLst>
      <p:ext uri="{BB962C8B-B14F-4D97-AF65-F5344CB8AC3E}">
        <p14:creationId xmlns:p14="http://schemas.microsoft.com/office/powerpoint/2010/main" val="183104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Menu Bar</a:t>
            </a:r>
          </a:p>
          <a:p>
            <a:r>
              <a:rPr lang="pt-BR" dirty="0" smtClean="0"/>
              <a:t>Menu Item</a:t>
            </a:r>
          </a:p>
          <a:p>
            <a:r>
              <a:rPr lang="pt-BR" dirty="0" smtClean="0"/>
              <a:t>Menu Item/</a:t>
            </a:r>
            <a:r>
              <a:rPr lang="pt-BR" dirty="0" err="1" smtClean="0"/>
              <a:t>CheckBox</a:t>
            </a:r>
            <a:endParaRPr lang="pt-BR" dirty="0" smtClean="0"/>
          </a:p>
          <a:p>
            <a:r>
              <a:rPr lang="pt-BR" dirty="0" smtClean="0"/>
              <a:t>Menu Item/</a:t>
            </a:r>
            <a:r>
              <a:rPr lang="pt-BR" dirty="0" err="1" smtClean="0"/>
              <a:t>RAbioButton</a:t>
            </a:r>
            <a:endParaRPr lang="pt-BR" dirty="0" smtClean="0"/>
          </a:p>
          <a:p>
            <a:r>
              <a:rPr lang="pt-BR" dirty="0" smtClean="0"/>
              <a:t>Menu</a:t>
            </a:r>
          </a:p>
          <a:p>
            <a:r>
              <a:rPr lang="pt-BR" dirty="0" err="1" smtClean="0"/>
              <a:t>Separator</a:t>
            </a:r>
            <a:endParaRPr lang="pt-BR" dirty="0" smtClean="0"/>
          </a:p>
          <a:p>
            <a:r>
              <a:rPr lang="pt-BR" dirty="0" err="1" smtClean="0"/>
              <a:t>Popup</a:t>
            </a:r>
            <a:r>
              <a:rPr lang="pt-BR" dirty="0" smtClean="0"/>
              <a:t> Menu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9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Menu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1422" y="2465557"/>
            <a:ext cx="5109156" cy="3098105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4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Menu </a:t>
            </a:r>
            <a:r>
              <a:rPr lang="pt-BR" dirty="0" err="1" smtClean="0"/>
              <a:t>Popup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4056" y="2067647"/>
            <a:ext cx="4923888" cy="4090992"/>
          </a:xfrm>
          <a:prstGeom prst="rect">
            <a:avLst/>
          </a:prstGeom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8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Abrir Menu </a:t>
            </a:r>
            <a:r>
              <a:rPr lang="pt-BR" dirty="0" err="1" smtClean="0"/>
              <a:t>Popup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Adicionar </a:t>
            </a:r>
            <a:r>
              <a:rPr lang="pt-BR" dirty="0"/>
              <a:t>Evento </a:t>
            </a:r>
            <a:r>
              <a:rPr lang="pt-BR" dirty="0" err="1" smtClean="0"/>
              <a:t>MouseReleased</a:t>
            </a:r>
            <a:r>
              <a:rPr lang="pt-BR" dirty="0" smtClean="0"/>
              <a:t> no </a:t>
            </a:r>
            <a:r>
              <a:rPr lang="pt-BR" dirty="0" err="1" smtClean="0"/>
              <a:t>Jframe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err="1"/>
              <a:t>if</a:t>
            </a:r>
            <a:r>
              <a:rPr lang="pt-BR" sz="2400" dirty="0"/>
              <a:t>(</a:t>
            </a:r>
            <a:r>
              <a:rPr lang="pt-BR" sz="2400" dirty="0" err="1"/>
              <a:t>evt.isPopupTrigger</a:t>
            </a:r>
            <a:r>
              <a:rPr lang="pt-BR" sz="2400" dirty="0"/>
              <a:t>()){</a:t>
            </a:r>
          </a:p>
          <a:p>
            <a:pPr marL="0" indent="0">
              <a:buNone/>
            </a:pPr>
            <a:r>
              <a:rPr lang="pt-BR" sz="2400" dirty="0"/>
              <a:t>      </a:t>
            </a:r>
            <a:r>
              <a:rPr lang="pt-BR" sz="2400" dirty="0" smtClean="0"/>
              <a:t>jPopupMenu1.show(</a:t>
            </a:r>
            <a:r>
              <a:rPr lang="pt-BR" sz="2400" dirty="0" err="1" smtClean="0"/>
              <a:t>this</a:t>
            </a:r>
            <a:r>
              <a:rPr lang="pt-BR" sz="2400" dirty="0"/>
              <a:t>, </a:t>
            </a:r>
            <a:r>
              <a:rPr lang="pt-BR" sz="2400" dirty="0" err="1"/>
              <a:t>evt.getX</a:t>
            </a:r>
            <a:r>
              <a:rPr lang="pt-BR" sz="2400" dirty="0"/>
              <a:t>(),</a:t>
            </a:r>
            <a:r>
              <a:rPr lang="pt-BR" sz="2400" dirty="0" err="1"/>
              <a:t>evt.getY</a:t>
            </a:r>
            <a:r>
              <a:rPr lang="pt-BR" sz="2400" dirty="0"/>
              <a:t>());</a:t>
            </a:r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}</a:t>
            </a:r>
            <a:endParaRPr lang="pt-BR" sz="2400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6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Menu – Click do Botão Sair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err="1" smtClean="0"/>
              <a:t>WindowEvent</a:t>
            </a:r>
            <a:r>
              <a:rPr lang="pt-BR" sz="2000" dirty="0" smtClean="0"/>
              <a:t> </a:t>
            </a:r>
            <a:r>
              <a:rPr lang="pt-BR" sz="2000" dirty="0" err="1"/>
              <a:t>winClEvent</a:t>
            </a:r>
            <a:r>
              <a:rPr lang="pt-BR" sz="2000" dirty="0"/>
              <a:t> = new  </a:t>
            </a:r>
            <a:r>
              <a:rPr lang="pt-BR" sz="2000" dirty="0" err="1"/>
              <a:t>WindowEvent</a:t>
            </a:r>
            <a:r>
              <a:rPr lang="pt-BR" sz="2000" dirty="0"/>
              <a:t>(</a:t>
            </a:r>
            <a:r>
              <a:rPr lang="pt-BR" sz="2000" dirty="0" err="1"/>
              <a:t>this</a:t>
            </a:r>
            <a:r>
              <a:rPr lang="pt-BR" sz="2000" dirty="0"/>
              <a:t>, </a:t>
            </a:r>
            <a:r>
              <a:rPr lang="pt-BR" sz="2000" dirty="0" err="1"/>
              <a:t>WindowEvent.WINDOW_CLOSING</a:t>
            </a:r>
            <a:r>
              <a:rPr lang="pt-BR" sz="2000" dirty="0"/>
              <a:t>);</a:t>
            </a:r>
          </a:p>
          <a:p>
            <a:pPr marL="0" indent="0">
              <a:buNone/>
            </a:pPr>
            <a:r>
              <a:rPr lang="pt-BR" sz="2000" dirty="0" err="1" smtClean="0"/>
              <a:t>Toolkit.getDefaultToolkit</a:t>
            </a:r>
            <a:r>
              <a:rPr lang="pt-BR" sz="2000" dirty="0"/>
              <a:t>().</a:t>
            </a:r>
            <a:r>
              <a:rPr lang="pt-BR" sz="2000" dirty="0" err="1"/>
              <a:t>getSystemEventQueue</a:t>
            </a:r>
            <a:r>
              <a:rPr lang="pt-BR" sz="2000" dirty="0"/>
              <a:t>().</a:t>
            </a:r>
            <a:r>
              <a:rPr lang="pt-BR" sz="2000" dirty="0" err="1"/>
              <a:t>postEvent</a:t>
            </a:r>
            <a:r>
              <a:rPr lang="pt-BR" sz="2000" dirty="0"/>
              <a:t>(</a:t>
            </a:r>
            <a:r>
              <a:rPr lang="pt-BR" sz="2000" dirty="0" err="1"/>
              <a:t>winClEvent</a:t>
            </a:r>
            <a:r>
              <a:rPr lang="pt-BR" sz="2000" dirty="0"/>
              <a:t>);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3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Form</a:t>
            </a:r>
            <a:r>
              <a:rPr lang="pt-BR" dirty="0" smtClean="0"/>
              <a:t> </a:t>
            </a:r>
            <a:r>
              <a:rPr lang="pt-BR" dirty="0" err="1" smtClean="0"/>
              <a:t>Closing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 </a:t>
            </a:r>
            <a:r>
              <a:rPr lang="pt-BR" sz="2000" dirty="0" err="1"/>
              <a:t>private</a:t>
            </a:r>
            <a:r>
              <a:rPr lang="pt-BR" sz="2000" dirty="0"/>
              <a:t> </a:t>
            </a:r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formWindowClosing</a:t>
            </a:r>
            <a:r>
              <a:rPr lang="pt-BR" sz="2000" dirty="0"/>
              <a:t>(</a:t>
            </a:r>
            <a:r>
              <a:rPr lang="pt-BR" sz="2000" dirty="0" err="1"/>
              <a:t>java.awt.event.WindowEvent</a:t>
            </a:r>
            <a:r>
              <a:rPr lang="pt-BR" sz="2000" dirty="0"/>
              <a:t> </a:t>
            </a:r>
            <a:r>
              <a:rPr lang="pt-BR" sz="2000" dirty="0" err="1"/>
              <a:t>evt</a:t>
            </a:r>
            <a:r>
              <a:rPr lang="pt-BR" sz="2000" dirty="0"/>
              <a:t>) {                                   </a:t>
            </a:r>
          </a:p>
          <a:p>
            <a:pPr marL="0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if</a:t>
            </a:r>
            <a:r>
              <a:rPr lang="pt-BR" sz="2000" dirty="0"/>
              <a:t> (</a:t>
            </a:r>
            <a:r>
              <a:rPr lang="pt-BR" sz="2000" dirty="0" err="1"/>
              <a:t>JOptionPane.showConfirmDialog</a:t>
            </a:r>
            <a:r>
              <a:rPr lang="pt-BR" sz="2000" dirty="0"/>
              <a:t>(</a:t>
            </a:r>
            <a:r>
              <a:rPr lang="pt-BR" sz="2000" dirty="0" err="1"/>
              <a:t>this</a:t>
            </a:r>
            <a:r>
              <a:rPr lang="pt-BR" sz="2000" dirty="0"/>
              <a:t>, "Deseja sair do programa?", "Atenção",</a:t>
            </a:r>
          </a:p>
          <a:p>
            <a:pPr marL="0" indent="0">
              <a:buNone/>
            </a:pPr>
            <a:r>
              <a:rPr lang="pt-BR" sz="2000" dirty="0"/>
              <a:t>                </a:t>
            </a:r>
            <a:r>
              <a:rPr lang="pt-BR" sz="2000" dirty="0" err="1"/>
              <a:t>JOptionPane.YES_NO_OPTION</a:t>
            </a:r>
            <a:r>
              <a:rPr lang="pt-BR" sz="2000" dirty="0"/>
              <a:t>) == </a:t>
            </a:r>
            <a:r>
              <a:rPr lang="pt-BR" sz="2000" dirty="0" err="1"/>
              <a:t>JOptionPane.NO_OPTION</a:t>
            </a:r>
            <a:r>
              <a:rPr lang="pt-BR" sz="2000" dirty="0"/>
              <a:t>) {</a:t>
            </a:r>
          </a:p>
          <a:p>
            <a:pPr marL="0" indent="0">
              <a:buNone/>
            </a:pPr>
            <a:r>
              <a:rPr lang="pt-BR" sz="2000" dirty="0"/>
              <a:t>            </a:t>
            </a:r>
            <a:r>
              <a:rPr lang="pt-BR" sz="2000" dirty="0" err="1"/>
              <a:t>setDefaultCloseOperation</a:t>
            </a:r>
            <a:r>
              <a:rPr lang="pt-BR" sz="2000" dirty="0"/>
              <a:t>(</a:t>
            </a:r>
            <a:r>
              <a:rPr lang="pt-BR" sz="2000" dirty="0" err="1"/>
              <a:t>WindowConstants.DO_NOTHING_ON_CLOSE</a:t>
            </a:r>
            <a:r>
              <a:rPr lang="pt-BR" sz="2000" dirty="0"/>
              <a:t>);</a:t>
            </a:r>
          </a:p>
          <a:p>
            <a:pPr marL="0" indent="0">
              <a:buNone/>
            </a:pPr>
            <a:r>
              <a:rPr lang="pt-BR" sz="2000" dirty="0"/>
              <a:t>        } </a:t>
            </a:r>
            <a:r>
              <a:rPr lang="pt-BR" sz="2000" dirty="0" err="1"/>
              <a:t>else</a:t>
            </a:r>
            <a:r>
              <a:rPr lang="pt-BR" sz="2000" dirty="0"/>
              <a:t> {</a:t>
            </a:r>
          </a:p>
          <a:p>
            <a:pPr marL="0" indent="0">
              <a:buNone/>
            </a:pPr>
            <a:r>
              <a:rPr lang="pt-BR" sz="2000" dirty="0"/>
              <a:t>            </a:t>
            </a:r>
            <a:r>
              <a:rPr lang="pt-BR" sz="2000" dirty="0" err="1"/>
              <a:t>setDefaultCloseOperation</a:t>
            </a:r>
            <a:r>
              <a:rPr lang="pt-BR" sz="2000" dirty="0"/>
              <a:t>(</a:t>
            </a:r>
            <a:r>
              <a:rPr lang="pt-BR" sz="2000" dirty="0" err="1"/>
              <a:t>WindowConstants.DISPOSE_ON_CLOSE</a:t>
            </a:r>
            <a:r>
              <a:rPr lang="pt-BR" sz="2000" dirty="0"/>
              <a:t>);</a:t>
            </a:r>
          </a:p>
          <a:p>
            <a:pPr marL="0" indent="0">
              <a:buNone/>
            </a:pPr>
            <a:r>
              <a:rPr lang="pt-BR" sz="2000" dirty="0"/>
              <a:t>        }</a:t>
            </a:r>
          </a:p>
          <a:p>
            <a:pPr marL="0" indent="0">
              <a:buNone/>
            </a:pPr>
            <a:r>
              <a:rPr lang="pt-BR" sz="2000" dirty="0"/>
              <a:t>    } 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8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Jdialog</a:t>
            </a:r>
            <a:r>
              <a:rPr lang="pt-BR" dirty="0" smtClean="0"/>
              <a:t> – Abrir Tela de </a:t>
            </a:r>
            <a:r>
              <a:rPr lang="pt-BR" dirty="0" err="1" smtClean="0"/>
              <a:t>Login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TelaExemploMenu</a:t>
            </a:r>
            <a:r>
              <a:rPr lang="pt-BR" sz="2400" dirty="0"/>
              <a:t>() {</a:t>
            </a:r>
          </a:p>
          <a:p>
            <a:pPr marL="0" indent="0">
              <a:buNone/>
            </a:pPr>
            <a:r>
              <a:rPr lang="pt-BR" sz="2400" dirty="0"/>
              <a:t>        </a:t>
            </a:r>
            <a:r>
              <a:rPr lang="pt-BR" sz="2400" dirty="0" err="1"/>
              <a:t>TelaLogin</a:t>
            </a:r>
            <a:r>
              <a:rPr lang="pt-BR" sz="2400" dirty="0"/>
              <a:t> l = new </a:t>
            </a:r>
            <a:r>
              <a:rPr lang="pt-BR" sz="2400" dirty="0" err="1"/>
              <a:t>TelaLogin</a:t>
            </a:r>
            <a:r>
              <a:rPr lang="pt-BR" sz="2400" dirty="0"/>
              <a:t>(</a:t>
            </a:r>
            <a:r>
              <a:rPr lang="pt-BR" sz="2400" dirty="0" err="1"/>
              <a:t>null,true</a:t>
            </a:r>
            <a:r>
              <a:rPr lang="pt-BR" sz="2400" dirty="0"/>
              <a:t>);</a:t>
            </a:r>
          </a:p>
          <a:p>
            <a:pPr marL="0" indent="0">
              <a:buNone/>
            </a:pPr>
            <a:r>
              <a:rPr lang="pt-BR" sz="2400" dirty="0"/>
              <a:t>        </a:t>
            </a:r>
            <a:r>
              <a:rPr lang="pt-BR" sz="2400" dirty="0" err="1"/>
              <a:t>l.setVisible</a:t>
            </a:r>
            <a:r>
              <a:rPr lang="pt-BR" sz="2400" dirty="0"/>
              <a:t>(</a:t>
            </a:r>
            <a:r>
              <a:rPr lang="pt-BR" sz="2400" dirty="0" err="1"/>
              <a:t>true</a:t>
            </a:r>
            <a:r>
              <a:rPr lang="pt-BR" sz="2400" dirty="0"/>
              <a:t>);</a:t>
            </a:r>
          </a:p>
          <a:p>
            <a:pPr marL="0" indent="0">
              <a:buNone/>
            </a:pPr>
            <a:r>
              <a:rPr lang="pt-BR" sz="2400" dirty="0"/>
              <a:t>        </a:t>
            </a:r>
          </a:p>
          <a:p>
            <a:pPr marL="0" indent="0">
              <a:buNone/>
            </a:pPr>
            <a:r>
              <a:rPr lang="pt-BR" sz="2400" dirty="0"/>
              <a:t>        </a:t>
            </a:r>
            <a:r>
              <a:rPr lang="pt-BR" sz="2400" dirty="0" err="1"/>
              <a:t>if</a:t>
            </a:r>
            <a:r>
              <a:rPr lang="pt-BR" sz="2400" dirty="0"/>
              <a:t> (</a:t>
            </a:r>
            <a:r>
              <a:rPr lang="pt-BR" sz="2400" dirty="0" err="1"/>
              <a:t>l.getAutenticado</a:t>
            </a:r>
            <a:r>
              <a:rPr lang="pt-BR" sz="2400" dirty="0"/>
              <a:t>()) {</a:t>
            </a:r>
          </a:p>
          <a:p>
            <a:pPr marL="0" indent="0">
              <a:buNone/>
            </a:pPr>
            <a:r>
              <a:rPr lang="pt-BR" sz="2400" dirty="0"/>
              <a:t>            </a:t>
            </a:r>
            <a:r>
              <a:rPr lang="pt-BR" sz="2400" dirty="0" err="1"/>
              <a:t>initComponents</a:t>
            </a:r>
            <a:r>
              <a:rPr lang="pt-BR" sz="2400" dirty="0"/>
              <a:t>();</a:t>
            </a:r>
          </a:p>
          <a:p>
            <a:pPr marL="0" indent="0">
              <a:buNone/>
            </a:pPr>
            <a:r>
              <a:rPr lang="pt-BR" sz="2400" dirty="0"/>
              <a:t>        </a:t>
            </a:r>
            <a:r>
              <a:rPr lang="pt-BR" sz="2400" dirty="0" smtClean="0"/>
              <a:t>}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    }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9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248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Componentes</vt:lpstr>
      <vt:lpstr>Menu</vt:lpstr>
      <vt:lpstr>Menu Popup</vt:lpstr>
      <vt:lpstr>Abrir Menu Popup</vt:lpstr>
      <vt:lpstr>Menu – Click do Botão Sair</vt:lpstr>
      <vt:lpstr>Form Closing</vt:lpstr>
      <vt:lpstr>Jdialog – Abrir Tela de Login</vt:lpstr>
      <vt:lpstr>Tela de Login</vt:lpstr>
      <vt:lpstr>Botão Login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Edson Martin Feitosa</cp:lastModifiedBy>
  <cp:revision>83</cp:revision>
  <dcterms:created xsi:type="dcterms:W3CDTF">2019-03-06T21:04:18Z</dcterms:created>
  <dcterms:modified xsi:type="dcterms:W3CDTF">2023-04-25T18:32:41Z</dcterms:modified>
</cp:coreProperties>
</file>