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45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7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31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1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31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2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82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58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45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0236-95A3-416C-BA98-EC23BA2ED82D}" type="datetimeFigureOut">
              <a:rPr lang="pt-BR" smtClean="0"/>
              <a:t>24/04/2023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34E2-60CE-427F-AC7D-FCE03E9ABB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09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Tipo </a:t>
            </a:r>
            <a:r>
              <a:rPr lang="pt-BR" dirty="0" err="1" smtClean="0"/>
              <a:t>Object</a:t>
            </a:r>
            <a:r>
              <a:rPr lang="pt-BR" dirty="0" smtClean="0"/>
              <a:t> e </a:t>
            </a:r>
            <a:r>
              <a:rPr lang="pt-BR" smtClean="0"/>
              <a:t>Classe Genérica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Prof.º Me.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603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Object</a:t>
            </a:r>
            <a:r>
              <a:rPr lang="pt-BR" dirty="0" smtClean="0"/>
              <a:t> no </a:t>
            </a:r>
            <a:r>
              <a:rPr lang="pt-BR" dirty="0" err="1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Em Java, </a:t>
            </a:r>
            <a:r>
              <a:rPr lang="pt-BR" b="1" dirty="0" err="1" smtClean="0"/>
              <a:t>Object</a:t>
            </a:r>
            <a:r>
              <a:rPr lang="pt-BR" dirty="0" smtClean="0"/>
              <a:t> é uma classe base para todas as outras classes, exceto para tipos primitivos (como </a:t>
            </a:r>
            <a:r>
              <a:rPr lang="pt-BR" dirty="0" err="1" smtClean="0"/>
              <a:t>int</a:t>
            </a:r>
            <a:r>
              <a:rPr lang="pt-BR" dirty="0" smtClean="0"/>
              <a:t>, </a:t>
            </a:r>
            <a:r>
              <a:rPr lang="pt-BR" dirty="0" err="1" smtClean="0"/>
              <a:t>double</a:t>
            </a:r>
            <a:r>
              <a:rPr lang="pt-BR" dirty="0" smtClean="0"/>
              <a:t>, </a:t>
            </a:r>
            <a:r>
              <a:rPr lang="pt-BR" dirty="0" err="1" smtClean="0"/>
              <a:t>boolean</a:t>
            </a:r>
            <a:r>
              <a:rPr lang="pt-BR" dirty="0" smtClean="0"/>
              <a:t>, etc.). Isso significa que todas as outras classes em Java são </a:t>
            </a:r>
            <a:r>
              <a:rPr lang="pt-BR" dirty="0" err="1" smtClean="0"/>
              <a:t>sub-classes</a:t>
            </a:r>
            <a:r>
              <a:rPr lang="pt-BR" dirty="0" smtClean="0"/>
              <a:t> de </a:t>
            </a:r>
            <a:r>
              <a:rPr lang="pt-BR" dirty="0" err="1" smtClean="0"/>
              <a:t>Object</a:t>
            </a:r>
            <a:r>
              <a:rPr lang="pt-BR" dirty="0" smtClean="0"/>
              <a:t> e herdam seus métodos e comportamentos.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classe </a:t>
            </a:r>
            <a:r>
              <a:rPr lang="pt-BR" dirty="0" err="1" smtClean="0"/>
              <a:t>Object</a:t>
            </a:r>
            <a:r>
              <a:rPr lang="pt-BR" dirty="0" smtClean="0"/>
              <a:t> fornece alguns métodos básicos que podem ser usados em qualquer objeto em Java, independentemente do tipo. Alguns dos métodos mais comuns da classe </a:t>
            </a:r>
            <a:r>
              <a:rPr lang="pt-BR" dirty="0" err="1" smtClean="0"/>
              <a:t>Object</a:t>
            </a:r>
            <a:r>
              <a:rPr lang="pt-BR" dirty="0" smtClean="0"/>
              <a:t> são: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err="1" smtClean="0"/>
              <a:t>toString</a:t>
            </a:r>
            <a:r>
              <a:rPr lang="pt-BR" dirty="0" smtClean="0"/>
              <a:t>(): retorna uma representação em </a:t>
            </a:r>
            <a:r>
              <a:rPr lang="pt-BR" dirty="0" err="1" smtClean="0"/>
              <a:t>string</a:t>
            </a:r>
            <a:r>
              <a:rPr lang="pt-BR" dirty="0" smtClean="0"/>
              <a:t> do objeto.</a:t>
            </a:r>
          </a:p>
          <a:p>
            <a:r>
              <a:rPr lang="pt-BR" dirty="0" err="1" smtClean="0"/>
              <a:t>equals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obj</a:t>
            </a:r>
            <a:r>
              <a:rPr lang="pt-BR" dirty="0" smtClean="0"/>
              <a:t>): compara o objeto atual com outro objeto para determinar se eles são iguais.</a:t>
            </a:r>
          </a:p>
          <a:p>
            <a:r>
              <a:rPr lang="pt-BR" dirty="0" err="1" smtClean="0"/>
              <a:t>hashCode</a:t>
            </a:r>
            <a:r>
              <a:rPr lang="pt-BR" dirty="0" smtClean="0"/>
              <a:t>(): retorna um código </a:t>
            </a:r>
            <a:r>
              <a:rPr lang="pt-BR" dirty="0" err="1" smtClean="0"/>
              <a:t>hash</a:t>
            </a:r>
            <a:r>
              <a:rPr lang="pt-BR" dirty="0" smtClean="0"/>
              <a:t> para o objeto.</a:t>
            </a:r>
          </a:p>
          <a:p>
            <a:r>
              <a:rPr lang="pt-BR" dirty="0" err="1" smtClean="0"/>
              <a:t>getClass</a:t>
            </a:r>
            <a:r>
              <a:rPr lang="pt-BR" dirty="0" smtClean="0"/>
              <a:t>(): retorna a classe do objeto.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4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Object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package</a:t>
            </a:r>
            <a:r>
              <a:rPr lang="pt-BR" dirty="0" smtClean="0"/>
              <a:t> </a:t>
            </a:r>
            <a:r>
              <a:rPr lang="pt-BR" dirty="0" err="1" smtClean="0"/>
              <a:t>poo.Generico</a:t>
            </a:r>
            <a:r>
              <a:rPr lang="pt-BR" dirty="0" smtClean="0"/>
              <a:t>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CaixaObjetos</a:t>
            </a:r>
            <a:r>
              <a:rPr lang="pt-BR" dirty="0" smtClean="0"/>
              <a:t> {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coisa;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getCoisa</a:t>
            </a:r>
            <a:r>
              <a:rPr lang="pt-BR" dirty="0" smtClean="0"/>
              <a:t>() {</a:t>
            </a:r>
          </a:p>
          <a:p>
            <a:pPr marL="0" indent="0">
              <a:buNone/>
            </a:pPr>
            <a:r>
              <a:rPr lang="pt-BR" dirty="0" smtClean="0"/>
              <a:t>        return coisa;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setCoisa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 coisa) {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this.coisa</a:t>
            </a:r>
            <a:r>
              <a:rPr lang="pt-BR" dirty="0" smtClean="0"/>
              <a:t> = coisa;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31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genérica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classe genérica em Java é uma classe que é definida com um ou mais tipos genéricos. Esses tipos genéricos são parâmetros que permitem que o tipo da classe seja especificado em tempo de compilação, em vez de em tempo de execução.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1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classe genérica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Caixa&lt;T&gt; {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T coisa;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T </a:t>
            </a:r>
            <a:r>
              <a:rPr lang="pt-BR" dirty="0" err="1" smtClean="0"/>
              <a:t>getCoisa</a:t>
            </a:r>
            <a:r>
              <a:rPr lang="pt-BR" dirty="0" smtClean="0"/>
              <a:t>() {</a:t>
            </a:r>
          </a:p>
          <a:p>
            <a:pPr marL="0" indent="0">
              <a:buNone/>
            </a:pPr>
            <a:r>
              <a:rPr lang="pt-BR" dirty="0" smtClean="0"/>
              <a:t>        return coisa;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setCoisa</a:t>
            </a:r>
            <a:r>
              <a:rPr lang="pt-BR" dirty="0" smtClean="0"/>
              <a:t>(T coisa) {</a:t>
            </a:r>
          </a:p>
          <a:p>
            <a:pPr marL="0" indent="0">
              <a:buNone/>
            </a:pPr>
            <a:r>
              <a:rPr lang="pt-BR" dirty="0" smtClean="0"/>
              <a:t>        </a:t>
            </a:r>
            <a:r>
              <a:rPr lang="pt-BR" dirty="0" err="1" smtClean="0"/>
              <a:t>this.coisa</a:t>
            </a:r>
            <a:r>
              <a:rPr lang="pt-BR" dirty="0" smtClean="0"/>
              <a:t> = coisa;</a:t>
            </a:r>
          </a:p>
          <a:p>
            <a:pPr marL="0" indent="0">
              <a:buNone/>
            </a:pPr>
            <a:r>
              <a:rPr lang="pt-BR" dirty="0" smtClean="0"/>
              <a:t>    }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741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Tipo Object e Classe Genérica</vt:lpstr>
      <vt:lpstr>Object no java</vt:lpstr>
      <vt:lpstr>Exemplo Object</vt:lpstr>
      <vt:lpstr>Classe genérica</vt:lpstr>
      <vt:lpstr>Exemplo de classe genérica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 Object e Classe Genérica</dc:title>
  <dc:creator>Edson Martin Feitosa</dc:creator>
  <cp:lastModifiedBy>Edson Martin Feitosa</cp:lastModifiedBy>
  <cp:revision>1</cp:revision>
  <dcterms:created xsi:type="dcterms:W3CDTF">2023-04-24T12:41:17Z</dcterms:created>
  <dcterms:modified xsi:type="dcterms:W3CDTF">2023-04-24T12:48:46Z</dcterms:modified>
</cp:coreProperties>
</file>