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3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56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2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3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51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6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6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3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41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98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ECD35-1ABA-455A-BBE0-3C8AAA7EF997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6D9A-2C8B-4D2B-B1B9-DD6EB3BB46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3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  <p:sp>
        <p:nvSpPr>
          <p:cNvPr id="13" name="TextBox 4">
            <a:extLst>
              <a:ext uri="{FF2B5EF4-FFF2-40B4-BE49-F238E27FC236}">
                <a16:creationId xmlns:a16="http://schemas.microsoft.com/office/drawing/2014/main" id="{E263C217-5363-42D6-83CB-BB1EC3F3A964}"/>
              </a:ext>
            </a:extLst>
          </p:cNvPr>
          <p:cNvSpPr txBox="1"/>
          <p:nvPr/>
        </p:nvSpPr>
        <p:spPr>
          <a:xfrm>
            <a:off x="1890856" y="4723800"/>
            <a:ext cx="807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Prof. 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Me</a:t>
            </a:r>
            <a:r>
              <a:rPr lang="pt-BR" sz="2400" dirty="0" smtClean="0">
                <a:solidFill>
                  <a:srgbClr val="7D7D7D"/>
                </a:solidFill>
                <a:latin typeface="Arial"/>
                <a:cs typeface="Arial"/>
              </a:rPr>
              <a:t>. Edson Martin Feitosa</a:t>
            </a:r>
            <a:endParaRPr lang="en-US" sz="2400" dirty="0">
              <a:solidFill>
                <a:srgbClr val="7D7D7D"/>
              </a:solidFill>
              <a:latin typeface="Arial"/>
              <a:cs typeface="Arial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C2B68BF-736C-4550-BA93-5879A8F758AE}"/>
              </a:ext>
            </a:extLst>
          </p:cNvPr>
          <p:cNvSpPr txBox="1">
            <a:spLocks/>
          </p:cNvSpPr>
          <p:nvPr/>
        </p:nvSpPr>
        <p:spPr>
          <a:xfrm>
            <a:off x="1890856" y="3670479"/>
            <a:ext cx="7884367" cy="10533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defTabSz="914400">
              <a:spcBef>
                <a:spcPct val="0"/>
              </a:spcBef>
              <a:buNone/>
              <a:defRPr sz="2400" b="1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pt-BR" sz="2800" dirty="0" smtClean="0"/>
              <a:t>JDBC</a:t>
            </a:r>
            <a:endParaRPr lang="pt-BR" sz="2800" dirty="0" smtClean="0"/>
          </a:p>
        </p:txBody>
      </p:sp>
    </p:spTree>
    <p:extLst>
      <p:ext uri="{BB962C8B-B14F-4D97-AF65-F5344CB8AC3E}">
        <p14:creationId xmlns:p14="http://schemas.microsoft.com/office/powerpoint/2010/main" val="206120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ClienteDao</a:t>
            </a:r>
            <a:r>
              <a:rPr lang="pt-BR" dirty="0" smtClean="0"/>
              <a:t> – Cadastrar(Cliente </a:t>
            </a:r>
            <a:r>
              <a:rPr lang="pt-BR" dirty="0" err="1" smtClean="0"/>
              <a:t>cliente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Override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Cliente cadastrar(Cliente </a:t>
            </a:r>
            <a:r>
              <a:rPr lang="pt-BR" dirty="0" err="1" smtClean="0"/>
              <a:t>cliente</a:t>
            </a:r>
            <a:r>
              <a:rPr lang="pt-BR" dirty="0" smtClean="0"/>
              <a:t>) {</a:t>
            </a:r>
          </a:p>
          <a:p>
            <a:pPr marL="0" indent="0">
              <a:buNone/>
            </a:pPr>
            <a:r>
              <a:rPr lang="pt-BR" dirty="0" smtClean="0"/>
              <a:t>        String query = "insert </a:t>
            </a:r>
            <a:r>
              <a:rPr lang="pt-BR" dirty="0" err="1" smtClean="0"/>
              <a:t>into</a:t>
            </a:r>
            <a:r>
              <a:rPr lang="pt-BR" dirty="0" smtClean="0"/>
              <a:t> cliente (nome, </a:t>
            </a:r>
            <a:r>
              <a:rPr lang="pt-BR" dirty="0" err="1" smtClean="0"/>
              <a:t>rg</a:t>
            </a:r>
            <a:r>
              <a:rPr lang="pt-BR" dirty="0" smtClean="0"/>
              <a:t>, </a:t>
            </a:r>
            <a:r>
              <a:rPr lang="pt-BR" dirty="0" err="1" smtClean="0"/>
              <a:t>cpf</a:t>
            </a:r>
            <a:r>
              <a:rPr lang="pt-BR" dirty="0" smtClean="0"/>
              <a:t>, email, telefone, celular, </a:t>
            </a:r>
            <a:r>
              <a:rPr lang="pt-BR" dirty="0" err="1" smtClean="0"/>
              <a:t>cep</a:t>
            </a:r>
            <a:r>
              <a:rPr lang="pt-BR" dirty="0" smtClean="0"/>
              <a:t>, </a:t>
            </a:r>
            <a:r>
              <a:rPr lang="pt-BR" dirty="0" err="1" smtClean="0"/>
              <a:t>endereco</a:t>
            </a:r>
            <a:r>
              <a:rPr lang="pt-BR" dirty="0" smtClean="0"/>
              <a:t>, numero,\n"</a:t>
            </a:r>
          </a:p>
          <a:p>
            <a:pPr marL="0" indent="0">
              <a:buNone/>
            </a:pPr>
            <a:r>
              <a:rPr lang="pt-BR" dirty="0" smtClean="0"/>
              <a:t>                + "complemento, bairro, cidade, estado) \n"</a:t>
            </a:r>
          </a:p>
          <a:p>
            <a:pPr marL="0" indent="0">
              <a:buNone/>
            </a:pPr>
            <a:r>
              <a:rPr lang="pt-BR" dirty="0" smtClean="0"/>
              <a:t>                + "</a:t>
            </a:r>
            <a:r>
              <a:rPr lang="pt-BR" dirty="0" err="1" smtClean="0"/>
              <a:t>values</a:t>
            </a:r>
            <a:r>
              <a:rPr lang="pt-BR" dirty="0" smtClean="0"/>
              <a:t>(?, ?, ?, ?, ?, ?, ?, ?, ?, ?, ?, ?, ?);";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ResultSet</a:t>
            </a:r>
            <a:r>
              <a:rPr lang="pt-BR" dirty="0" smtClean="0"/>
              <a:t> resultado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</a:t>
            </a:r>
            <a:r>
              <a:rPr lang="pt-BR" dirty="0" smtClean="0"/>
              <a:t> </a:t>
            </a:r>
            <a:r>
              <a:rPr lang="pt-BR" dirty="0" err="1" smtClean="0"/>
              <a:t>preparedStatement</a:t>
            </a:r>
            <a:r>
              <a:rPr lang="pt-BR" dirty="0" smtClean="0"/>
              <a:t> = </a:t>
            </a:r>
            <a:r>
              <a:rPr lang="pt-BR" dirty="0" err="1" smtClean="0"/>
              <a:t>conexao.prepareStatement</a:t>
            </a:r>
            <a:r>
              <a:rPr lang="pt-BR" dirty="0" smtClean="0"/>
              <a:t>(query, </a:t>
            </a:r>
          </a:p>
          <a:p>
            <a:pPr marL="0" indent="0">
              <a:buNone/>
            </a:pPr>
            <a:r>
              <a:rPr lang="pt-BR" dirty="0" smtClean="0"/>
              <a:t>                    </a:t>
            </a:r>
            <a:r>
              <a:rPr lang="pt-BR" dirty="0" err="1" smtClean="0"/>
              <a:t>PreparedStatement.RETURN_GENERATED_KEYS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(1, </a:t>
            </a:r>
            <a:r>
              <a:rPr lang="pt-BR" dirty="0" err="1" smtClean="0"/>
              <a:t>cliente.getNome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(2, </a:t>
            </a:r>
            <a:r>
              <a:rPr lang="pt-BR" dirty="0" err="1" smtClean="0"/>
              <a:t>cliente.getRg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(3, </a:t>
            </a:r>
            <a:r>
              <a:rPr lang="pt-BR" dirty="0" err="1" smtClean="0"/>
              <a:t>cliente.getCpf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(4, </a:t>
            </a:r>
            <a:r>
              <a:rPr lang="pt-BR" dirty="0" err="1" smtClean="0"/>
              <a:t>cliente.getEmail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(5, </a:t>
            </a:r>
            <a:r>
              <a:rPr lang="pt-BR" dirty="0" err="1" smtClean="0"/>
              <a:t>cliente.getTelefone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(6, </a:t>
            </a:r>
            <a:r>
              <a:rPr lang="pt-BR" dirty="0" err="1" smtClean="0"/>
              <a:t>cliente.getCelular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(7, </a:t>
            </a:r>
            <a:r>
              <a:rPr lang="pt-BR" dirty="0" err="1" smtClean="0"/>
              <a:t>cliente.getCep</a:t>
            </a:r>
            <a:r>
              <a:rPr lang="pt-BR" dirty="0" smtClean="0"/>
              <a:t>());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(8, </a:t>
            </a:r>
            <a:r>
              <a:rPr lang="pt-BR" dirty="0" err="1" smtClean="0"/>
              <a:t>cliente.getEndereco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(9, </a:t>
            </a:r>
            <a:r>
              <a:rPr lang="pt-BR" dirty="0" err="1" smtClean="0"/>
              <a:t>cliente.getNumero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(10, </a:t>
            </a:r>
            <a:r>
              <a:rPr lang="pt-BR" dirty="0" err="1" smtClean="0"/>
              <a:t>cliente.getComplemento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(11, </a:t>
            </a:r>
            <a:r>
              <a:rPr lang="pt-BR" dirty="0" err="1" smtClean="0"/>
              <a:t>cliente.getBairro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(12, </a:t>
            </a:r>
            <a:r>
              <a:rPr lang="pt-BR" dirty="0" err="1" smtClean="0"/>
              <a:t>cliente.getCidade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(13, </a:t>
            </a:r>
            <a:r>
              <a:rPr lang="pt-BR" dirty="0" err="1" smtClean="0"/>
              <a:t>cliente.getEstado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preparedStatement.executeUpdate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   resultado = </a:t>
            </a:r>
            <a:r>
              <a:rPr lang="pt-BR" dirty="0" err="1" smtClean="0"/>
              <a:t>preparedStatement.getGeneratedKeys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resultado.next</a:t>
            </a:r>
            <a:r>
              <a:rPr lang="pt-BR" dirty="0" smtClean="0"/>
              <a:t>()) {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cliente.setId</a:t>
            </a:r>
            <a:r>
              <a:rPr lang="pt-BR" dirty="0" smtClean="0"/>
              <a:t>(</a:t>
            </a:r>
            <a:r>
              <a:rPr lang="pt-BR" dirty="0" err="1" smtClean="0"/>
              <a:t>resultado.getInt</a:t>
            </a:r>
            <a:r>
              <a:rPr lang="pt-BR" dirty="0" smtClean="0"/>
              <a:t>(1));</a:t>
            </a:r>
          </a:p>
          <a:p>
            <a:pPr marL="0" indent="0">
              <a:buNone/>
            </a:pPr>
            <a:r>
              <a:rPr lang="pt-BR" dirty="0" smtClean="0"/>
              <a:t>            }</a:t>
            </a:r>
          </a:p>
          <a:p>
            <a:pPr marL="0" indent="0">
              <a:buNone/>
            </a:pPr>
            <a:r>
              <a:rPr lang="pt-BR" dirty="0" smtClean="0"/>
              <a:t>            return cliente;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} catch (</a:t>
            </a:r>
            <a:r>
              <a:rPr lang="pt-BR" dirty="0" err="1" smtClean="0"/>
              <a:t>SQLException</a:t>
            </a:r>
            <a:r>
              <a:rPr lang="pt-BR" dirty="0" smtClean="0"/>
              <a:t> erro)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throw</a:t>
            </a:r>
            <a:r>
              <a:rPr lang="pt-BR" dirty="0" smtClean="0"/>
              <a:t> new </a:t>
            </a:r>
            <a:r>
              <a:rPr lang="pt-BR" dirty="0" err="1" smtClean="0"/>
              <a:t>RuntimeException</a:t>
            </a:r>
            <a:r>
              <a:rPr lang="pt-BR" dirty="0" smtClean="0"/>
              <a:t>(</a:t>
            </a:r>
            <a:r>
              <a:rPr lang="pt-BR" dirty="0" err="1" smtClean="0"/>
              <a:t>erro.getMessage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}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7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ClienteDao</a:t>
            </a:r>
            <a:r>
              <a:rPr lang="pt-BR" dirty="0" smtClean="0"/>
              <a:t> – alterar(Cliente </a:t>
            </a:r>
            <a:r>
              <a:rPr lang="pt-BR" dirty="0" err="1" smtClean="0"/>
              <a:t>cliente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id)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Override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alterar(Cliente </a:t>
            </a:r>
            <a:r>
              <a:rPr lang="pt-BR" dirty="0" err="1" smtClean="0"/>
              <a:t>cliente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id) {</a:t>
            </a:r>
          </a:p>
          <a:p>
            <a:pPr marL="0" indent="0">
              <a:buNone/>
            </a:pPr>
            <a:r>
              <a:rPr lang="pt-BR" dirty="0" smtClean="0"/>
              <a:t>        String query = "</a:t>
            </a:r>
            <a:r>
              <a:rPr lang="pt-BR" dirty="0" err="1" smtClean="0"/>
              <a:t>update</a:t>
            </a:r>
            <a:r>
              <a:rPr lang="pt-BR" dirty="0" smtClean="0"/>
              <a:t> cliente  set nome = ?, </a:t>
            </a:r>
            <a:r>
              <a:rPr lang="pt-BR" dirty="0" err="1" smtClean="0"/>
              <a:t>rg</a:t>
            </a:r>
            <a:r>
              <a:rPr lang="pt-BR" dirty="0" smtClean="0"/>
              <a:t> = ?, </a:t>
            </a:r>
            <a:r>
              <a:rPr lang="pt-BR" dirty="0" err="1" smtClean="0"/>
              <a:t>cpf</a:t>
            </a:r>
            <a:r>
              <a:rPr lang="pt-BR" dirty="0" smtClean="0"/>
              <a:t> = ?, email = ?, "</a:t>
            </a:r>
          </a:p>
          <a:p>
            <a:pPr marL="0" indent="0">
              <a:buNone/>
            </a:pPr>
            <a:r>
              <a:rPr lang="pt-BR" dirty="0" smtClean="0"/>
              <a:t>                + "telefone = ?, celular = ?, </a:t>
            </a:r>
            <a:r>
              <a:rPr lang="pt-BR" dirty="0" err="1" smtClean="0"/>
              <a:t>cep</a:t>
            </a:r>
            <a:r>
              <a:rPr lang="pt-BR" dirty="0" smtClean="0"/>
              <a:t> = ?, </a:t>
            </a:r>
            <a:r>
              <a:rPr lang="pt-BR" dirty="0" err="1" smtClean="0"/>
              <a:t>endereco</a:t>
            </a:r>
            <a:r>
              <a:rPr lang="pt-BR" dirty="0" smtClean="0"/>
              <a:t> = ?, numero = ?, "</a:t>
            </a:r>
          </a:p>
          <a:p>
            <a:pPr marL="0" indent="0">
              <a:buNone/>
            </a:pPr>
            <a:r>
              <a:rPr lang="pt-BR" dirty="0" smtClean="0"/>
              <a:t>                + "complemento = ?, bairro = ?, cidade = ?, estado = ? "</a:t>
            </a:r>
          </a:p>
          <a:p>
            <a:pPr marL="0" indent="0">
              <a:buNone/>
            </a:pPr>
            <a:r>
              <a:rPr lang="pt-BR" dirty="0" smtClean="0"/>
              <a:t>                + " where id = ?";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PreparedStatement</a:t>
            </a:r>
            <a:r>
              <a:rPr lang="pt-BR" dirty="0" smtClean="0"/>
              <a:t> </a:t>
            </a:r>
            <a:r>
              <a:rPr lang="pt-BR" dirty="0" err="1" smtClean="0"/>
              <a:t>preparedStatement</a:t>
            </a:r>
            <a:r>
              <a:rPr lang="pt-BR" dirty="0" smtClean="0"/>
              <a:t>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ResultSet</a:t>
            </a:r>
            <a:r>
              <a:rPr lang="pt-BR" dirty="0" smtClean="0"/>
              <a:t> </a:t>
            </a:r>
            <a:r>
              <a:rPr lang="pt-BR" dirty="0" err="1" smtClean="0"/>
              <a:t>resultSet</a:t>
            </a:r>
            <a:r>
              <a:rPr lang="pt-BR" dirty="0" smtClean="0"/>
              <a:t>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</a:t>
            </a:r>
            <a:r>
              <a:rPr lang="pt-BR" dirty="0" smtClean="0"/>
              <a:t> = </a:t>
            </a:r>
            <a:r>
              <a:rPr lang="pt-BR" dirty="0" err="1" smtClean="0"/>
              <a:t>conexao.prepareCall</a:t>
            </a:r>
            <a:r>
              <a:rPr lang="pt-BR" dirty="0" smtClean="0"/>
              <a:t>(query);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(1, </a:t>
            </a:r>
            <a:r>
              <a:rPr lang="pt-BR" dirty="0" err="1" smtClean="0"/>
              <a:t>cliente.getNome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(2, </a:t>
            </a:r>
            <a:r>
              <a:rPr lang="pt-BR" dirty="0" err="1" smtClean="0"/>
              <a:t>cliente.getRg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(3, </a:t>
            </a:r>
            <a:r>
              <a:rPr lang="pt-BR" dirty="0" err="1" smtClean="0"/>
              <a:t>cliente.getCpf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(4, </a:t>
            </a:r>
            <a:r>
              <a:rPr lang="pt-BR" dirty="0" err="1" smtClean="0"/>
              <a:t>cliente.getEmail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(5, </a:t>
            </a:r>
            <a:r>
              <a:rPr lang="pt-BR" dirty="0" err="1" smtClean="0"/>
              <a:t>cliente.getTelefone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(6, </a:t>
            </a:r>
            <a:r>
              <a:rPr lang="pt-BR" dirty="0" err="1" smtClean="0"/>
              <a:t>cliente.getCelular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(7, </a:t>
            </a:r>
            <a:r>
              <a:rPr lang="pt-BR" dirty="0" err="1" smtClean="0"/>
              <a:t>cliente.getCep</a:t>
            </a:r>
            <a:r>
              <a:rPr lang="pt-BR" dirty="0" smtClean="0"/>
              <a:t>());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(8, </a:t>
            </a:r>
            <a:r>
              <a:rPr lang="pt-BR" dirty="0" err="1" smtClean="0"/>
              <a:t>cliente.getEndereco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(9, </a:t>
            </a:r>
            <a:r>
              <a:rPr lang="pt-BR" dirty="0" err="1" smtClean="0"/>
              <a:t>cliente.getNumero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(10, </a:t>
            </a:r>
            <a:r>
              <a:rPr lang="pt-BR" dirty="0" err="1" smtClean="0"/>
              <a:t>cliente.getComplemento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(11, </a:t>
            </a:r>
            <a:r>
              <a:rPr lang="pt-BR" dirty="0" err="1" smtClean="0"/>
              <a:t>cliente.getBairro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(12, </a:t>
            </a:r>
            <a:r>
              <a:rPr lang="pt-BR" dirty="0" err="1" smtClean="0"/>
              <a:t>cliente.getCidade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preparedStatement.setString</a:t>
            </a:r>
            <a:r>
              <a:rPr lang="pt-BR" dirty="0" smtClean="0"/>
              <a:t>(13, </a:t>
            </a:r>
            <a:r>
              <a:rPr lang="pt-BR" dirty="0" err="1" smtClean="0"/>
              <a:t>cliente.getEstado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preparedStatement.setInt</a:t>
            </a:r>
            <a:r>
              <a:rPr lang="pt-BR" dirty="0" smtClean="0"/>
              <a:t>(14, id);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preparedStatement.executeUpdate</a:t>
            </a:r>
            <a:r>
              <a:rPr lang="pt-BR" dirty="0" smtClean="0"/>
              <a:t>() &gt; 0) {</a:t>
            </a:r>
          </a:p>
          <a:p>
            <a:pPr marL="0" indent="0">
              <a:buNone/>
            </a:pPr>
            <a:r>
              <a:rPr lang="pt-BR" dirty="0" smtClean="0"/>
              <a:t>                return true;</a:t>
            </a:r>
          </a:p>
          <a:p>
            <a:pPr marL="0" indent="0">
              <a:buNone/>
            </a:pPr>
            <a:r>
              <a:rPr lang="pt-BR" dirty="0" smtClean="0"/>
              <a:t>            }</a:t>
            </a:r>
          </a:p>
          <a:p>
            <a:pPr marL="0" indent="0">
              <a:buNone/>
            </a:pPr>
            <a:r>
              <a:rPr lang="pt-BR" dirty="0" smtClean="0"/>
              <a:t>            else{</a:t>
            </a:r>
          </a:p>
          <a:p>
            <a:pPr marL="0" indent="0">
              <a:buNone/>
            </a:pPr>
            <a:r>
              <a:rPr lang="pt-BR" dirty="0" smtClean="0"/>
              <a:t>                return false;</a:t>
            </a:r>
          </a:p>
          <a:p>
            <a:pPr marL="0" indent="0">
              <a:buNone/>
            </a:pPr>
            <a:r>
              <a:rPr lang="pt-BR" dirty="0" smtClean="0"/>
              <a:t>            }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</a:p>
          <a:p>
            <a:pPr marL="0" indent="0">
              <a:buNone/>
            </a:pPr>
            <a:r>
              <a:rPr lang="pt-BR" dirty="0" smtClean="0"/>
              <a:t>        } catch (</a:t>
            </a:r>
            <a:r>
              <a:rPr lang="pt-BR" dirty="0" err="1" smtClean="0"/>
              <a:t>SQLException</a:t>
            </a:r>
            <a:r>
              <a:rPr lang="pt-BR" dirty="0" smtClean="0"/>
              <a:t> erro)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throw</a:t>
            </a:r>
            <a:r>
              <a:rPr lang="pt-BR" dirty="0" smtClean="0"/>
              <a:t> new </a:t>
            </a:r>
            <a:r>
              <a:rPr lang="pt-BR" dirty="0" err="1" smtClean="0"/>
              <a:t>RuntimeException</a:t>
            </a:r>
            <a:r>
              <a:rPr lang="pt-BR" dirty="0" smtClean="0"/>
              <a:t>(</a:t>
            </a:r>
            <a:r>
              <a:rPr lang="pt-BR" dirty="0" err="1" smtClean="0"/>
              <a:t>erro.getMessage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}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85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ClienteDao</a:t>
            </a:r>
            <a:r>
              <a:rPr lang="pt-BR" dirty="0" smtClean="0"/>
              <a:t> – excluir(</a:t>
            </a:r>
            <a:r>
              <a:rPr lang="pt-BR" dirty="0" err="1" smtClean="0"/>
              <a:t>int</a:t>
            </a:r>
            <a:r>
              <a:rPr lang="pt-BR" dirty="0" smtClean="0"/>
              <a:t> id)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03069" cy="46592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Override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excluir(</a:t>
            </a:r>
            <a:r>
              <a:rPr lang="pt-BR" dirty="0" err="1" smtClean="0"/>
              <a:t>int</a:t>
            </a:r>
            <a:r>
              <a:rPr lang="pt-BR" dirty="0" smtClean="0"/>
              <a:t> id) {</a:t>
            </a:r>
          </a:p>
          <a:p>
            <a:pPr marL="0" indent="0">
              <a:buNone/>
            </a:pPr>
            <a:r>
              <a:rPr lang="pt-BR" dirty="0" smtClean="0"/>
              <a:t>        String query = "Delete from cliente where id = ?";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PreparedStatement</a:t>
            </a:r>
            <a:r>
              <a:rPr lang="pt-BR" dirty="0" smtClean="0"/>
              <a:t> </a:t>
            </a:r>
            <a:r>
              <a:rPr lang="pt-BR" dirty="0" err="1" smtClean="0"/>
              <a:t>preparedStatement</a:t>
            </a:r>
            <a:r>
              <a:rPr lang="pt-BR" dirty="0" smtClean="0"/>
              <a:t>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</a:t>
            </a:r>
            <a:r>
              <a:rPr lang="pt-BR" dirty="0" smtClean="0"/>
              <a:t> = </a:t>
            </a:r>
            <a:r>
              <a:rPr lang="pt-BR" dirty="0" err="1" smtClean="0"/>
              <a:t>conexao.prepareStatement</a:t>
            </a:r>
            <a:r>
              <a:rPr lang="pt-BR" dirty="0" smtClean="0"/>
              <a:t>(query);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preparedStatement.setInt</a:t>
            </a:r>
            <a:r>
              <a:rPr lang="pt-BR" dirty="0" smtClean="0"/>
              <a:t>(1, id);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preparedStatement.executeUpdate</a:t>
            </a:r>
            <a:r>
              <a:rPr lang="pt-BR" dirty="0" smtClean="0"/>
              <a:t>() &gt; 0)</a:t>
            </a:r>
          </a:p>
          <a:p>
            <a:pPr marL="0" indent="0">
              <a:buNone/>
            </a:pPr>
            <a:r>
              <a:rPr lang="pt-BR" dirty="0" smtClean="0"/>
              <a:t>                return true;</a:t>
            </a:r>
          </a:p>
          <a:p>
            <a:pPr marL="0" indent="0">
              <a:buNone/>
            </a:pPr>
            <a:r>
              <a:rPr lang="pt-BR" dirty="0" smtClean="0"/>
              <a:t>            else</a:t>
            </a:r>
          </a:p>
          <a:p>
            <a:pPr marL="0" indent="0">
              <a:buNone/>
            </a:pPr>
            <a:r>
              <a:rPr lang="pt-BR" dirty="0" smtClean="0"/>
              <a:t>                return false;</a:t>
            </a:r>
          </a:p>
          <a:p>
            <a:pPr marL="0" indent="0">
              <a:buNone/>
            </a:pPr>
            <a:r>
              <a:rPr lang="pt-BR" dirty="0" smtClean="0"/>
              <a:t>        } catch (</a:t>
            </a:r>
            <a:r>
              <a:rPr lang="pt-BR" dirty="0" err="1" smtClean="0"/>
              <a:t>SQLException</a:t>
            </a:r>
            <a:r>
              <a:rPr lang="pt-BR" dirty="0" smtClean="0"/>
              <a:t> erro)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throw</a:t>
            </a:r>
            <a:r>
              <a:rPr lang="pt-BR" dirty="0" smtClean="0"/>
              <a:t> new </a:t>
            </a:r>
            <a:r>
              <a:rPr lang="pt-BR" dirty="0" err="1" smtClean="0"/>
              <a:t>RuntimeException</a:t>
            </a:r>
            <a:r>
              <a:rPr lang="pt-BR" dirty="0" smtClean="0"/>
              <a:t>(</a:t>
            </a:r>
            <a:r>
              <a:rPr lang="pt-BR" dirty="0" err="1" smtClean="0"/>
              <a:t>erro.getMessage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}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63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ClienteService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ClienteDao</a:t>
            </a:r>
            <a:r>
              <a:rPr lang="pt-BR" dirty="0" smtClean="0"/>
              <a:t> </a:t>
            </a:r>
            <a:r>
              <a:rPr lang="pt-BR" dirty="0" err="1" smtClean="0"/>
              <a:t>clienteDao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ClienteService</a:t>
            </a:r>
            <a:r>
              <a:rPr lang="pt-BR" dirty="0" smtClean="0"/>
              <a:t>(</a:t>
            </a:r>
            <a:r>
              <a:rPr lang="pt-BR" dirty="0" err="1" smtClean="0"/>
              <a:t>ClienteDao</a:t>
            </a:r>
            <a:r>
              <a:rPr lang="pt-BR" dirty="0" smtClean="0"/>
              <a:t> </a:t>
            </a:r>
            <a:r>
              <a:rPr lang="pt-BR" dirty="0" err="1" smtClean="0"/>
              <a:t>clienteDao</a:t>
            </a:r>
            <a:r>
              <a:rPr lang="pt-BR" dirty="0" smtClean="0"/>
              <a:t>){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this.clienteDao</a:t>
            </a:r>
            <a:r>
              <a:rPr lang="pt-BR" dirty="0" smtClean="0"/>
              <a:t> = </a:t>
            </a:r>
            <a:r>
              <a:rPr lang="pt-BR" dirty="0" err="1" smtClean="0"/>
              <a:t>clienteDao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ArrayList&lt;Cliente&gt; consultar(){</a:t>
            </a:r>
          </a:p>
          <a:p>
            <a:pPr marL="0" indent="0">
              <a:buNone/>
            </a:pPr>
            <a:r>
              <a:rPr lang="pt-BR" dirty="0" smtClean="0"/>
              <a:t>        return </a:t>
            </a:r>
            <a:r>
              <a:rPr lang="pt-BR" dirty="0" err="1" smtClean="0"/>
              <a:t>clienteDao.consultar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Cliente consultar(</a:t>
            </a:r>
            <a:r>
              <a:rPr lang="pt-BR" dirty="0" err="1" smtClean="0"/>
              <a:t>int</a:t>
            </a:r>
            <a:r>
              <a:rPr lang="pt-BR" dirty="0" smtClean="0"/>
              <a:t> id){</a:t>
            </a:r>
          </a:p>
          <a:p>
            <a:pPr marL="0" indent="0">
              <a:buNone/>
            </a:pPr>
            <a:r>
              <a:rPr lang="pt-BR" dirty="0" smtClean="0"/>
              <a:t>        return </a:t>
            </a:r>
            <a:r>
              <a:rPr lang="pt-BR" dirty="0" err="1" smtClean="0"/>
              <a:t>clienteDao.consultar</a:t>
            </a:r>
            <a:r>
              <a:rPr lang="pt-BR" dirty="0" smtClean="0"/>
              <a:t>(id);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Cliente cadastrar(Cliente </a:t>
            </a:r>
            <a:r>
              <a:rPr lang="pt-BR" dirty="0" err="1" smtClean="0"/>
              <a:t>cliente</a:t>
            </a:r>
            <a:r>
              <a:rPr lang="pt-BR" dirty="0" smtClean="0"/>
              <a:t>){</a:t>
            </a:r>
          </a:p>
          <a:p>
            <a:pPr marL="0" indent="0">
              <a:buNone/>
            </a:pPr>
            <a:r>
              <a:rPr lang="pt-BR" dirty="0" smtClean="0"/>
              <a:t>        return </a:t>
            </a:r>
            <a:r>
              <a:rPr lang="pt-BR" dirty="0" err="1" smtClean="0"/>
              <a:t>clienteDao.cadastrar</a:t>
            </a:r>
            <a:r>
              <a:rPr lang="pt-BR" dirty="0" smtClean="0"/>
              <a:t>(cliente);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excluir(</a:t>
            </a:r>
            <a:r>
              <a:rPr lang="pt-BR" dirty="0" err="1" smtClean="0"/>
              <a:t>int</a:t>
            </a:r>
            <a:r>
              <a:rPr lang="pt-BR" dirty="0" smtClean="0"/>
              <a:t> id){</a:t>
            </a:r>
          </a:p>
          <a:p>
            <a:pPr marL="0" indent="0">
              <a:buNone/>
            </a:pPr>
            <a:r>
              <a:rPr lang="pt-BR" dirty="0" smtClean="0"/>
              <a:t>        return </a:t>
            </a:r>
            <a:r>
              <a:rPr lang="pt-BR" dirty="0" err="1" smtClean="0"/>
              <a:t>clienteDao.excluir</a:t>
            </a:r>
            <a:r>
              <a:rPr lang="pt-BR" dirty="0" smtClean="0"/>
              <a:t>(id);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alterar(Cliente </a:t>
            </a:r>
            <a:r>
              <a:rPr lang="pt-BR" dirty="0" err="1" smtClean="0"/>
              <a:t>cliente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id){</a:t>
            </a:r>
          </a:p>
          <a:p>
            <a:pPr marL="0" indent="0">
              <a:buNone/>
            </a:pPr>
            <a:r>
              <a:rPr lang="pt-BR" dirty="0" smtClean="0"/>
              <a:t>        return </a:t>
            </a:r>
            <a:r>
              <a:rPr lang="pt-BR" dirty="0" err="1" smtClean="0"/>
              <a:t>clienteDao.alterar</a:t>
            </a:r>
            <a:r>
              <a:rPr lang="pt-BR" dirty="0" smtClean="0"/>
              <a:t>(cliente, id);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497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379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Cliente {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id;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nome;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</a:t>
            </a:r>
            <a:r>
              <a:rPr lang="pt-BR" dirty="0" err="1" smtClean="0"/>
              <a:t>rg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</a:t>
            </a:r>
            <a:r>
              <a:rPr lang="pt-BR" dirty="0" err="1" smtClean="0"/>
              <a:t>cpf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email;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telefone;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celular;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</a:t>
            </a:r>
            <a:r>
              <a:rPr lang="pt-BR" dirty="0" err="1" smtClean="0"/>
              <a:t>cep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</a:t>
            </a:r>
            <a:r>
              <a:rPr lang="pt-BR" dirty="0" err="1" smtClean="0"/>
              <a:t>endereco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numero;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complemento;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bairro;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cidade;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String estado;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Cliente() {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3793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</a:t>
            </a:r>
            <a:r>
              <a:rPr lang="pt-BR" dirty="0" err="1" smtClean="0"/>
              <a:t>public</a:t>
            </a:r>
            <a:r>
              <a:rPr lang="pt-BR" dirty="0" smtClean="0"/>
              <a:t> Cliente(String nome, String </a:t>
            </a:r>
            <a:r>
              <a:rPr lang="pt-BR" dirty="0" err="1" smtClean="0"/>
              <a:t>rg</a:t>
            </a:r>
            <a:r>
              <a:rPr lang="pt-BR" dirty="0" smtClean="0"/>
              <a:t>, String </a:t>
            </a:r>
            <a:r>
              <a:rPr lang="pt-BR" dirty="0" err="1" smtClean="0"/>
              <a:t>cpf</a:t>
            </a:r>
            <a:r>
              <a:rPr lang="pt-BR" dirty="0" smtClean="0"/>
              <a:t>, String email, String telefone, String celular, String </a:t>
            </a:r>
            <a:r>
              <a:rPr lang="pt-BR" dirty="0" err="1" smtClean="0"/>
              <a:t>cep</a:t>
            </a:r>
            <a:r>
              <a:rPr lang="pt-BR" dirty="0" smtClean="0"/>
              <a:t>, String </a:t>
            </a:r>
            <a:r>
              <a:rPr lang="pt-BR" dirty="0" err="1" smtClean="0"/>
              <a:t>endereco</a:t>
            </a:r>
            <a:r>
              <a:rPr lang="pt-BR" dirty="0" smtClean="0"/>
              <a:t>, String numero, String complemento, String bairro, String cidade, String estado) {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this.nome</a:t>
            </a:r>
            <a:r>
              <a:rPr lang="pt-BR" dirty="0" smtClean="0"/>
              <a:t> = nome;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this.rg</a:t>
            </a:r>
            <a:r>
              <a:rPr lang="pt-BR" dirty="0" smtClean="0"/>
              <a:t> = </a:t>
            </a:r>
            <a:r>
              <a:rPr lang="pt-BR" dirty="0" err="1" smtClean="0"/>
              <a:t>rg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this.cpf</a:t>
            </a:r>
            <a:r>
              <a:rPr lang="pt-BR" dirty="0" smtClean="0"/>
              <a:t> = </a:t>
            </a:r>
            <a:r>
              <a:rPr lang="pt-BR" dirty="0" err="1" smtClean="0"/>
              <a:t>cpf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this.email</a:t>
            </a:r>
            <a:r>
              <a:rPr lang="pt-BR" dirty="0" smtClean="0"/>
              <a:t> = email;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this.telefone</a:t>
            </a:r>
            <a:r>
              <a:rPr lang="pt-BR" dirty="0" smtClean="0"/>
              <a:t> = telefone;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this.celular</a:t>
            </a:r>
            <a:r>
              <a:rPr lang="pt-BR" dirty="0" smtClean="0"/>
              <a:t> = celular;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this.cep</a:t>
            </a:r>
            <a:r>
              <a:rPr lang="pt-BR" dirty="0" smtClean="0"/>
              <a:t> = </a:t>
            </a:r>
            <a:r>
              <a:rPr lang="pt-BR" dirty="0" err="1" smtClean="0"/>
              <a:t>cep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this.endereco</a:t>
            </a:r>
            <a:r>
              <a:rPr lang="pt-BR" dirty="0" smtClean="0"/>
              <a:t> = </a:t>
            </a:r>
            <a:r>
              <a:rPr lang="pt-BR" dirty="0" err="1" smtClean="0"/>
              <a:t>endereco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this.numero</a:t>
            </a:r>
            <a:r>
              <a:rPr lang="pt-BR" dirty="0" smtClean="0"/>
              <a:t> = numero;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this.complemento</a:t>
            </a:r>
            <a:r>
              <a:rPr lang="pt-BR" dirty="0" smtClean="0"/>
              <a:t> = complemento;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this.bairro</a:t>
            </a:r>
            <a:r>
              <a:rPr lang="pt-BR" dirty="0" smtClean="0"/>
              <a:t> = bairro;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this.cidade</a:t>
            </a:r>
            <a:r>
              <a:rPr lang="pt-BR" dirty="0" smtClean="0"/>
              <a:t> = cidade;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this.estado</a:t>
            </a:r>
            <a:r>
              <a:rPr lang="pt-BR" dirty="0" smtClean="0"/>
              <a:t> = estado;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Métodos get e sets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8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Conteúdo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Padrão DAO</a:t>
            </a:r>
          </a:p>
          <a:p>
            <a:r>
              <a:rPr lang="pt-BR" dirty="0" smtClean="0"/>
              <a:t>Fabrica de conexões</a:t>
            </a:r>
          </a:p>
          <a:p>
            <a:r>
              <a:rPr lang="pt-BR" dirty="0" smtClean="0"/>
              <a:t>Interface padrão DAO</a:t>
            </a:r>
          </a:p>
          <a:p>
            <a:r>
              <a:rPr lang="pt-BR" dirty="0" smtClean="0"/>
              <a:t>Serviço de acesso aos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90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História: Acessando dados sem um framework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No início o acesso aos dados era feito sem um framework, utilizando apenas o JDBC e código SQL.</a:t>
            </a:r>
          </a:p>
          <a:p>
            <a:r>
              <a:rPr lang="pt-BR" dirty="0" smtClean="0"/>
              <a:t>JDBC é semelhante a um ODBC, acessa um banco de dados através de drivers que são responsáveis pela conexão e execução de instruções SQL.</a:t>
            </a:r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6" name="Picture 2" descr="Tipos de drivers JDBC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465" y="1825625"/>
            <a:ext cx="34810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2884" cy="685800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607" y="5507299"/>
            <a:ext cx="952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7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padrão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50" y="1456597"/>
            <a:ext cx="8235900" cy="54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ConnectionFactory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ConnectionFactory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Connection </a:t>
            </a:r>
            <a:r>
              <a:rPr lang="pt-BR" dirty="0" err="1" smtClean="0"/>
              <a:t>getConnectionUSBWebService</a:t>
            </a:r>
            <a:r>
              <a:rPr lang="pt-BR" dirty="0" smtClean="0"/>
              <a:t>(){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        var </a:t>
            </a:r>
            <a:r>
              <a:rPr lang="pt-BR" dirty="0" err="1" smtClean="0"/>
              <a:t>conn</a:t>
            </a:r>
            <a:r>
              <a:rPr lang="pt-BR" dirty="0" smtClean="0"/>
              <a:t> = </a:t>
            </a:r>
            <a:r>
              <a:rPr lang="pt-BR" dirty="0" err="1" smtClean="0"/>
              <a:t>DriverManager.getConnection</a:t>
            </a:r>
            <a:r>
              <a:rPr lang="pt-BR" dirty="0" smtClean="0"/>
              <a:t>("</a:t>
            </a:r>
            <a:r>
              <a:rPr lang="pt-BR" dirty="0" err="1" smtClean="0"/>
              <a:t>jdbc:mysql</a:t>
            </a:r>
            <a:r>
              <a:rPr lang="pt-BR" dirty="0" smtClean="0"/>
              <a:t>://127.0.0.1:3308/</a:t>
            </a:r>
            <a:r>
              <a:rPr lang="pt-BR" dirty="0" err="1" smtClean="0"/>
              <a:t>vendased?zeroDateTimeBehavior</a:t>
            </a:r>
            <a:r>
              <a:rPr lang="pt-BR" dirty="0" smtClean="0"/>
              <a:t>=</a:t>
            </a:r>
            <a:r>
              <a:rPr lang="pt-BR" dirty="0" err="1" smtClean="0"/>
              <a:t>CONVERT_TO_NULL&amp;useTimezone</a:t>
            </a:r>
            <a:r>
              <a:rPr lang="pt-BR" dirty="0" smtClean="0"/>
              <a:t>=</a:t>
            </a:r>
            <a:r>
              <a:rPr lang="pt-BR" dirty="0" err="1" smtClean="0"/>
              <a:t>true&amp;serverTimezone</a:t>
            </a:r>
            <a:r>
              <a:rPr lang="pt-BR" dirty="0" smtClean="0"/>
              <a:t>=UTC", "root", "</a:t>
            </a:r>
            <a:r>
              <a:rPr lang="pt-BR" dirty="0" err="1" smtClean="0"/>
              <a:t>usbw</a:t>
            </a:r>
            <a:r>
              <a:rPr lang="pt-BR" dirty="0" smtClean="0"/>
              <a:t>");</a:t>
            </a:r>
          </a:p>
          <a:p>
            <a:pPr marL="0" indent="0">
              <a:buNone/>
            </a:pPr>
            <a:r>
              <a:rPr lang="pt-BR" dirty="0" smtClean="0"/>
              <a:t>            //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String </a:t>
            </a:r>
            <a:r>
              <a:rPr lang="pt-BR" dirty="0" err="1" smtClean="0"/>
              <a:t>url</a:t>
            </a:r>
            <a:r>
              <a:rPr lang="pt-BR" dirty="0" smtClean="0"/>
              <a:t> = "</a:t>
            </a:r>
            <a:r>
              <a:rPr lang="pt-BR" dirty="0" err="1" smtClean="0"/>
              <a:t>jdbc:mysql</a:t>
            </a:r>
            <a:r>
              <a:rPr lang="pt-BR" dirty="0" smtClean="0"/>
              <a:t>://localhost:3307/</a:t>
            </a:r>
            <a:r>
              <a:rPr lang="pt-BR" dirty="0" err="1" smtClean="0"/>
              <a:t>projetofinal?zeroDateTimeBehavior</a:t>
            </a:r>
            <a:r>
              <a:rPr lang="pt-BR" dirty="0" smtClean="0"/>
              <a:t>=</a:t>
            </a:r>
            <a:r>
              <a:rPr lang="pt-BR" dirty="0" err="1" smtClean="0"/>
              <a:t>CONVERT_TO_NULL&amp;useTimezone</a:t>
            </a:r>
            <a:r>
              <a:rPr lang="pt-BR" dirty="0" smtClean="0"/>
              <a:t>=</a:t>
            </a:r>
            <a:r>
              <a:rPr lang="pt-BR" dirty="0" err="1" smtClean="0"/>
              <a:t>true&amp;serverTimezone</a:t>
            </a:r>
            <a:r>
              <a:rPr lang="pt-BR" dirty="0" smtClean="0"/>
              <a:t>=UTC";</a:t>
            </a:r>
          </a:p>
          <a:p>
            <a:pPr marL="0" indent="0">
              <a:buNone/>
            </a:pPr>
            <a:r>
              <a:rPr lang="pt-BR" dirty="0" smtClean="0"/>
              <a:t>            return </a:t>
            </a:r>
            <a:r>
              <a:rPr lang="pt-BR" dirty="0" err="1" smtClean="0"/>
              <a:t>conn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    } catch (</a:t>
            </a:r>
            <a:r>
              <a:rPr lang="pt-BR" dirty="0" err="1" smtClean="0"/>
              <a:t>Exception</a:t>
            </a:r>
            <a:r>
              <a:rPr lang="pt-BR" dirty="0" smtClean="0"/>
              <a:t> erro)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throw</a:t>
            </a:r>
            <a:r>
              <a:rPr lang="pt-BR" dirty="0" smtClean="0"/>
              <a:t> new </a:t>
            </a:r>
            <a:r>
              <a:rPr lang="pt-BR" dirty="0" err="1" smtClean="0"/>
              <a:t>RuntimeException</a:t>
            </a:r>
            <a:r>
              <a:rPr lang="pt-BR" dirty="0" smtClean="0"/>
              <a:t>(erro);</a:t>
            </a:r>
          </a:p>
          <a:p>
            <a:pPr marL="0" indent="0">
              <a:buNone/>
            </a:pPr>
            <a:r>
              <a:rPr lang="pt-BR" dirty="0" smtClean="0"/>
              <a:t>        }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12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 </a:t>
            </a:r>
            <a:r>
              <a:rPr lang="pt-BR" dirty="0" err="1" smtClean="0"/>
              <a:t>IDao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interface </a:t>
            </a:r>
            <a:r>
              <a:rPr lang="pt-BR" dirty="0" err="1" smtClean="0"/>
              <a:t>IDao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ArrayList&lt;Cliente&gt; consultar();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Cliente consultar(</a:t>
            </a:r>
            <a:r>
              <a:rPr lang="pt-BR" dirty="0" err="1" smtClean="0"/>
              <a:t>int</a:t>
            </a:r>
            <a:r>
              <a:rPr lang="pt-BR" dirty="0" smtClean="0"/>
              <a:t> id);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Cliente cadastrar(Cliente </a:t>
            </a:r>
            <a:r>
              <a:rPr lang="pt-BR" dirty="0" err="1" smtClean="0"/>
              <a:t>cliente</a:t>
            </a:r>
            <a:r>
              <a:rPr lang="pt-BR" dirty="0" smtClean="0"/>
              <a:t>);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alterar(Cliente </a:t>
            </a:r>
            <a:r>
              <a:rPr lang="pt-BR" dirty="0" err="1" smtClean="0"/>
              <a:t>cliente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id);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boolean</a:t>
            </a:r>
            <a:r>
              <a:rPr lang="pt-BR" dirty="0" smtClean="0"/>
              <a:t> excluir(</a:t>
            </a:r>
            <a:r>
              <a:rPr lang="pt-BR" dirty="0" err="1" smtClean="0"/>
              <a:t>int</a:t>
            </a:r>
            <a:r>
              <a:rPr lang="pt-BR" dirty="0" smtClean="0"/>
              <a:t> id);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382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 construtor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dirty="0" smtClean="0"/>
              <a:t>private Connection </a:t>
            </a:r>
            <a:r>
              <a:rPr lang="en-US" dirty="0" err="1" smtClean="0"/>
              <a:t>conexao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ClienteDao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conexao</a:t>
            </a:r>
            <a:r>
              <a:rPr lang="en-US" dirty="0" smtClean="0"/>
              <a:t> = new 				</a:t>
            </a:r>
            <a:r>
              <a:rPr lang="en-US" dirty="0" err="1" smtClean="0"/>
              <a:t>ConnectionFactory</a:t>
            </a:r>
            <a:r>
              <a:rPr lang="en-US" dirty="0" smtClean="0"/>
              <a:t>().</a:t>
            </a:r>
            <a:r>
              <a:rPr lang="en-US" dirty="0" err="1" smtClean="0"/>
              <a:t>getConnectionUSBWebService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86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ClienteDao</a:t>
            </a:r>
            <a:r>
              <a:rPr lang="pt-BR" dirty="0" smtClean="0"/>
              <a:t> – Consultar()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Override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ArrayList&lt;Cliente&gt; consultar() {</a:t>
            </a:r>
          </a:p>
          <a:p>
            <a:pPr marL="0" indent="0">
              <a:buNone/>
            </a:pPr>
            <a:r>
              <a:rPr lang="pt-BR" dirty="0" smtClean="0"/>
              <a:t>        ArrayList&lt;Cliente&gt; </a:t>
            </a:r>
            <a:r>
              <a:rPr lang="pt-BR" dirty="0" err="1" smtClean="0"/>
              <a:t>lstClientes</a:t>
            </a:r>
            <a:r>
              <a:rPr lang="pt-BR" dirty="0" smtClean="0"/>
              <a:t> = new ArrayList&lt;&gt;();</a:t>
            </a:r>
          </a:p>
          <a:p>
            <a:pPr marL="0" indent="0">
              <a:buNone/>
            </a:pPr>
            <a:r>
              <a:rPr lang="pt-BR" dirty="0" smtClean="0"/>
              <a:t>        String query = "select * from cliente";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PreparedStatement</a:t>
            </a:r>
            <a:r>
              <a:rPr lang="pt-BR" dirty="0" smtClean="0"/>
              <a:t> consulta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ResultSet</a:t>
            </a:r>
            <a:r>
              <a:rPr lang="pt-BR" dirty="0" smtClean="0"/>
              <a:t> resultado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</a:t>
            </a:r>
          </a:p>
          <a:p>
            <a:pPr marL="0" indent="0">
              <a:buNone/>
            </a:pPr>
            <a:r>
              <a:rPr lang="pt-BR" dirty="0" smtClean="0"/>
              <a:t>        {</a:t>
            </a:r>
          </a:p>
          <a:p>
            <a:pPr marL="0" indent="0">
              <a:buNone/>
            </a:pPr>
            <a:r>
              <a:rPr lang="pt-BR" dirty="0" smtClean="0"/>
              <a:t>            consulta = </a:t>
            </a:r>
            <a:r>
              <a:rPr lang="pt-BR" dirty="0" err="1" smtClean="0"/>
              <a:t>conexao.prepareStatement</a:t>
            </a:r>
            <a:r>
              <a:rPr lang="pt-BR" dirty="0" smtClean="0"/>
              <a:t>(query);</a:t>
            </a:r>
          </a:p>
          <a:p>
            <a:pPr marL="0" indent="0">
              <a:buNone/>
            </a:pPr>
            <a:r>
              <a:rPr lang="pt-BR" dirty="0" smtClean="0"/>
              <a:t>            resultado = </a:t>
            </a:r>
            <a:r>
              <a:rPr lang="pt-BR" dirty="0" err="1" smtClean="0"/>
              <a:t>consulta.executeQuery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   while (</a:t>
            </a:r>
            <a:r>
              <a:rPr lang="pt-BR" dirty="0" err="1" smtClean="0"/>
              <a:t>resultado.next</a:t>
            </a:r>
            <a:r>
              <a:rPr lang="pt-BR" dirty="0" smtClean="0"/>
              <a:t>()) {</a:t>
            </a:r>
          </a:p>
          <a:p>
            <a:pPr marL="0" indent="0">
              <a:buNone/>
            </a:pPr>
            <a:r>
              <a:rPr lang="pt-BR" dirty="0" smtClean="0"/>
              <a:t>                Cliente c = new Cliente();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c.setId</a:t>
            </a:r>
            <a:r>
              <a:rPr lang="pt-BR" dirty="0" smtClean="0"/>
              <a:t>(</a:t>
            </a:r>
            <a:r>
              <a:rPr lang="pt-BR" dirty="0" err="1" smtClean="0"/>
              <a:t>resultado.getInt</a:t>
            </a:r>
            <a:r>
              <a:rPr lang="pt-BR" dirty="0" smtClean="0"/>
              <a:t>("id"));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c.setNome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("nome"));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c.setRg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rg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c.setCpf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cpf</a:t>
            </a:r>
            <a:r>
              <a:rPr lang="pt-BR" dirty="0" smtClean="0"/>
              <a:t>"));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c.setEmail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("email"));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c.setTelefone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("telefone"));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c.setCelular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("celular"));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c.setCep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cep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c.setEndereco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endereco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c.setNumero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("numero"));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c.setComplemento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("complemento"));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c.setBairro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("bairro"));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c.setCidade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("cidade"));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c.setEstado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("estado"));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lstClientes.add</a:t>
            </a:r>
            <a:r>
              <a:rPr lang="pt-BR" dirty="0" smtClean="0"/>
              <a:t>(c);</a:t>
            </a:r>
          </a:p>
          <a:p>
            <a:pPr marL="0" indent="0">
              <a:buNone/>
            </a:pPr>
            <a:r>
              <a:rPr lang="pt-BR" dirty="0" smtClean="0"/>
              <a:t>            }</a:t>
            </a:r>
          </a:p>
          <a:p>
            <a:pPr marL="0" indent="0">
              <a:buNone/>
            </a:pPr>
            <a:r>
              <a:rPr lang="pt-BR" dirty="0" smtClean="0"/>
              <a:t>            return </a:t>
            </a:r>
            <a:r>
              <a:rPr lang="pt-BR" dirty="0" err="1" smtClean="0"/>
              <a:t>lstClientes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r>
              <a:rPr lang="pt-BR" dirty="0" smtClean="0"/>
              <a:t>            } catch (</a:t>
            </a:r>
            <a:r>
              <a:rPr lang="pt-BR" dirty="0" err="1" smtClean="0"/>
              <a:t>SQLException</a:t>
            </a:r>
            <a:r>
              <a:rPr lang="pt-BR" dirty="0" smtClean="0"/>
              <a:t> erro)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throw</a:t>
            </a:r>
            <a:r>
              <a:rPr lang="pt-BR" dirty="0" smtClean="0"/>
              <a:t> new </a:t>
            </a:r>
            <a:r>
              <a:rPr lang="pt-BR" dirty="0" err="1" smtClean="0"/>
              <a:t>RuntimeException</a:t>
            </a:r>
            <a:r>
              <a:rPr lang="pt-BR" dirty="0" smtClean="0"/>
              <a:t>(</a:t>
            </a:r>
            <a:r>
              <a:rPr lang="pt-BR" dirty="0" err="1" smtClean="0"/>
              <a:t>erro.getMessage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} 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5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ClienteDao</a:t>
            </a:r>
            <a:r>
              <a:rPr lang="pt-BR" dirty="0" smtClean="0"/>
              <a:t> – Consultar(</a:t>
            </a:r>
            <a:r>
              <a:rPr lang="pt-BR" dirty="0" err="1" smtClean="0"/>
              <a:t>int</a:t>
            </a:r>
            <a:r>
              <a:rPr lang="pt-BR" dirty="0" smtClean="0"/>
              <a:t> id)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@</a:t>
            </a:r>
            <a:r>
              <a:rPr lang="pt-BR" dirty="0" err="1" smtClean="0"/>
              <a:t>Override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Cliente consultar(</a:t>
            </a:r>
            <a:r>
              <a:rPr lang="pt-BR" dirty="0" err="1" smtClean="0"/>
              <a:t>int</a:t>
            </a:r>
            <a:r>
              <a:rPr lang="pt-BR" dirty="0" smtClean="0"/>
              <a:t> id) {</a:t>
            </a:r>
          </a:p>
          <a:p>
            <a:pPr marL="0" indent="0">
              <a:buNone/>
            </a:pPr>
            <a:r>
              <a:rPr lang="pt-BR" dirty="0" smtClean="0"/>
              <a:t>        String query = "SELECT * FROM cliente WHERE id = ?";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PreparedStatement</a:t>
            </a:r>
            <a:r>
              <a:rPr lang="pt-BR" dirty="0" smtClean="0"/>
              <a:t> </a:t>
            </a:r>
            <a:r>
              <a:rPr lang="pt-BR" dirty="0" err="1" smtClean="0"/>
              <a:t>preparedStatement</a:t>
            </a:r>
            <a:r>
              <a:rPr lang="pt-BR" dirty="0" smtClean="0"/>
              <a:t>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ResultSet</a:t>
            </a:r>
            <a:r>
              <a:rPr lang="pt-BR" dirty="0" smtClean="0"/>
              <a:t> resultado = null;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try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</a:t>
            </a:r>
            <a:r>
              <a:rPr lang="pt-BR" dirty="0" smtClean="0"/>
              <a:t> = </a:t>
            </a:r>
            <a:r>
              <a:rPr lang="pt-BR" dirty="0" err="1" smtClean="0"/>
              <a:t>conexao.prepareStatement</a:t>
            </a:r>
            <a:r>
              <a:rPr lang="pt-BR" dirty="0" smtClean="0"/>
              <a:t>(query);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preparedStatement.setInt</a:t>
            </a:r>
            <a:r>
              <a:rPr lang="pt-BR" dirty="0" smtClean="0"/>
              <a:t>(1, id);</a:t>
            </a:r>
          </a:p>
          <a:p>
            <a:pPr marL="0" indent="0">
              <a:buNone/>
            </a:pPr>
            <a:r>
              <a:rPr lang="pt-BR" dirty="0" smtClean="0"/>
              <a:t>            resultado = </a:t>
            </a:r>
            <a:r>
              <a:rPr lang="pt-BR" dirty="0" err="1" smtClean="0"/>
              <a:t>preparedStatement.executeQuery</a:t>
            </a:r>
            <a:r>
              <a:rPr lang="pt-BR" dirty="0" smtClean="0"/>
              <a:t>();</a:t>
            </a:r>
          </a:p>
          <a:p>
            <a:pPr marL="0" indent="0">
              <a:buNone/>
            </a:pPr>
            <a:r>
              <a:rPr lang="pt-BR" dirty="0" smtClean="0"/>
              <a:t>            Cliente c = new Cliente();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resultado.next</a:t>
            </a:r>
            <a:r>
              <a:rPr lang="pt-BR" dirty="0" smtClean="0"/>
              <a:t>()) {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c.setId</a:t>
            </a:r>
            <a:r>
              <a:rPr lang="pt-BR" dirty="0" smtClean="0"/>
              <a:t>(</a:t>
            </a:r>
            <a:r>
              <a:rPr lang="pt-BR" dirty="0" err="1" smtClean="0"/>
              <a:t>resultado.getInt</a:t>
            </a:r>
            <a:r>
              <a:rPr lang="pt-BR" dirty="0" smtClean="0"/>
              <a:t>("id"));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c.setNome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("nome"));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c.setRg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rg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c.setCpf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cpf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c.setEmail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("email"));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c.setTelefone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("telefone"));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c.setCelular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("celular"));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c.setCep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cep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c.setEndereco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</a:t>
            </a:r>
            <a:r>
              <a:rPr lang="pt-BR" dirty="0" err="1" smtClean="0"/>
              <a:t>endereco</a:t>
            </a:r>
            <a:r>
              <a:rPr lang="pt-BR" dirty="0" smtClean="0"/>
              <a:t>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c.setNumero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("numero"));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c.setComplemento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("complemento"));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c.setBairro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("bairro"));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c.setCidade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("cidade"));</a:t>
            </a:r>
          </a:p>
          <a:p>
            <a:pPr marL="0" indent="0">
              <a:buNone/>
            </a:pPr>
            <a:r>
              <a:rPr lang="pt-BR" dirty="0" smtClean="0"/>
              <a:t>                </a:t>
            </a:r>
            <a:r>
              <a:rPr lang="pt-BR" dirty="0" err="1" smtClean="0"/>
              <a:t>c.setEstado</a:t>
            </a:r>
            <a:r>
              <a:rPr lang="pt-BR" dirty="0" smtClean="0"/>
              <a:t>(</a:t>
            </a:r>
            <a:r>
              <a:rPr lang="pt-BR" dirty="0" err="1" smtClean="0"/>
              <a:t>resultado.getString</a:t>
            </a:r>
            <a:r>
              <a:rPr lang="pt-BR" dirty="0" smtClean="0"/>
              <a:t>("estado"));</a:t>
            </a:r>
          </a:p>
          <a:p>
            <a:pPr marL="0" indent="0">
              <a:buNone/>
            </a:pPr>
            <a:r>
              <a:rPr lang="pt-BR" dirty="0" smtClean="0"/>
              <a:t>            }</a:t>
            </a:r>
          </a:p>
          <a:p>
            <a:pPr marL="0" indent="0">
              <a:buNone/>
            </a:pPr>
            <a:r>
              <a:rPr lang="pt-BR" dirty="0" smtClean="0"/>
              <a:t>            return c;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</a:p>
          <a:p>
            <a:pPr marL="0" indent="0">
              <a:buNone/>
            </a:pPr>
            <a:r>
              <a:rPr lang="pt-BR" dirty="0" smtClean="0"/>
              <a:t>        } catch (</a:t>
            </a:r>
            <a:r>
              <a:rPr lang="pt-BR" dirty="0" err="1" smtClean="0"/>
              <a:t>SQLException</a:t>
            </a:r>
            <a:r>
              <a:rPr lang="pt-BR" dirty="0" smtClean="0"/>
              <a:t> erro) {</a:t>
            </a:r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dirty="0" err="1" smtClean="0"/>
              <a:t>throw</a:t>
            </a:r>
            <a:r>
              <a:rPr lang="pt-BR" dirty="0" smtClean="0"/>
              <a:t> new </a:t>
            </a:r>
            <a:r>
              <a:rPr lang="pt-BR" dirty="0" err="1" smtClean="0"/>
              <a:t>RuntimeException</a:t>
            </a:r>
            <a:r>
              <a:rPr lang="pt-BR" dirty="0" smtClean="0"/>
              <a:t>(</a:t>
            </a:r>
            <a:r>
              <a:rPr lang="pt-BR" dirty="0" err="1" smtClean="0"/>
              <a:t>erro.getMessage</a:t>
            </a:r>
            <a:r>
              <a:rPr lang="pt-BR" dirty="0" smtClean="0"/>
              <a:t>());</a:t>
            </a:r>
          </a:p>
          <a:p>
            <a:pPr marL="0" indent="0">
              <a:buNone/>
            </a:pPr>
            <a:r>
              <a:rPr lang="pt-BR" dirty="0" smtClean="0"/>
              <a:t>        }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817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1311</Words>
  <Application>Microsoft Office PowerPoint</Application>
  <PresentationFormat>Widescreen</PresentationFormat>
  <Paragraphs>252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Conteúdo</vt:lpstr>
      <vt:lpstr>História: Acessando dados sem um framework</vt:lpstr>
      <vt:lpstr>Estrutura padrão DAO</vt:lpstr>
      <vt:lpstr>ConnectionFactory</vt:lpstr>
      <vt:lpstr>Interface IDao</vt:lpstr>
      <vt:lpstr>ClienteDao</vt:lpstr>
      <vt:lpstr>ClienteDao – Consultar()</vt:lpstr>
      <vt:lpstr>ClienteDao – Consultar(int id)</vt:lpstr>
      <vt:lpstr>ClienteDao – Cadastrar(Cliente cliente)</vt:lpstr>
      <vt:lpstr>ClienteDao – alterar(Cliente cliente, int id)</vt:lpstr>
      <vt:lpstr>ClienteDao – excluir(int id)</vt:lpstr>
      <vt:lpstr>ClienteService</vt:lpstr>
      <vt:lpstr>Cliente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Edson Martin Feitosa</dc:creator>
  <cp:lastModifiedBy>Edson Martin Feitosa</cp:lastModifiedBy>
  <cp:revision>3</cp:revision>
  <dcterms:created xsi:type="dcterms:W3CDTF">2023-05-03T14:14:14Z</dcterms:created>
  <dcterms:modified xsi:type="dcterms:W3CDTF">2023-05-03T14:26:40Z</dcterms:modified>
</cp:coreProperties>
</file>