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1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07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37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3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9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7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5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4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04D1-ECB8-44BB-AC29-4768DCA539FA}" type="datetimeFigureOut">
              <a:rPr lang="pt-BR" smtClean="0"/>
              <a:t>22/05/2023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585F-82A2-487C-9D9E-3F09A93D9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9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JPA – Code </a:t>
            </a:r>
            <a:r>
              <a:rPr lang="pt-BR" dirty="0" err="1" smtClean="0"/>
              <a:t>First</a:t>
            </a:r>
            <a:r>
              <a:rPr lang="pt-BR" dirty="0" smtClean="0"/>
              <a:t> (continuação)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Me.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68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EntityManagerFactory</a:t>
            </a:r>
            <a:r>
              <a:rPr lang="pt-BR" dirty="0" smtClean="0"/>
              <a:t> </a:t>
            </a:r>
            <a:r>
              <a:rPr lang="pt-BR" dirty="0" err="1" smtClean="0"/>
              <a:t>emf</a:t>
            </a:r>
            <a:r>
              <a:rPr lang="pt-BR" dirty="0" smtClean="0"/>
              <a:t> = </a:t>
            </a:r>
            <a:r>
              <a:rPr lang="pt-BR" dirty="0" err="1" smtClean="0"/>
              <a:t>Persistence.createEntityManagerFactory</a:t>
            </a:r>
            <a:r>
              <a:rPr lang="pt-BR" dirty="0" smtClean="0"/>
              <a:t>("RH");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EntityManager</a:t>
            </a:r>
            <a:r>
              <a:rPr lang="pt-BR" dirty="0" smtClean="0"/>
              <a:t> em = </a:t>
            </a:r>
            <a:r>
              <a:rPr lang="pt-BR" dirty="0" err="1" smtClean="0"/>
              <a:t>emf.createEntityManager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Inserção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em.getTransaction</a:t>
            </a:r>
            <a:r>
              <a:rPr lang="en-US" dirty="0" smtClean="0"/>
              <a:t>().begin();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em.persist</a:t>
            </a:r>
            <a:r>
              <a:rPr lang="en-US" dirty="0" smtClean="0"/>
              <a:t>(f);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em.persist</a:t>
            </a:r>
            <a:r>
              <a:rPr lang="en-US" dirty="0" smtClean="0"/>
              <a:t>(f2);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em.persist</a:t>
            </a:r>
            <a:r>
              <a:rPr lang="en-US" dirty="0" smtClean="0"/>
              <a:t>(f3);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em.getTransaction</a:t>
            </a:r>
            <a:r>
              <a:rPr lang="en-US" dirty="0" smtClean="0"/>
              <a:t>().commit();</a:t>
            </a:r>
          </a:p>
          <a:p>
            <a:pPr marL="0" indent="0">
              <a:buNone/>
            </a:pPr>
            <a:r>
              <a:rPr lang="pt-BR" dirty="0" err="1" smtClean="0"/>
              <a:t>em.close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emf.close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38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EntityManagerFactory</a:t>
            </a:r>
            <a:r>
              <a:rPr lang="pt-BR" dirty="0" smtClean="0"/>
              <a:t> </a:t>
            </a:r>
            <a:r>
              <a:rPr lang="pt-BR" dirty="0" err="1" smtClean="0"/>
              <a:t>emf</a:t>
            </a:r>
            <a:r>
              <a:rPr lang="pt-BR" dirty="0" smtClean="0"/>
              <a:t> = </a:t>
            </a:r>
            <a:r>
              <a:rPr lang="pt-BR" dirty="0" err="1" smtClean="0"/>
              <a:t>Persistence.createEntityManagerFactory</a:t>
            </a:r>
            <a:r>
              <a:rPr lang="pt-BR" dirty="0" smtClean="0"/>
              <a:t>("RH");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EntityManager</a:t>
            </a:r>
            <a:r>
              <a:rPr lang="pt-BR" dirty="0" smtClean="0"/>
              <a:t> em = </a:t>
            </a:r>
            <a:r>
              <a:rPr lang="pt-BR" dirty="0" err="1" smtClean="0"/>
              <a:t>emf.createEntityManager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 //atualização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em.getTransaction</a:t>
            </a:r>
            <a:r>
              <a:rPr lang="pt-BR" dirty="0" smtClean="0"/>
              <a:t>().</a:t>
            </a:r>
            <a:r>
              <a:rPr lang="pt-BR" dirty="0" err="1" smtClean="0"/>
              <a:t>begin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  Funcionario </a:t>
            </a:r>
            <a:r>
              <a:rPr lang="pt-BR" dirty="0" err="1" smtClean="0"/>
              <a:t>func_alterado</a:t>
            </a:r>
            <a:r>
              <a:rPr lang="pt-BR" dirty="0" smtClean="0"/>
              <a:t> = </a:t>
            </a:r>
            <a:r>
              <a:rPr lang="pt-BR" dirty="0" err="1" smtClean="0"/>
              <a:t>em.find</a:t>
            </a:r>
            <a:r>
              <a:rPr lang="pt-BR" dirty="0" smtClean="0"/>
              <a:t>(</a:t>
            </a:r>
            <a:r>
              <a:rPr lang="pt-BR" dirty="0" err="1" smtClean="0"/>
              <a:t>Funcionario.class</a:t>
            </a:r>
            <a:r>
              <a:rPr lang="pt-BR" dirty="0" smtClean="0"/>
              <a:t>, 1);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func_alterado.setNome</a:t>
            </a:r>
            <a:r>
              <a:rPr lang="pt-BR" dirty="0" smtClean="0"/>
              <a:t>("Edson Martin Feitosa");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func_alterado.setCargo</a:t>
            </a:r>
            <a:r>
              <a:rPr lang="pt-BR" dirty="0" smtClean="0"/>
              <a:t>(c2);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em.merge</a:t>
            </a:r>
            <a:r>
              <a:rPr lang="pt-BR" dirty="0" smtClean="0"/>
              <a:t>(</a:t>
            </a:r>
            <a:r>
              <a:rPr lang="pt-BR" dirty="0" err="1" smtClean="0"/>
              <a:t>func_alterado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em.getTransaction</a:t>
            </a:r>
            <a:r>
              <a:rPr lang="pt-BR" dirty="0" smtClean="0"/>
              <a:t>().</a:t>
            </a:r>
            <a:r>
              <a:rPr lang="pt-BR" dirty="0" err="1" smtClean="0"/>
              <a:t>commit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err="1" smtClean="0"/>
              <a:t>em.close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emf.close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32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 smtClean="0"/>
              <a:t>EntityManagerFactory</a:t>
            </a:r>
            <a:r>
              <a:rPr lang="pt-BR" dirty="0" smtClean="0"/>
              <a:t> </a:t>
            </a:r>
            <a:r>
              <a:rPr lang="pt-BR" dirty="0" err="1" smtClean="0"/>
              <a:t>emf</a:t>
            </a:r>
            <a:r>
              <a:rPr lang="pt-BR" dirty="0" smtClean="0"/>
              <a:t> = </a:t>
            </a:r>
            <a:r>
              <a:rPr lang="pt-BR" dirty="0" err="1" smtClean="0"/>
              <a:t>Persistence.createEntityManagerFactory</a:t>
            </a:r>
            <a:r>
              <a:rPr lang="pt-BR" dirty="0" smtClean="0"/>
              <a:t>("RH");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EntityManager</a:t>
            </a:r>
            <a:r>
              <a:rPr lang="pt-BR" dirty="0" smtClean="0"/>
              <a:t> em = </a:t>
            </a:r>
            <a:r>
              <a:rPr lang="pt-BR" dirty="0" err="1" smtClean="0"/>
              <a:t>emf.createEntityManager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err="1" smtClean="0"/>
              <a:t>em.getTransaction</a:t>
            </a:r>
            <a:r>
              <a:rPr lang="pt-BR" dirty="0" smtClean="0"/>
              <a:t>().</a:t>
            </a:r>
            <a:r>
              <a:rPr lang="pt-BR" dirty="0" err="1" smtClean="0"/>
              <a:t>begin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em.remove</a:t>
            </a:r>
            <a:r>
              <a:rPr lang="pt-BR" dirty="0" smtClean="0"/>
              <a:t>(</a:t>
            </a:r>
            <a:r>
              <a:rPr lang="pt-BR" dirty="0" err="1" smtClean="0"/>
              <a:t>em.find</a:t>
            </a:r>
            <a:r>
              <a:rPr lang="pt-BR" dirty="0" smtClean="0"/>
              <a:t>(</a:t>
            </a:r>
            <a:r>
              <a:rPr lang="pt-BR" dirty="0" err="1" smtClean="0"/>
              <a:t>Funcionario.class</a:t>
            </a:r>
            <a:r>
              <a:rPr lang="pt-BR" dirty="0" smtClean="0"/>
              <a:t>, 3));</a:t>
            </a:r>
          </a:p>
          <a:p>
            <a:pPr marL="0" indent="0">
              <a:buNone/>
            </a:pPr>
            <a:r>
              <a:rPr lang="pt-BR" dirty="0" smtClean="0"/>
              <a:t>          </a:t>
            </a:r>
            <a:r>
              <a:rPr lang="pt-BR" dirty="0" err="1" smtClean="0"/>
              <a:t>em.getTransaction</a:t>
            </a:r>
            <a:r>
              <a:rPr lang="pt-BR" dirty="0" smtClean="0"/>
              <a:t>().</a:t>
            </a:r>
            <a:r>
              <a:rPr lang="pt-BR" dirty="0" err="1" smtClean="0"/>
              <a:t>commit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err="1" smtClean="0"/>
              <a:t>em.close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emf.close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824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Query consulta</a:t>
            </a:r>
          </a:p>
          <a:p>
            <a:pPr marL="0" indent="0">
              <a:buNone/>
            </a:pPr>
            <a:r>
              <a:rPr lang="pt-BR" dirty="0" smtClean="0"/>
              <a:t>                = </a:t>
            </a:r>
            <a:r>
              <a:rPr lang="pt-BR" dirty="0" err="1" smtClean="0"/>
              <a:t>em.createQuery</a:t>
            </a:r>
            <a:r>
              <a:rPr lang="pt-BR" dirty="0" smtClean="0"/>
              <a:t>("SELECT f from </a:t>
            </a:r>
            <a:r>
              <a:rPr lang="pt-BR" dirty="0" err="1" smtClean="0"/>
              <a:t>funcionario</a:t>
            </a:r>
            <a:r>
              <a:rPr lang="pt-BR" dirty="0" smtClean="0"/>
              <a:t> f where f.setor.id = 2");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List</a:t>
            </a:r>
            <a:r>
              <a:rPr lang="pt-BR" dirty="0" smtClean="0"/>
              <a:t>&lt;Funcionario&gt; resultado = </a:t>
            </a:r>
            <a:r>
              <a:rPr lang="pt-BR" dirty="0" err="1" smtClean="0"/>
              <a:t>consulta.getResultList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for (Funcionario </a:t>
            </a:r>
            <a:r>
              <a:rPr lang="pt-BR" dirty="0" err="1" smtClean="0"/>
              <a:t>func</a:t>
            </a:r>
            <a:r>
              <a:rPr lang="pt-BR" dirty="0" smtClean="0"/>
              <a:t> : resultado)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System.out.println</a:t>
            </a:r>
            <a:r>
              <a:rPr lang="pt-BR" dirty="0" smtClean="0"/>
              <a:t>("Nome: "+</a:t>
            </a:r>
            <a:r>
              <a:rPr lang="pt-BR" dirty="0" err="1" smtClean="0"/>
              <a:t>func.getNome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7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 – Sistema de RH simplificado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283" y="1690688"/>
            <a:ext cx="8872984" cy="43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Persistence-unit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persistence-unit</a:t>
            </a:r>
            <a:r>
              <a:rPr lang="pt-BR" dirty="0" smtClean="0"/>
              <a:t> name="RH" </a:t>
            </a:r>
            <a:r>
              <a:rPr lang="pt-BR" dirty="0" err="1" smtClean="0"/>
              <a:t>transaction-type</a:t>
            </a:r>
            <a:r>
              <a:rPr lang="pt-BR" dirty="0" smtClean="0"/>
              <a:t>="RESOURCE_LOCAL"&gt;</a:t>
            </a:r>
          </a:p>
          <a:p>
            <a:pPr marL="0" indent="0"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provider</a:t>
            </a:r>
            <a:r>
              <a:rPr lang="pt-BR" dirty="0" smtClean="0"/>
              <a:t>&gt;</a:t>
            </a:r>
            <a:r>
              <a:rPr lang="pt-BR" dirty="0" err="1" smtClean="0"/>
              <a:t>org.eclipse.persistence.jpa.PersistenceProvider</a:t>
            </a:r>
            <a:r>
              <a:rPr lang="pt-BR" dirty="0" smtClean="0"/>
              <a:t>&lt;/</a:t>
            </a:r>
            <a:r>
              <a:rPr lang="pt-BR" dirty="0" err="1" smtClean="0"/>
              <a:t>provider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  <a:r>
              <a:rPr lang="pt-BR" dirty="0" err="1" smtClean="0"/>
              <a:t>srh.Cargo</a:t>
            </a:r>
            <a:r>
              <a:rPr lang="pt-BR" dirty="0" smtClean="0"/>
              <a:t>&lt;/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  <a:r>
              <a:rPr lang="pt-BR" dirty="0" err="1" smtClean="0"/>
              <a:t>srh.Setor</a:t>
            </a:r>
            <a:r>
              <a:rPr lang="pt-BR" dirty="0" smtClean="0"/>
              <a:t>&lt;/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  <a:r>
              <a:rPr lang="pt-BR" dirty="0" err="1" smtClean="0"/>
              <a:t>srh.Funcionario</a:t>
            </a:r>
            <a:r>
              <a:rPr lang="pt-BR" dirty="0" smtClean="0"/>
              <a:t>&lt;/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properties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    &lt;</a:t>
            </a:r>
            <a:r>
              <a:rPr lang="pt-BR" dirty="0" err="1" smtClean="0"/>
              <a:t>property</a:t>
            </a:r>
            <a:r>
              <a:rPr lang="pt-BR" dirty="0" smtClean="0"/>
              <a:t> name="javax.persistence.jdbc.url" </a:t>
            </a:r>
            <a:r>
              <a:rPr lang="pt-BR" dirty="0" err="1" smtClean="0"/>
              <a:t>value</a:t>
            </a:r>
            <a:r>
              <a:rPr lang="pt-BR" dirty="0" smtClean="0"/>
              <a:t>="</a:t>
            </a:r>
            <a:r>
              <a:rPr lang="pt-BR" dirty="0" err="1" smtClean="0"/>
              <a:t>jdbc:mysql</a:t>
            </a:r>
            <a:r>
              <a:rPr lang="pt-BR" dirty="0" smtClean="0"/>
              <a:t>://localhost:3308/</a:t>
            </a:r>
            <a:r>
              <a:rPr lang="pt-BR" dirty="0" err="1" smtClean="0"/>
              <a:t>rh?zeroDateTimeBehavior</a:t>
            </a:r>
            <a:r>
              <a:rPr lang="pt-BR" dirty="0" smtClean="0"/>
              <a:t>=CONVERT_TO_NULL"/&gt;</a:t>
            </a:r>
          </a:p>
          <a:p>
            <a:pPr marL="0" indent="0">
              <a:buNone/>
            </a:pPr>
            <a:r>
              <a:rPr lang="pt-BR" dirty="0" smtClean="0"/>
              <a:t>      &lt;</a:t>
            </a:r>
            <a:r>
              <a:rPr lang="pt-BR" dirty="0" err="1" smtClean="0"/>
              <a:t>property</a:t>
            </a:r>
            <a:r>
              <a:rPr lang="pt-BR" dirty="0" smtClean="0"/>
              <a:t> name="</a:t>
            </a:r>
            <a:r>
              <a:rPr lang="pt-BR" dirty="0" err="1" smtClean="0"/>
              <a:t>javax.persistence.jdbc.user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="root"/&gt;</a:t>
            </a:r>
          </a:p>
          <a:p>
            <a:pPr marL="0" indent="0">
              <a:buNone/>
            </a:pPr>
            <a:r>
              <a:rPr lang="pt-BR" dirty="0" smtClean="0"/>
              <a:t>      &lt;</a:t>
            </a:r>
            <a:r>
              <a:rPr lang="pt-BR" dirty="0" err="1" smtClean="0"/>
              <a:t>property</a:t>
            </a:r>
            <a:r>
              <a:rPr lang="pt-BR" dirty="0" smtClean="0"/>
              <a:t> name="</a:t>
            </a:r>
            <a:r>
              <a:rPr lang="pt-BR" dirty="0" err="1" smtClean="0"/>
              <a:t>javax.persistence.jdbc.driver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</a:t>
            </a:r>
            <a:r>
              <a:rPr lang="pt-BR" dirty="0" err="1" smtClean="0"/>
              <a:t>com.mysql.cj.jdbc.Driver</a:t>
            </a:r>
            <a:r>
              <a:rPr lang="pt-BR" dirty="0" smtClean="0"/>
              <a:t>"/&gt;</a:t>
            </a:r>
          </a:p>
          <a:p>
            <a:pPr marL="0" indent="0">
              <a:buNone/>
            </a:pPr>
            <a:r>
              <a:rPr lang="pt-BR" dirty="0" smtClean="0"/>
              <a:t>      &lt;</a:t>
            </a:r>
            <a:r>
              <a:rPr lang="pt-BR" dirty="0" err="1" smtClean="0"/>
              <a:t>property</a:t>
            </a:r>
            <a:r>
              <a:rPr lang="pt-BR" dirty="0" smtClean="0"/>
              <a:t> name="</a:t>
            </a:r>
            <a:r>
              <a:rPr lang="pt-BR" dirty="0" err="1" smtClean="0"/>
              <a:t>javax.persistence.jdbc.password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</a:t>
            </a:r>
            <a:r>
              <a:rPr lang="pt-BR" dirty="0" err="1" smtClean="0"/>
              <a:t>usbw</a:t>
            </a:r>
            <a:r>
              <a:rPr lang="pt-BR" dirty="0" smtClean="0"/>
              <a:t>"/&gt;</a:t>
            </a:r>
          </a:p>
          <a:p>
            <a:pPr marL="0" indent="0">
              <a:buNone/>
            </a:pPr>
            <a:r>
              <a:rPr lang="pt-BR" dirty="0" smtClean="0"/>
              <a:t>      &lt;</a:t>
            </a:r>
            <a:r>
              <a:rPr lang="pt-BR" dirty="0" err="1" smtClean="0"/>
              <a:t>property</a:t>
            </a:r>
            <a:r>
              <a:rPr lang="pt-BR" dirty="0" smtClean="0"/>
              <a:t> name="</a:t>
            </a:r>
            <a:r>
              <a:rPr lang="pt-BR" dirty="0" err="1" smtClean="0"/>
              <a:t>javax.persistence.schema-generation.database.action</a:t>
            </a:r>
            <a:r>
              <a:rPr lang="pt-BR" dirty="0" smtClean="0"/>
              <a:t>" </a:t>
            </a:r>
            <a:r>
              <a:rPr lang="pt-BR" dirty="0" err="1" smtClean="0"/>
              <a:t>value</a:t>
            </a:r>
            <a:r>
              <a:rPr lang="pt-BR" dirty="0" smtClean="0"/>
              <a:t>="</a:t>
            </a:r>
            <a:r>
              <a:rPr lang="pt-BR" dirty="0" err="1" smtClean="0"/>
              <a:t>create</a:t>
            </a:r>
            <a:r>
              <a:rPr lang="pt-BR" dirty="0" smtClean="0"/>
              <a:t>"/&gt;</a:t>
            </a:r>
          </a:p>
          <a:p>
            <a:pPr marL="0" indent="0">
              <a:buNone/>
            </a:pPr>
            <a:r>
              <a:rPr lang="pt-BR" dirty="0" smtClean="0"/>
              <a:t>    &lt;/</a:t>
            </a:r>
            <a:r>
              <a:rPr lang="pt-BR" dirty="0" err="1" smtClean="0"/>
              <a:t>properties</a:t>
            </a:r>
            <a:r>
              <a:rPr lang="pt-BR" dirty="0" smtClean="0"/>
              <a:t>&gt;</a:t>
            </a:r>
          </a:p>
          <a:p>
            <a:pPr marL="0" indent="0">
              <a:buNone/>
            </a:pPr>
            <a:r>
              <a:rPr lang="pt-BR" dirty="0" smtClean="0"/>
              <a:t>  &lt;/</a:t>
            </a:r>
            <a:r>
              <a:rPr lang="pt-BR" dirty="0" err="1" smtClean="0"/>
              <a:t>persistence-unit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30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Setor com mapeamento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73228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Table</a:t>
            </a:r>
            <a:r>
              <a:rPr lang="pt-BR" dirty="0" smtClean="0"/>
              <a:t>(name = "setor")</a:t>
            </a:r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Setor {</a:t>
            </a:r>
          </a:p>
          <a:p>
            <a:pPr marL="0" indent="0">
              <a:buNone/>
            </a:pPr>
            <a:r>
              <a:rPr lang="pt-BR" dirty="0" smtClean="0"/>
              <a:t>    @Id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GeneratedValue</a:t>
            </a:r>
            <a:r>
              <a:rPr lang="pt-BR" dirty="0" smtClean="0"/>
              <a:t>(</a:t>
            </a:r>
            <a:r>
              <a:rPr lang="pt-BR" dirty="0" err="1" smtClean="0"/>
              <a:t>strategy</a:t>
            </a:r>
            <a:r>
              <a:rPr lang="pt-BR" dirty="0" smtClean="0"/>
              <a:t> = </a:t>
            </a:r>
            <a:r>
              <a:rPr lang="pt-BR" dirty="0" err="1" smtClean="0"/>
              <a:t>GenerationType.IDENTITY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id;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ramal;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nome;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80690" y="1849821"/>
            <a:ext cx="61800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OneToMany</a:t>
            </a:r>
            <a:r>
              <a:rPr lang="pt-BR" dirty="0" smtClean="0"/>
              <a:t>(</a:t>
            </a:r>
            <a:r>
              <a:rPr lang="pt-BR" dirty="0" err="1" smtClean="0"/>
              <a:t>mappedBy</a:t>
            </a:r>
            <a:r>
              <a:rPr lang="pt-BR" dirty="0" smtClean="0"/>
              <a:t> = "setor", </a:t>
            </a:r>
            <a:r>
              <a:rPr lang="pt-BR" dirty="0" err="1" smtClean="0"/>
              <a:t>cascade</a:t>
            </a:r>
            <a:r>
              <a:rPr lang="pt-BR" dirty="0" smtClean="0"/>
              <a:t> = </a:t>
            </a:r>
            <a:r>
              <a:rPr lang="pt-BR" dirty="0" err="1" smtClean="0"/>
              <a:t>CascadeType.ALL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ArrayList&lt;Funcionario&gt; </a:t>
            </a:r>
            <a:r>
              <a:rPr lang="pt-BR" dirty="0" err="1" smtClean="0"/>
              <a:t>funcionarios</a:t>
            </a:r>
            <a:r>
              <a:rPr lang="pt-BR" dirty="0" smtClean="0"/>
              <a:t> = new ArrayList&lt;Funcionario&gt;();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Setor(String ramal, ArrayList&lt;Funcionario&gt; </a:t>
            </a:r>
            <a:r>
              <a:rPr lang="pt-BR" dirty="0" err="1" smtClean="0"/>
              <a:t>funcionarios</a:t>
            </a:r>
            <a:r>
              <a:rPr lang="pt-BR" dirty="0" smtClean="0"/>
              <a:t>) 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this.ramal</a:t>
            </a:r>
            <a:r>
              <a:rPr lang="pt-BR" dirty="0" smtClean="0"/>
              <a:t> = ramal;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this.funcionarios</a:t>
            </a:r>
            <a:r>
              <a:rPr lang="pt-BR" dirty="0" smtClean="0"/>
              <a:t> = </a:t>
            </a:r>
            <a:r>
              <a:rPr lang="pt-BR" dirty="0" err="1" smtClean="0"/>
              <a:t>funcionarios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}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Setor() {</a:t>
            </a:r>
          </a:p>
          <a:p>
            <a:r>
              <a:rPr lang="pt-BR" dirty="0" smtClean="0"/>
              <a:t>    }</a:t>
            </a:r>
          </a:p>
          <a:p>
            <a:endParaRPr lang="pt-BR" dirty="0"/>
          </a:p>
          <a:p>
            <a:r>
              <a:rPr lang="pt-BR" dirty="0" smtClean="0"/>
              <a:t>Método Get/Set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5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Notações utilizadas na classe Setor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Entity</a:t>
            </a:r>
            <a:r>
              <a:rPr lang="pt-BR" dirty="0" smtClean="0"/>
              <a:t>: Especifica que a classe será uma entidade no banco de dados.</a:t>
            </a:r>
          </a:p>
          <a:p>
            <a:r>
              <a:rPr lang="pt-BR" dirty="0" err="1" smtClean="0"/>
              <a:t>Table</a:t>
            </a:r>
            <a:r>
              <a:rPr lang="pt-BR" dirty="0" smtClean="0"/>
              <a:t>: Define o nome da tabela no banco de dados, se não for colocado o  JPA pega o próprio nome da classe.</a:t>
            </a:r>
          </a:p>
          <a:p>
            <a:r>
              <a:rPr lang="pt-BR" dirty="0" smtClean="0"/>
              <a:t>Id: Define que o atributo será uma chave primária.</a:t>
            </a:r>
          </a:p>
          <a:p>
            <a:r>
              <a:rPr lang="pt-BR" dirty="0" err="1" smtClean="0"/>
              <a:t>GeneratedValue</a:t>
            </a:r>
            <a:r>
              <a:rPr lang="pt-BR" dirty="0" smtClean="0"/>
              <a:t>: Define o auto incremento realizado pelo banco de dados no campo.</a:t>
            </a:r>
          </a:p>
          <a:p>
            <a:r>
              <a:rPr lang="pt-BR" dirty="0" err="1" smtClean="0"/>
              <a:t>OneToMany</a:t>
            </a:r>
            <a:r>
              <a:rPr lang="pt-BR" dirty="0" smtClean="0"/>
              <a:t>: Define que existe um relacionamento 1:N com funcionário, onde um setor possui muitos funcionários e qualquer alteração no setor se propagará em cascata para todos os funcionários.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59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Cargo com mapeamento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60464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Entity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Table</a:t>
            </a:r>
            <a:r>
              <a:rPr lang="pt-BR" dirty="0" smtClean="0"/>
              <a:t>(name = "cargo")</a:t>
            </a:r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Cargo {</a:t>
            </a:r>
          </a:p>
          <a:p>
            <a:pPr marL="0" indent="0">
              <a:buNone/>
            </a:pPr>
            <a:r>
              <a:rPr lang="pt-BR" dirty="0" smtClean="0"/>
              <a:t>    @Id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GeneratedValue</a:t>
            </a:r>
            <a:r>
              <a:rPr lang="pt-BR" dirty="0" smtClean="0"/>
              <a:t>(</a:t>
            </a:r>
            <a:r>
              <a:rPr lang="pt-BR" dirty="0" err="1" smtClean="0"/>
              <a:t>strategy</a:t>
            </a:r>
            <a:r>
              <a:rPr lang="pt-BR" dirty="0" smtClean="0"/>
              <a:t> = </a:t>
            </a:r>
            <a:r>
              <a:rPr lang="pt-BR" dirty="0" err="1" smtClean="0"/>
              <a:t>GenerationType.IDENTITY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id;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Column</a:t>
            </a:r>
            <a:r>
              <a:rPr lang="pt-BR" dirty="0" smtClean="0"/>
              <a:t>(name = "salario")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salario;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OneToMany</a:t>
            </a:r>
            <a:r>
              <a:rPr lang="pt-BR" dirty="0" smtClean="0"/>
              <a:t>(</a:t>
            </a:r>
            <a:r>
              <a:rPr lang="pt-BR" dirty="0" err="1" smtClean="0"/>
              <a:t>mappedBy</a:t>
            </a:r>
            <a:r>
              <a:rPr lang="pt-BR" dirty="0" smtClean="0"/>
              <a:t> = "cargo", </a:t>
            </a:r>
            <a:r>
              <a:rPr lang="pt-BR" dirty="0" err="1" smtClean="0"/>
              <a:t>cascade</a:t>
            </a:r>
            <a:r>
              <a:rPr lang="pt-BR" dirty="0" smtClean="0"/>
              <a:t> = </a:t>
            </a:r>
            <a:r>
              <a:rPr lang="pt-BR" dirty="0" err="1" smtClean="0"/>
              <a:t>CascadeType.ALL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ArrayList&lt;Funcionario&gt; </a:t>
            </a:r>
            <a:r>
              <a:rPr lang="pt-BR" dirty="0" err="1" smtClean="0"/>
              <a:t>funcionarios</a:t>
            </a:r>
            <a:r>
              <a:rPr lang="pt-BR" dirty="0" smtClean="0"/>
              <a:t> = new ArrayList&lt;&gt;();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579476" y="1902372"/>
            <a:ext cx="5339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private</a:t>
            </a:r>
            <a:r>
              <a:rPr lang="pt-BR" dirty="0" smtClean="0"/>
              <a:t> String nome;</a:t>
            </a:r>
          </a:p>
          <a:p>
            <a:r>
              <a:rPr lang="pt-BR" dirty="0" smtClean="0"/>
              <a:t>    </a:t>
            </a:r>
          </a:p>
          <a:p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Cargo() {</a:t>
            </a:r>
          </a:p>
          <a:p>
            <a:r>
              <a:rPr lang="pt-BR" dirty="0" smtClean="0"/>
              <a:t>    }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Cargo(</a:t>
            </a:r>
            <a:r>
              <a:rPr lang="pt-BR" dirty="0" err="1" smtClean="0"/>
              <a:t>double</a:t>
            </a:r>
            <a:r>
              <a:rPr lang="pt-BR" dirty="0" smtClean="0"/>
              <a:t> salario, ArrayList&lt;Funcionario&gt; </a:t>
            </a:r>
            <a:r>
              <a:rPr lang="pt-BR" dirty="0" err="1" smtClean="0"/>
              <a:t>funcionarios</a:t>
            </a:r>
            <a:r>
              <a:rPr lang="pt-BR" dirty="0" smtClean="0"/>
              <a:t>) 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this.salario</a:t>
            </a:r>
            <a:r>
              <a:rPr lang="pt-BR" dirty="0" smtClean="0"/>
              <a:t> = salario;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this.funcionarios</a:t>
            </a:r>
            <a:r>
              <a:rPr lang="pt-BR" dirty="0" smtClean="0"/>
              <a:t> = </a:t>
            </a:r>
            <a:r>
              <a:rPr lang="pt-BR" dirty="0" err="1" smtClean="0"/>
              <a:t>funcionarios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}</a:t>
            </a:r>
          </a:p>
          <a:p>
            <a:endParaRPr lang="pt-BR" dirty="0"/>
          </a:p>
          <a:p>
            <a:r>
              <a:rPr lang="pt-BR" dirty="0" smtClean="0"/>
              <a:t>Métodos get e sets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09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Funcionario com mapeamento JPA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1636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Entity</a:t>
            </a:r>
            <a:r>
              <a:rPr lang="pt-BR" dirty="0" smtClean="0"/>
              <a:t>(name = "</a:t>
            </a:r>
            <a:r>
              <a:rPr lang="pt-BR" dirty="0" err="1" smtClean="0"/>
              <a:t>funcionario</a:t>
            </a:r>
            <a:r>
              <a:rPr lang="pt-BR" dirty="0" smtClean="0"/>
              <a:t>")</a:t>
            </a:r>
          </a:p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Table</a:t>
            </a:r>
            <a:r>
              <a:rPr lang="pt-BR" dirty="0" smtClean="0"/>
              <a:t>(name = "</a:t>
            </a:r>
            <a:r>
              <a:rPr lang="pt-BR" dirty="0" err="1" smtClean="0"/>
              <a:t>funcionario</a:t>
            </a:r>
            <a:r>
              <a:rPr lang="pt-BR" dirty="0" smtClean="0"/>
              <a:t>")</a:t>
            </a:r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Funcionario {</a:t>
            </a:r>
          </a:p>
          <a:p>
            <a:pPr marL="0" indent="0">
              <a:buNone/>
            </a:pPr>
            <a:r>
              <a:rPr lang="pt-BR" dirty="0" smtClean="0"/>
              <a:t>    @Id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GeneratedValue</a:t>
            </a:r>
            <a:r>
              <a:rPr lang="pt-BR" dirty="0" smtClean="0"/>
              <a:t>(</a:t>
            </a:r>
            <a:r>
              <a:rPr lang="pt-BR" dirty="0" err="1" smtClean="0"/>
              <a:t>strategy</a:t>
            </a:r>
            <a:r>
              <a:rPr lang="pt-BR" dirty="0" smtClean="0"/>
              <a:t> = </a:t>
            </a:r>
            <a:r>
              <a:rPr lang="pt-BR" dirty="0" err="1" smtClean="0"/>
              <a:t>GenerationType.AUTO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id;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nome;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ManyToOne</a:t>
            </a:r>
            <a:r>
              <a:rPr lang="pt-BR" dirty="0" smtClean="0"/>
              <a:t>(</a:t>
            </a:r>
            <a:r>
              <a:rPr lang="pt-BR" dirty="0" err="1" smtClean="0"/>
              <a:t>cascade</a:t>
            </a:r>
            <a:r>
              <a:rPr lang="pt-BR" dirty="0" smtClean="0"/>
              <a:t> = </a:t>
            </a:r>
            <a:r>
              <a:rPr lang="pt-BR" dirty="0" err="1" smtClean="0"/>
              <a:t>CascadeType.ALL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JoinColumn</a:t>
            </a:r>
            <a:r>
              <a:rPr lang="pt-BR" dirty="0" smtClean="0"/>
              <a:t>(name = "</a:t>
            </a:r>
            <a:r>
              <a:rPr lang="pt-BR" dirty="0" err="1" smtClean="0"/>
              <a:t>setor_id</a:t>
            </a:r>
            <a:r>
              <a:rPr lang="pt-BR" dirty="0" smtClean="0"/>
              <a:t>", </a:t>
            </a:r>
            <a:r>
              <a:rPr lang="pt-BR" dirty="0" err="1" smtClean="0"/>
              <a:t>referencedColumnName</a:t>
            </a:r>
            <a:r>
              <a:rPr lang="pt-BR" dirty="0" smtClean="0"/>
              <a:t> = "id")</a:t>
            </a:r>
          </a:p>
          <a:p>
            <a:pPr marL="0" indent="0">
              <a:buNone/>
            </a:pPr>
            <a:r>
              <a:rPr lang="pt-BR" dirty="0" smtClean="0"/>
              <a:t>    Setor </a:t>
            </a:r>
            <a:r>
              <a:rPr lang="pt-BR" dirty="0" err="1" smtClean="0"/>
              <a:t>setor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ManyToOne</a:t>
            </a:r>
            <a:r>
              <a:rPr lang="pt-BR" dirty="0" smtClean="0"/>
              <a:t>(</a:t>
            </a:r>
            <a:r>
              <a:rPr lang="pt-BR" dirty="0" err="1" smtClean="0"/>
              <a:t>cascade</a:t>
            </a:r>
            <a:r>
              <a:rPr lang="pt-BR" dirty="0" smtClean="0"/>
              <a:t> = </a:t>
            </a:r>
            <a:r>
              <a:rPr lang="pt-BR" dirty="0" err="1" smtClean="0"/>
              <a:t>CascadeType.ALL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 smtClean="0"/>
              <a:t>    @</a:t>
            </a:r>
            <a:r>
              <a:rPr lang="pt-BR" dirty="0" err="1" smtClean="0"/>
              <a:t>JoinColumn</a:t>
            </a:r>
            <a:r>
              <a:rPr lang="pt-BR" dirty="0" smtClean="0"/>
              <a:t>(name = "</a:t>
            </a:r>
            <a:r>
              <a:rPr lang="pt-BR" dirty="0" err="1" smtClean="0"/>
              <a:t>cargo_id</a:t>
            </a:r>
            <a:r>
              <a:rPr lang="pt-BR" dirty="0" smtClean="0"/>
              <a:t>", </a:t>
            </a:r>
            <a:r>
              <a:rPr lang="pt-BR" dirty="0" err="1" smtClean="0"/>
              <a:t>referencedColumnName</a:t>
            </a:r>
            <a:r>
              <a:rPr lang="pt-BR" dirty="0" smtClean="0"/>
              <a:t> = "id")       </a:t>
            </a:r>
          </a:p>
          <a:p>
            <a:pPr marL="0" indent="0">
              <a:buNone/>
            </a:pPr>
            <a:r>
              <a:rPr lang="pt-BR" dirty="0" smtClean="0"/>
              <a:t>    Cargo </a:t>
            </a:r>
            <a:r>
              <a:rPr lang="pt-BR" dirty="0" err="1" smtClean="0"/>
              <a:t>cargo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5801710" y="1807779"/>
            <a:ext cx="5833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Funcionario() {</a:t>
            </a:r>
          </a:p>
          <a:p>
            <a:r>
              <a:rPr lang="pt-BR" dirty="0" smtClean="0"/>
              <a:t>    }</a:t>
            </a:r>
          </a:p>
          <a:p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Funcionario(String nome, Setor </a:t>
            </a:r>
            <a:r>
              <a:rPr lang="pt-BR" dirty="0" err="1" smtClean="0"/>
              <a:t>setor</a:t>
            </a:r>
            <a:r>
              <a:rPr lang="pt-BR" dirty="0" smtClean="0"/>
              <a:t>, Cargo </a:t>
            </a:r>
            <a:r>
              <a:rPr lang="pt-BR" dirty="0" err="1" smtClean="0"/>
              <a:t>cargo</a:t>
            </a:r>
            <a:r>
              <a:rPr lang="pt-BR" dirty="0" smtClean="0"/>
              <a:t>) 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this.nome</a:t>
            </a:r>
            <a:r>
              <a:rPr lang="pt-BR" dirty="0" smtClean="0"/>
              <a:t> = nome;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this.setor</a:t>
            </a:r>
            <a:r>
              <a:rPr lang="pt-BR" dirty="0" smtClean="0"/>
              <a:t> = setor;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this.cargo</a:t>
            </a:r>
            <a:r>
              <a:rPr lang="pt-BR" dirty="0" smtClean="0"/>
              <a:t> = cargo;</a:t>
            </a:r>
          </a:p>
          <a:p>
            <a:r>
              <a:rPr lang="pt-BR" dirty="0" smtClean="0"/>
              <a:t>    }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Métodos get e sets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68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Notações usadas na classe Funcionário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ManyToOne</a:t>
            </a:r>
            <a:r>
              <a:rPr lang="pt-BR" dirty="0" smtClean="0"/>
              <a:t>: Define o mapeamento da chave estrangeira onde:</a:t>
            </a:r>
          </a:p>
          <a:p>
            <a:pPr lvl="1"/>
            <a:r>
              <a:rPr lang="pt-BR" dirty="0" err="1" smtClean="0"/>
              <a:t>Cascade</a:t>
            </a:r>
            <a:r>
              <a:rPr lang="pt-BR" dirty="0" smtClean="0"/>
              <a:t>: Define o comportamento a ser adotado em todos os registros filhos quando o registro pai for alterado,</a:t>
            </a:r>
          </a:p>
          <a:p>
            <a:pPr lvl="1"/>
            <a:r>
              <a:rPr lang="pt-BR" dirty="0" smtClean="0"/>
              <a:t>Name: especifica o nome da coluna chave estrangeira,</a:t>
            </a:r>
          </a:p>
          <a:p>
            <a:pPr lvl="1"/>
            <a:r>
              <a:rPr lang="pt-BR" dirty="0" err="1" smtClean="0"/>
              <a:t>ReferencedColumnName</a:t>
            </a:r>
            <a:r>
              <a:rPr lang="pt-BR" dirty="0" smtClean="0"/>
              <a:t>: define qual atributo será a chave primária.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17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valores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2626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//setores</a:t>
            </a:r>
          </a:p>
          <a:p>
            <a:pPr marL="0" indent="0">
              <a:buNone/>
            </a:pPr>
            <a:r>
              <a:rPr lang="pt-BR" dirty="0" smtClean="0"/>
              <a:t>        Setor s = new Setor();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s.setRamal</a:t>
            </a:r>
            <a:r>
              <a:rPr lang="pt-BR" dirty="0" smtClean="0"/>
              <a:t>("(15)1234-3214");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s.setNome</a:t>
            </a:r>
            <a:r>
              <a:rPr lang="pt-BR" dirty="0" smtClean="0"/>
              <a:t>("Financeiro");</a:t>
            </a:r>
          </a:p>
          <a:p>
            <a:pPr marL="0" indent="0">
              <a:buNone/>
            </a:pPr>
            <a:r>
              <a:rPr lang="pt-BR" dirty="0" smtClean="0"/>
              <a:t>        Setor s2 = new Setor();</a:t>
            </a:r>
          </a:p>
          <a:p>
            <a:pPr marL="0" indent="0">
              <a:buNone/>
            </a:pPr>
            <a:r>
              <a:rPr lang="pt-BR" dirty="0" smtClean="0"/>
              <a:t>        s2.setNome("TI");</a:t>
            </a:r>
          </a:p>
          <a:p>
            <a:pPr marL="0" indent="0">
              <a:buNone/>
            </a:pPr>
            <a:r>
              <a:rPr lang="pt-BR" dirty="0" smtClean="0"/>
              <a:t>        s2.setRamal("(15) 2587-9638");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//cargos</a:t>
            </a:r>
          </a:p>
          <a:p>
            <a:pPr marL="0" indent="0">
              <a:buNone/>
            </a:pPr>
            <a:r>
              <a:rPr lang="pt-BR" dirty="0" smtClean="0"/>
              <a:t>        Cargo c = new Cargo();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c.setNome</a:t>
            </a:r>
            <a:r>
              <a:rPr lang="pt-BR" dirty="0" smtClean="0"/>
              <a:t>("Analista de Sistemas");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c.setSalario</a:t>
            </a:r>
            <a:r>
              <a:rPr lang="pt-BR" dirty="0" smtClean="0"/>
              <a:t>(8000);</a:t>
            </a:r>
          </a:p>
          <a:p>
            <a:pPr marL="0" indent="0">
              <a:buNone/>
            </a:pPr>
            <a:r>
              <a:rPr lang="pt-BR" dirty="0" smtClean="0"/>
              <a:t>        Cargo c2 = new Cargo();</a:t>
            </a:r>
          </a:p>
          <a:p>
            <a:pPr marL="0" indent="0">
              <a:buNone/>
            </a:pPr>
            <a:r>
              <a:rPr lang="pt-BR" dirty="0" smtClean="0"/>
              <a:t>        c2.setNome("Programador");</a:t>
            </a:r>
          </a:p>
          <a:p>
            <a:pPr marL="0" indent="0">
              <a:buNone/>
            </a:pPr>
            <a:r>
              <a:rPr lang="pt-BR" dirty="0" smtClean="0"/>
              <a:t>        c2.setSalario(6500);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222124" y="1839310"/>
            <a:ext cx="5580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 //funcionarios</a:t>
            </a:r>
          </a:p>
          <a:p>
            <a:r>
              <a:rPr lang="pt-BR" smtClean="0"/>
              <a:t>        Funcionario f = new Funcionario("Edson", s2, c);</a:t>
            </a:r>
          </a:p>
          <a:p>
            <a:r>
              <a:rPr lang="pt-BR" smtClean="0"/>
              <a:t>        Funcionario f2 = new Funcionario("Renata", s, c2);</a:t>
            </a:r>
          </a:p>
          <a:p>
            <a:r>
              <a:rPr lang="pt-BR" smtClean="0"/>
              <a:t>        Funcionario f3 = new Funcionario("Victor", s2, c2);</a:t>
            </a:r>
          </a:p>
          <a:p>
            <a:endParaRPr lang="pt-BR" smtClean="0"/>
          </a:p>
          <a:p>
            <a:r>
              <a:rPr lang="pt-BR" smtClean="0"/>
              <a:t>        //atribuir para cargos e setores os funcionários</a:t>
            </a:r>
          </a:p>
          <a:p>
            <a:r>
              <a:rPr lang="pt-BR" smtClean="0"/>
              <a:t>        s.setFuncionario(f2);</a:t>
            </a:r>
          </a:p>
          <a:p>
            <a:r>
              <a:rPr lang="pt-BR" smtClean="0"/>
              <a:t>        s2.setFuncionario(f);</a:t>
            </a:r>
          </a:p>
          <a:p>
            <a:r>
              <a:rPr lang="pt-BR" smtClean="0"/>
              <a:t>        s2.setFuncionario(f3);</a:t>
            </a:r>
          </a:p>
          <a:p>
            <a:r>
              <a:rPr lang="pt-BR" smtClean="0"/>
              <a:t>        c.setFuncionario(f);</a:t>
            </a:r>
          </a:p>
          <a:p>
            <a:r>
              <a:rPr lang="pt-BR" smtClean="0"/>
              <a:t>        c2.setFuncionario(f2);</a:t>
            </a:r>
          </a:p>
          <a:p>
            <a:r>
              <a:rPr lang="pt-BR" smtClean="0"/>
              <a:t>        c2.setFuncionario(f3);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776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919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JPA – Code First (continuação)</vt:lpstr>
      <vt:lpstr>MER – Sistema de RH simplificado </vt:lpstr>
      <vt:lpstr>Configuração do Persistence-unit</vt:lpstr>
      <vt:lpstr>Classe Setor com mapeamento JPA</vt:lpstr>
      <vt:lpstr>Notações utilizadas na classe Setor</vt:lpstr>
      <vt:lpstr>Cargo com mapeamento JPA</vt:lpstr>
      <vt:lpstr>Funcionario com mapeamento JPA</vt:lpstr>
      <vt:lpstr>Notações usadas na classe Funcionário</vt:lpstr>
      <vt:lpstr>Inserindo valores de teste</vt:lpstr>
      <vt:lpstr>Inserção</vt:lpstr>
      <vt:lpstr>Alteração</vt:lpstr>
      <vt:lpstr>Exclusão</vt:lpstr>
      <vt:lpstr>Consulta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6</cp:revision>
  <dcterms:created xsi:type="dcterms:W3CDTF">2023-05-19T19:34:37Z</dcterms:created>
  <dcterms:modified xsi:type="dcterms:W3CDTF">2023-05-22T13:35:22Z</dcterms:modified>
</cp:coreProperties>
</file>