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58" r:id="rId9"/>
    <p:sldId id="259" r:id="rId10"/>
    <p:sldId id="260" r:id="rId11"/>
    <p:sldId id="261" r:id="rId12"/>
    <p:sldId id="267" r:id="rId13"/>
    <p:sldId id="262" r:id="rId14"/>
    <p:sldId id="263" r:id="rId15"/>
    <p:sldId id="264" r:id="rId16"/>
    <p:sldId id="265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EB807-5F16-DBA6-06C0-C5C25C976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DAD13-CE7D-605F-CDBC-2A2240416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D16A5-0200-52FF-4943-5E8FAE7C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2EF98-458E-90B1-36B9-06D78727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93251-133E-A026-C962-8B7B5128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C30A4-BC3E-BDFE-5DA3-8F19FB6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FA8855-54D4-F630-1443-F05C0218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EDE34-B0A6-7CBE-BC62-84E3B385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ADBD4-A93E-D2F3-30D1-07555ABD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9D561-5D24-30B1-B9C5-1BE76E12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0310F9-F9F9-6BAF-752B-678DC607B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7D4646-9735-4A9A-9BE0-3B872252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007799-0AB4-87FB-A242-57F3F51F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2267A-2995-BABD-1B38-6F0F1B9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F4683F-B8E6-762F-CEF5-294F99BC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45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CF8D9-E2AF-7CB4-B1E4-791CBA9C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E25EA7-DB3A-5095-42AE-22A3601B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6719D-9C06-6316-6B36-8B6BB482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27E77-C98C-967E-EF65-48679CAC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A82BA-7C43-E542-6798-5960CB6C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1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690BF-4DB1-7994-4B61-5C9B9A55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4C6822-58BC-1B35-234B-D1F40CA1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A5DA5-9E09-7DB4-C93C-5928AD3E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92F63-1A12-FA7E-1161-5F326F82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5F5E1-3E4B-BDD9-44ED-F44AA1E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92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54524-5E47-9359-60D7-97704FCB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C8119-EDFF-2229-6A34-21230339F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762F28-8C13-98FF-033A-A9A08FE43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216B0D-39B5-8946-39E4-9D229165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41065A-AE1F-AAC9-C54B-0F468346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FE5A14-29F2-F9A5-EEE1-525EBEBB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04C24-22C4-7B64-A8B4-7E0EB90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D0088-DCE9-5AC9-CF8C-8BE8CBBD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9F173-3391-B5E3-8798-1204308E7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6732E4-DB37-CB00-CC02-9FE8A5E06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AA4523-CAA1-A7CC-4F1E-7806218DB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934DEC-29F0-33B1-8E55-100858F5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4CDF20-3E4E-731A-5828-C3B04AFC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EB104F-35CE-7F5B-12DF-9DABA134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13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5FB32-DC82-8654-C958-B322A3AF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05942C-A607-E757-3CBE-936977F6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0F8F85-FEF1-CCA7-028B-299DE216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DB80ED-BD01-F2A9-DB18-D31FCDFB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5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D5A190-7C41-786F-3D6B-EEB8EF9B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EA7241-D30A-1584-8AAF-101EEE7C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ECCA59-46CC-1031-48D1-F93915F7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27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8699-57BF-5D01-59CD-7009C6B4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1476D-5667-AD41-81F8-99B86E58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37D8F4-07C0-4509-12E7-DD9612F55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5B28D1-DC4B-BD9F-4ACD-EF630229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A8C52-7C4C-BA0B-D269-A53B0D3B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83333-D7D9-DD28-061F-A9C6EF49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8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7793D-E7E9-C4B2-02E4-4B79F485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121440-B019-AA1A-7253-E9B15FAD5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4C6505-65A4-8FCD-974A-7DCEEB72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78C076-127B-A4D2-5A20-A7279AC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3B8F63-98B1-9F2F-42D5-E6C7951C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0C5045-F8BF-66B9-CCA2-7B776499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721380-7342-657A-70DD-9CA55CEC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9268C2-7D64-1CF8-2F07-FAE62EC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0AB5B-9A02-DDCB-20D3-1B77B4429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AC9A-3939-4145-8ECA-16D7B3420316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5121C-7FD5-113E-9072-F9B8A1E19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2B30A-399F-016F-0AD7-213C03E2F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37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son-martin-feitosa/" TargetMode="External"/><Relationship Id="rId2" Type="http://schemas.openxmlformats.org/officeDocument/2006/relationships/hyperlink" Target="mailto:edson.feitosa@facens.b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hyperlink" Target="https://lattes.cnpq.br/928270826713874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84B4F-5469-28DB-0DFB-47EB1A5A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46AC8-4A27-6405-3E35-07F26B172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45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5ACD73-184F-54EF-3F24-E1C27C2D1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1C81-764D-81C3-2740-8A497C93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B873C-EA7B-D5E5-B955-8ECB7587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852B06-0D83-EF4E-2A43-8CAD43C4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9144"/>
            <a:ext cx="12175786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B7D1-DCA1-F2B4-44BA-EF3B204E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03876-5792-9C1D-A02A-8E82818CB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5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F6E0E-841E-70C9-B21D-F5397D9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pt-BR" sz="3200" dirty="0"/>
              <a:t>Características do protocolo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B14F0-925D-C7D1-5353-7FD9343E7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1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F322-04D7-5AC0-ACD8-6AF7EB52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pt-BR" sz="2000" dirty="0"/>
              <a:t>Camada de aplicação</a:t>
            </a:r>
          </a:p>
          <a:p>
            <a:r>
              <a:rPr lang="pt-BR" sz="2000" dirty="0" err="1"/>
              <a:t>Stateless</a:t>
            </a:r>
            <a:endParaRPr lang="pt-BR" sz="2000" dirty="0"/>
          </a:p>
          <a:p>
            <a:r>
              <a:rPr lang="pt-BR" sz="2000" dirty="0"/>
              <a:t>Cliente-Servidor</a:t>
            </a:r>
          </a:p>
          <a:p>
            <a:r>
              <a:rPr lang="pt-BR" sz="2000" dirty="0"/>
              <a:t>TCP/IP</a:t>
            </a:r>
          </a:p>
          <a:p>
            <a:r>
              <a:rPr lang="pt-BR" sz="2000" dirty="0"/>
              <a:t>HTML, CSS, JS, mídias...</a:t>
            </a:r>
          </a:p>
        </p:txBody>
      </p:sp>
    </p:spTree>
    <p:extLst>
      <p:ext uri="{BB962C8B-B14F-4D97-AF65-F5344CB8AC3E}">
        <p14:creationId xmlns:p14="http://schemas.microsoft.com/office/powerpoint/2010/main" val="38066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5AE04-37BA-6851-79BE-FD8FF5C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1974F-FC7A-3D52-FE92-F7607306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D2C328-FC87-99AD-2AF7-3D4F3B45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84" y="0"/>
            <a:ext cx="1228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4E5B6-C4C7-19D9-9D34-9525DBB2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79CA2-2E5F-402B-EDFC-135780EA6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DC864B-277A-E357-90EB-B4D14141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23" y="0"/>
            <a:ext cx="12249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9C738-BB13-0ADB-4AFA-A8C7C146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E25F0-7E4C-8E4D-BDD7-F6D793FB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C4CC75-AB43-A10D-A876-A4F0BDA2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75"/>
            <a:ext cx="12192000" cy="68847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D8752C-9372-E471-6880-12FE3530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75" y="4103891"/>
            <a:ext cx="4749235" cy="25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86CC-ABBA-268D-C482-77A1B80C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2C9EBE-20FA-7EE7-0BED-4755C4BFD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AE7F23-A45E-7463-9773-21920394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99" y="0"/>
            <a:ext cx="1222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B7D1-DCA1-F2B4-44BA-EF3B204E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Client</a:t>
            </a:r>
            <a:r>
              <a:rPr lang="pt-BR" dirty="0"/>
              <a:t>/Server </a:t>
            </a:r>
            <a:r>
              <a:rPr lang="pt-BR" dirty="0" err="1"/>
              <a:t>Side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03876-5792-9C1D-A02A-8E82818CB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0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10B89-B055-893E-8667-35EA508D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DC0FF-0CF5-B7A3-4B05-B44582EC4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1A0945-20BF-0E1E-4255-A00BB1B99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84" y="0"/>
            <a:ext cx="1228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Introdução a HTML;</a:t>
            </a:r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8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4C9DA-15CF-719D-EC6E-E9094C58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4304C-517D-A094-9E15-EED89EDC1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7D6E13-0EE5-A3B0-4E99-8E81EC83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49" y="0"/>
            <a:ext cx="12229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4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EDFEF-2115-9006-AEDD-3BF5B2A2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9B67F6-A558-925E-63AC-03E3BF380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FB90D9-E2ED-967B-B920-A12530B8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8" y="0"/>
            <a:ext cx="12192677" cy="68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7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48D32-03BD-7373-E028-3ABD053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D129B-3638-8B21-1537-D6544127B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A19F99-A7CE-1711-6131-42B3CC5D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6"/>
            <a:ext cx="12210950" cy="68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6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53" y="0"/>
            <a:ext cx="12286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94" y="0"/>
            <a:ext cx="122035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9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9533-6C97-4EB0-A69B-8D8CABAD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Rafael Fernando de Moraes Moreno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E24E5-717C-39F6-E97B-FF4D7CA6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E-mail: </a:t>
            </a:r>
            <a:r>
              <a:rPr lang="pt-BR" dirty="0" smtClean="0">
                <a:hlinkClick r:id="rId2"/>
              </a:rPr>
              <a:t>edson.feitosa@facens.br</a:t>
            </a:r>
            <a:endParaRPr lang="pt-BR" dirty="0"/>
          </a:p>
          <a:p>
            <a:r>
              <a:rPr lang="pt-BR" dirty="0" err="1" smtClean="0"/>
              <a:t>LinkedIn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https://www.linkedin.com/in/edson-martin-feitosa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Currículo Lattes: </a:t>
            </a:r>
            <a:r>
              <a:rPr lang="pt-BR" dirty="0">
                <a:hlinkClick r:id="rId4" tooltip="Endereço para acessar este CV:"/>
              </a:rPr>
              <a:t>https://lattes.cnpq.br/9282708267138744</a:t>
            </a:r>
            <a:r>
              <a:rPr lang="pt-BR" dirty="0"/>
              <a:t> </a:t>
            </a:r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E8E2E4D-068C-6AF9-2097-94DE0C9F2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C489B17-5260-EF2F-68A8-00BF94AF6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a Internet e World </a:t>
            </a:r>
            <a:r>
              <a:rPr lang="pt-BR" dirty="0" err="1"/>
              <a:t>Wide</a:t>
            </a:r>
            <a:r>
              <a:rPr lang="pt-BR" dirty="0"/>
              <a:t> Web. Conceitos básicos da programação para web e cliente/servidor. Linguagem de marcação HTML. Linguagem de Script. Folha de Estilo. Frameworks front-</a:t>
            </a:r>
            <a:r>
              <a:rPr lang="pt-BR" dirty="0" err="1"/>
              <a:t>end</a:t>
            </a:r>
            <a:r>
              <a:rPr lang="pt-BR" dirty="0"/>
              <a:t> para desenvolvimento web. </a:t>
            </a:r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62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Fundamentos para desenvolvimento web.</a:t>
            </a:r>
          </a:p>
          <a:p>
            <a:pPr lvl="0"/>
            <a:r>
              <a:rPr lang="pt-BR" dirty="0"/>
              <a:t>HTML.</a:t>
            </a:r>
          </a:p>
          <a:p>
            <a:pPr lvl="0"/>
            <a:r>
              <a:rPr lang="pt-BR" dirty="0"/>
              <a:t>Folha de estilo.</a:t>
            </a:r>
          </a:p>
          <a:p>
            <a:pPr lvl="0"/>
            <a:r>
              <a:rPr lang="pt-BR" dirty="0"/>
              <a:t>Linguagem de script.</a:t>
            </a:r>
          </a:p>
          <a:p>
            <a:pPr lvl="0"/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Framework para desenvolvimento front-end.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76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Média Final = (AC1 * 0,15) + (AC2 *0,30) + (AG * 0,10) + (AF * 0,45)</a:t>
            </a:r>
          </a:p>
          <a:p>
            <a:pPr lvl="1"/>
            <a:r>
              <a:rPr lang="pt-BR" dirty="0"/>
              <a:t>O sistema de avaliação da FACENS compreende as seguintes avaliações: </a:t>
            </a:r>
            <a:endParaRPr lang="pt-BR" sz="2000" dirty="0"/>
          </a:p>
          <a:p>
            <a:pPr lvl="2"/>
            <a:r>
              <a:rPr lang="pt-BR" dirty="0"/>
              <a:t>AC1 – Avaliação Continuada 1 – peso 15% da média final – Conforme previsto no quadro. </a:t>
            </a:r>
            <a:endParaRPr lang="pt-BR" sz="1800" dirty="0"/>
          </a:p>
          <a:p>
            <a:pPr lvl="2"/>
            <a:r>
              <a:rPr lang="pt-BR" dirty="0"/>
              <a:t>AC2 – Avaliação Continuada 2 – peso 30% da média final – Conforme previsto no quadro. </a:t>
            </a:r>
            <a:endParaRPr lang="pt-BR" sz="1800" dirty="0"/>
          </a:p>
          <a:p>
            <a:pPr lvl="2"/>
            <a:r>
              <a:rPr lang="pt-BR" dirty="0"/>
              <a:t>AG – Avaliação Geral – peso 10% da média final – Avaliação individual envolvendo todo o conteúdo do curso. </a:t>
            </a:r>
            <a:endParaRPr lang="pt-BR" sz="1800" dirty="0"/>
          </a:p>
          <a:p>
            <a:pPr lvl="2"/>
            <a:r>
              <a:rPr lang="pt-BR" dirty="0"/>
              <a:t>AF – Avaliação final – peso 45% da média final – Avaliação individual envolvendo todo o conteúdo da disciplina.  </a:t>
            </a:r>
            <a:endParaRPr lang="pt-BR" sz="1800" dirty="0"/>
          </a:p>
          <a:p>
            <a:pPr lvl="1"/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Introdução a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Linha do tempo&#10;&#10;Descrição gerada automaticamente">
            <a:extLst>
              <a:ext uri="{FF2B5EF4-FFF2-40B4-BE49-F238E27FC236}">
                <a16:creationId xmlns:a16="http://schemas.microsoft.com/office/drawing/2014/main" id="{01898B11-80F7-AD32-C388-5519C30F3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6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9A89CB-3D2C-2EE8-D06E-876DE77D5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362</Words>
  <Application>Microsoft Office PowerPoint</Application>
  <PresentationFormat>Widescreen</PresentationFormat>
  <Paragraphs>45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do Office</vt:lpstr>
      <vt:lpstr>Programação para Web</vt:lpstr>
      <vt:lpstr>Competências e Habilidades de hoje</vt:lpstr>
      <vt:lpstr>Rafael Fernando de Moraes Moreno</vt:lpstr>
      <vt:lpstr>Ementa</vt:lpstr>
      <vt:lpstr>Conteúdo Programático</vt:lpstr>
      <vt:lpstr>Critérios de avaliação</vt:lpstr>
      <vt:lpstr>Competências e Habilidades de hoje</vt:lpstr>
      <vt:lpstr>Apresentação do PowerPoint</vt:lpstr>
      <vt:lpstr>Apresentação do PowerPoint</vt:lpstr>
      <vt:lpstr>Apresentação do PowerPoint</vt:lpstr>
      <vt:lpstr>Apresentação do PowerPoint</vt:lpstr>
      <vt:lpstr>HTTP</vt:lpstr>
      <vt:lpstr>Características do protocolo HTTP</vt:lpstr>
      <vt:lpstr>Apresentação do PowerPoint</vt:lpstr>
      <vt:lpstr>Apresentação do PowerPoint</vt:lpstr>
      <vt:lpstr>Apresentação do PowerPoint</vt:lpstr>
      <vt:lpstr>Apresentação do PowerPoint</vt:lpstr>
      <vt:lpstr>Client/Server Side</vt:lpstr>
      <vt:lpstr>Apresentação do PowerPoint</vt:lpstr>
      <vt:lpstr>Apresentação do PowerPoint</vt:lpstr>
      <vt:lpstr>Apresentação do PowerPoint</vt:lpstr>
      <vt:lpstr>Apresentação do PowerPoint</vt:lpstr>
      <vt:lpstr>Web Service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7</cp:revision>
  <dcterms:created xsi:type="dcterms:W3CDTF">2023-07-31T14:50:03Z</dcterms:created>
  <dcterms:modified xsi:type="dcterms:W3CDTF">2023-08-10T19:30:08Z</dcterms:modified>
</cp:coreProperties>
</file>