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12192000"/>
  <p:notesSz cx="6858000" cy="9144000"/>
  <p:embeddedFontLst>
    <p:embeddedFont>
      <p:font typeface="Poppins"/>
      <p:regular r:id="rId45"/>
      <p:bold r:id="rId46"/>
      <p:italic r:id="rId47"/>
      <p:boldItalic r:id="rId48"/>
    </p:embeddedFont>
    <p:embeddedFont>
      <p:font typeface="Barlow Condensed"/>
      <p:regular r:id="rId49"/>
      <p:bold r:id="rId50"/>
      <p:italic r:id="rId51"/>
      <p:boldItalic r:id="rId52"/>
    </p:embeddedFont>
    <p:embeddedFont>
      <p:font typeface="Press Start 2P"/>
      <p:regular r:id="rId53"/>
    </p:embeddedFont>
    <p:embeddedFont>
      <p:font typeface="Chivo"/>
      <p:regular r:id="rId54"/>
      <p:bold r:id="rId55"/>
      <p:italic r:id="rId56"/>
      <p:boldItalic r:id="rId57"/>
    </p:embeddedFont>
    <p:embeddedFont>
      <p:font typeface="Homemade Apple"/>
      <p:regular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E30BAE-8806-4836-927B-81F1CC25E8CD}">
  <a:tblStyle styleId="{E3E30BAE-8806-4836-927B-81F1CC25E8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Poppins-bold.fntdata"/><Relationship Id="rId45" Type="http://schemas.openxmlformats.org/officeDocument/2006/relationships/font" Target="fonts/Poppi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oppins-boldItalic.fntdata"/><Relationship Id="rId47" Type="http://schemas.openxmlformats.org/officeDocument/2006/relationships/font" Target="fonts/Poppins-italic.fntdata"/><Relationship Id="rId49" Type="http://schemas.openxmlformats.org/officeDocument/2006/relationships/font" Target="fonts/BarlowCondense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BarlowCondensed-italic.fntdata"/><Relationship Id="rId50" Type="http://schemas.openxmlformats.org/officeDocument/2006/relationships/font" Target="fonts/BarlowCondensed-bold.fntdata"/><Relationship Id="rId53" Type="http://schemas.openxmlformats.org/officeDocument/2006/relationships/font" Target="fonts/PressStart2P-regular.fntdata"/><Relationship Id="rId52" Type="http://schemas.openxmlformats.org/officeDocument/2006/relationships/font" Target="fonts/BarlowCondensed-boldItalic.fntdata"/><Relationship Id="rId11" Type="http://schemas.openxmlformats.org/officeDocument/2006/relationships/slide" Target="slides/slide5.xml"/><Relationship Id="rId55" Type="http://schemas.openxmlformats.org/officeDocument/2006/relationships/font" Target="fonts/Chivo-bold.fntdata"/><Relationship Id="rId10" Type="http://schemas.openxmlformats.org/officeDocument/2006/relationships/slide" Target="slides/slide4.xml"/><Relationship Id="rId54" Type="http://schemas.openxmlformats.org/officeDocument/2006/relationships/font" Target="fonts/Chivo-regular.fntdata"/><Relationship Id="rId13" Type="http://schemas.openxmlformats.org/officeDocument/2006/relationships/slide" Target="slides/slide7.xml"/><Relationship Id="rId57" Type="http://schemas.openxmlformats.org/officeDocument/2006/relationships/font" Target="fonts/Chivo-boldItalic.fntdata"/><Relationship Id="rId12" Type="http://schemas.openxmlformats.org/officeDocument/2006/relationships/slide" Target="slides/slide6.xml"/><Relationship Id="rId56" Type="http://schemas.openxmlformats.org/officeDocument/2006/relationships/font" Target="fonts/Chivo-italic.fntdata"/><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font" Target="fonts/HomemadeAppl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72957e9796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72957e9796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72957e9796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72957e9796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72957e9796_0_10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72957e9796_0_1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72957e9796_0_1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72957e9796_0_1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1ac2e80b2a_4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1ac2e80b2a_4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72957e9796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72957e9796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72957e9796_0_1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72957e9796_0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72957e9796_0_1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72957e9796_0_1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72957e9796_0_1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72957e9796_0_1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72957e9796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72957e9796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72957e979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2957e979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72957e9796_0_1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72957e9796_0_1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1ac2e80b2a_4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1ac2e80b2a_4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11ac2e80b2a_4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1ac2e80b2a_4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1ac2e80b2a_4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1ac2e80b2a_4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72957e9796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72957e9796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72957e9796_0_1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72957e9796_0_1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72957e9796_0_1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72957e9796_0_1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72957e9796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2957e9796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72957e9796_0_1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72957e9796_0_1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72957e9796_0_1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72957e9796_0_1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2957e9796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2957e9796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72957e9796_0_1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72957e9796_0_1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72957e9796_0_1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72957e9796_0_1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11ac2e80b2a_1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11ac2e80b2a_1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11ac2e80b2a_15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11ac2e80b2a_15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11ac2e80b2a_15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11ac2e80b2a_15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11ac2e80b2a_15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11ac2e80b2a_15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11ac2e80b2a_15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11ac2e80b2a_15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11ac2e80b2a_15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11ac2e80b2a_15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72957e9796_0_2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72957e9796_0_2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72957e979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2957e979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6fd8ccc01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fd8ccc01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72957e9796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2957e9796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2957e9796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2957e9796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72957e9796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2957e9796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2e4651917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22e4651917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 TargetMode="External"/><Relationship Id="rId3" Type="http://schemas.openxmlformats.org/officeDocument/2006/relationships/image" Target="../media/image7.png"/><Relationship Id="rId4" Type="http://schemas.openxmlformats.org/officeDocument/2006/relationships/hyperlink" Target="https://slidesmania.com/questions-powerpoint-google-slides/can-i-use-these-templates/" TargetMode="External"/><Relationship Id="rId11" Type="http://schemas.openxmlformats.org/officeDocument/2006/relationships/hyperlink" Target="https://www.instagram.com/slidesmania/" TargetMode="External"/><Relationship Id="rId10" Type="http://schemas.openxmlformats.org/officeDocument/2006/relationships/image" Target="../media/image12.png"/><Relationship Id="rId12" Type="http://schemas.openxmlformats.org/officeDocument/2006/relationships/image" Target="../media/image13.png"/><Relationship Id="rId9" Type="http://schemas.openxmlformats.org/officeDocument/2006/relationships/hyperlink" Target="https://www.pinterest.com/slidesmania/" TargetMode="External"/><Relationship Id="rId5" Type="http://schemas.openxmlformats.org/officeDocument/2006/relationships/hyperlink" Target="https://www.facebook.com/SlidesManiaSM/" TargetMode="External"/><Relationship Id="rId6" Type="http://schemas.openxmlformats.org/officeDocument/2006/relationships/image" Target="../media/image14.png"/><Relationship Id="rId7" Type="http://schemas.openxmlformats.org/officeDocument/2006/relationships/hyperlink" Target="https://twitter.com/SlidesManiaSM/" TargetMode="External"/><Relationship Id="rId8"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me">
  <p:cSld name="CUSTOM">
    <p:spTree>
      <p:nvGrpSpPr>
        <p:cNvPr id="8" name="Shape 8"/>
        <p:cNvGrpSpPr/>
        <p:nvPr/>
      </p:nvGrpSpPr>
      <p:grpSpPr>
        <a:xfrm>
          <a:off x="0" y="0"/>
          <a:ext cx="0" cy="0"/>
          <a:chOff x="0" y="0"/>
          <a:chExt cx="0" cy="0"/>
        </a:xfrm>
      </p:grpSpPr>
      <p:sp>
        <p:nvSpPr>
          <p:cNvPr id="9" name="Google Shape;9;p2"/>
          <p:cNvSpPr/>
          <p:nvPr/>
        </p:nvSpPr>
        <p:spPr>
          <a:xfrm>
            <a:off x="9841900" y="787901"/>
            <a:ext cx="1281300" cy="1070400"/>
          </a:xfrm>
          <a:prstGeom prst="roundRect">
            <a:avLst>
              <a:gd fmla="val 9522" name="adj"/>
            </a:avLst>
          </a:prstGeom>
          <a:solidFill>
            <a:schemeClr val="accent3"/>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p:nvPr/>
        </p:nvSpPr>
        <p:spPr>
          <a:xfrm>
            <a:off x="9841900" y="2591501"/>
            <a:ext cx="1281300" cy="1070400"/>
          </a:xfrm>
          <a:prstGeom prst="roundRect">
            <a:avLst>
              <a:gd fmla="val 9522" name="adj"/>
            </a:avLst>
          </a:prstGeom>
          <a:solidFill>
            <a:schemeClr val="accent1"/>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a:off x="954754" y="420550"/>
            <a:ext cx="5660700" cy="33039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954750" y="420550"/>
            <a:ext cx="5660700" cy="34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1987897" y="1118023"/>
            <a:ext cx="5660700" cy="3303900"/>
          </a:xfrm>
          <a:prstGeom prst="rect">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1987900" y="1118023"/>
            <a:ext cx="5660700" cy="34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7034410" y="12171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6688737" y="13355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2"/>
          <p:cNvGrpSpPr/>
          <p:nvPr/>
        </p:nvGrpSpPr>
        <p:grpSpPr>
          <a:xfrm>
            <a:off x="7375758" y="1227453"/>
            <a:ext cx="132749" cy="132749"/>
            <a:chOff x="2205238" y="-492150"/>
            <a:chExt cx="196200" cy="196200"/>
          </a:xfrm>
        </p:grpSpPr>
        <p:sp>
          <p:nvSpPr>
            <p:cNvPr id="18" name="Google Shape;18;p2"/>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2"/>
          <p:cNvGrpSpPr/>
          <p:nvPr/>
        </p:nvGrpSpPr>
        <p:grpSpPr>
          <a:xfrm>
            <a:off x="6902150" y="3819959"/>
            <a:ext cx="717663" cy="703574"/>
            <a:chOff x="6155275" y="3946159"/>
            <a:chExt cx="717663" cy="703574"/>
          </a:xfrm>
        </p:grpSpPr>
        <p:grpSp>
          <p:nvGrpSpPr>
            <p:cNvPr id="21" name="Google Shape;21;p2"/>
            <p:cNvGrpSpPr/>
            <p:nvPr/>
          </p:nvGrpSpPr>
          <p:grpSpPr>
            <a:xfrm>
              <a:off x="6155275" y="3946159"/>
              <a:ext cx="486659" cy="474807"/>
              <a:chOff x="7044125" y="4266813"/>
              <a:chExt cx="1967095" cy="1919189"/>
            </a:xfrm>
          </p:grpSpPr>
          <p:sp>
            <p:nvSpPr>
              <p:cNvPr id="22" name="Google Shape;22;p2"/>
              <p:cNvSpPr/>
              <p:nvPr/>
            </p:nvSpPr>
            <p:spPr>
              <a:xfrm>
                <a:off x="7271874" y="4466242"/>
                <a:ext cx="495300" cy="507900"/>
              </a:xfrm>
              <a:prstGeom prst="ellipse">
                <a:avLst/>
              </a:prstGeom>
              <a:solidFill>
                <a:srgbClr val="EAEAE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sz="1400">
                  <a:solidFill>
                    <a:srgbClr val="000000"/>
                  </a:solidFill>
                  <a:latin typeface="Arial"/>
                  <a:ea typeface="Arial"/>
                  <a:cs typeface="Arial"/>
                  <a:sym typeface="Arial"/>
                </a:endParaRPr>
              </a:p>
            </p:txBody>
          </p:sp>
          <p:sp>
            <p:nvSpPr>
              <p:cNvPr id="23" name="Google Shape;23;p2"/>
              <p:cNvSpPr/>
              <p:nvPr/>
            </p:nvSpPr>
            <p:spPr>
              <a:xfrm>
                <a:off x="7780013" y="4266813"/>
                <a:ext cx="495300" cy="507900"/>
              </a:xfrm>
              <a:prstGeom prst="ellipse">
                <a:avLst/>
              </a:prstGeom>
              <a:solidFill>
                <a:srgbClr val="EAEAE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sz="1400">
                  <a:solidFill>
                    <a:srgbClr val="000000"/>
                  </a:solidFill>
                  <a:latin typeface="Arial"/>
                  <a:ea typeface="Arial"/>
                  <a:cs typeface="Arial"/>
                  <a:sym typeface="Arial"/>
                </a:endParaRPr>
              </a:p>
            </p:txBody>
          </p:sp>
          <p:sp>
            <p:nvSpPr>
              <p:cNvPr id="24" name="Google Shape;24;p2"/>
              <p:cNvSpPr/>
              <p:nvPr/>
            </p:nvSpPr>
            <p:spPr>
              <a:xfrm>
                <a:off x="8288165" y="4474492"/>
                <a:ext cx="495300" cy="507900"/>
              </a:xfrm>
              <a:prstGeom prst="ellipse">
                <a:avLst/>
              </a:prstGeom>
              <a:solidFill>
                <a:srgbClr val="D9D9D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sz="1400">
                  <a:solidFill>
                    <a:srgbClr val="000000"/>
                  </a:solidFill>
                  <a:latin typeface="Arial"/>
                  <a:ea typeface="Arial"/>
                  <a:cs typeface="Arial"/>
                  <a:sym typeface="Arial"/>
                </a:endParaRPr>
              </a:p>
            </p:txBody>
          </p:sp>
          <p:sp>
            <p:nvSpPr>
              <p:cNvPr id="25" name="Google Shape;25;p2"/>
              <p:cNvSpPr/>
              <p:nvPr/>
            </p:nvSpPr>
            <p:spPr>
              <a:xfrm>
                <a:off x="8515920" y="4982390"/>
                <a:ext cx="495300" cy="507900"/>
              </a:xfrm>
              <a:prstGeom prst="ellipse">
                <a:avLst/>
              </a:prstGeom>
              <a:solidFill>
                <a:srgbClr val="CCCCC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sz="1400">
                  <a:solidFill>
                    <a:srgbClr val="000000"/>
                  </a:solidFill>
                  <a:latin typeface="Arial"/>
                  <a:ea typeface="Arial"/>
                  <a:cs typeface="Arial"/>
                  <a:sym typeface="Arial"/>
                </a:endParaRPr>
              </a:p>
            </p:txBody>
          </p:sp>
          <p:sp>
            <p:nvSpPr>
              <p:cNvPr id="26" name="Google Shape;26;p2"/>
              <p:cNvSpPr/>
              <p:nvPr/>
            </p:nvSpPr>
            <p:spPr>
              <a:xfrm>
                <a:off x="8288181" y="5498557"/>
                <a:ext cx="495300" cy="507900"/>
              </a:xfrm>
              <a:prstGeom prst="ellipse">
                <a:avLst/>
              </a:prstGeom>
              <a:solidFill>
                <a:srgbClr val="B7B7B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sz="1400">
                  <a:solidFill>
                    <a:srgbClr val="000000"/>
                  </a:solidFill>
                  <a:latin typeface="Arial"/>
                  <a:ea typeface="Arial"/>
                  <a:cs typeface="Arial"/>
                  <a:sym typeface="Arial"/>
                </a:endParaRPr>
              </a:p>
            </p:txBody>
          </p:sp>
          <p:sp>
            <p:nvSpPr>
              <p:cNvPr id="27" name="Google Shape;27;p2"/>
              <p:cNvSpPr/>
              <p:nvPr/>
            </p:nvSpPr>
            <p:spPr>
              <a:xfrm>
                <a:off x="7780013" y="5678102"/>
                <a:ext cx="495300" cy="507900"/>
              </a:xfrm>
              <a:prstGeom prst="ellipse">
                <a:avLst/>
              </a:prstGeom>
              <a:solidFill>
                <a:srgbClr val="999999"/>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sz="1400">
                  <a:solidFill>
                    <a:srgbClr val="000000"/>
                  </a:solidFill>
                  <a:latin typeface="Arial"/>
                  <a:ea typeface="Arial"/>
                  <a:cs typeface="Arial"/>
                  <a:sym typeface="Arial"/>
                </a:endParaRPr>
              </a:p>
            </p:txBody>
          </p:sp>
          <p:sp>
            <p:nvSpPr>
              <p:cNvPr id="28" name="Google Shape;28;p2"/>
              <p:cNvSpPr/>
              <p:nvPr/>
            </p:nvSpPr>
            <p:spPr>
              <a:xfrm>
                <a:off x="7271880" y="5498539"/>
                <a:ext cx="495300" cy="507900"/>
              </a:xfrm>
              <a:prstGeom prst="ellipse">
                <a:avLst/>
              </a:prstGeom>
              <a:solidFill>
                <a:srgbClr val="66666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sz="1400">
                  <a:solidFill>
                    <a:srgbClr val="000000"/>
                  </a:solidFill>
                  <a:latin typeface="Arial"/>
                  <a:ea typeface="Arial"/>
                  <a:cs typeface="Arial"/>
                  <a:sym typeface="Arial"/>
                </a:endParaRPr>
              </a:p>
            </p:txBody>
          </p:sp>
          <p:sp>
            <p:nvSpPr>
              <p:cNvPr id="29" name="Google Shape;29;p2"/>
              <p:cNvSpPr/>
              <p:nvPr/>
            </p:nvSpPr>
            <p:spPr>
              <a:xfrm>
                <a:off x="7044125" y="4982408"/>
                <a:ext cx="495300" cy="507900"/>
              </a:xfrm>
              <a:prstGeom prst="ellipse">
                <a:avLst/>
              </a:prstGeom>
              <a:solidFill>
                <a:srgbClr val="43434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rgbClr val="000000"/>
                  </a:buClr>
                  <a:buSzPts val="1400"/>
                  <a:buFont typeface="Arial"/>
                  <a:buNone/>
                </a:pPr>
                <a:r>
                  <a:t/>
                </a:r>
                <a:endParaRPr sz="1400">
                  <a:solidFill>
                    <a:srgbClr val="000000"/>
                  </a:solidFill>
                  <a:latin typeface="Arial"/>
                  <a:ea typeface="Arial"/>
                  <a:cs typeface="Arial"/>
                  <a:sym typeface="Arial"/>
                </a:endParaRPr>
              </a:p>
            </p:txBody>
          </p:sp>
        </p:grpSp>
        <p:sp>
          <p:nvSpPr>
            <p:cNvPr id="30" name="Google Shape;30;p2"/>
            <p:cNvSpPr/>
            <p:nvPr/>
          </p:nvSpPr>
          <p:spPr>
            <a:xfrm>
              <a:off x="6525257" y="4302053"/>
              <a:ext cx="347681" cy="347681"/>
            </a:xfrm>
            <a:custGeom>
              <a:rect b="b" l="l" r="r" t="t"/>
              <a:pathLst>
                <a:path extrusionOk="0" h="7441" w="7441">
                  <a:moveTo>
                    <a:pt x="232" y="1"/>
                  </a:moveTo>
                  <a:cubicBezTo>
                    <a:pt x="107" y="1"/>
                    <a:pt x="0" y="108"/>
                    <a:pt x="0" y="233"/>
                  </a:cubicBezTo>
                  <a:cubicBezTo>
                    <a:pt x="0" y="268"/>
                    <a:pt x="18" y="286"/>
                    <a:pt x="18" y="304"/>
                  </a:cubicBezTo>
                  <a:lnTo>
                    <a:pt x="2284" y="7138"/>
                  </a:lnTo>
                  <a:cubicBezTo>
                    <a:pt x="2327" y="7237"/>
                    <a:pt x="2415" y="7291"/>
                    <a:pt x="2512" y="7291"/>
                  </a:cubicBezTo>
                  <a:cubicBezTo>
                    <a:pt x="2537" y="7291"/>
                    <a:pt x="2562" y="7288"/>
                    <a:pt x="2588" y="7280"/>
                  </a:cubicBezTo>
                  <a:cubicBezTo>
                    <a:pt x="2641" y="7263"/>
                    <a:pt x="2695" y="7209"/>
                    <a:pt x="2730" y="7138"/>
                  </a:cubicBezTo>
                  <a:lnTo>
                    <a:pt x="3587" y="4765"/>
                  </a:lnTo>
                  <a:lnTo>
                    <a:pt x="6263" y="7441"/>
                  </a:lnTo>
                  <a:lnTo>
                    <a:pt x="7441" y="6263"/>
                  </a:lnTo>
                  <a:lnTo>
                    <a:pt x="4764" y="3587"/>
                  </a:lnTo>
                  <a:lnTo>
                    <a:pt x="7137" y="2731"/>
                  </a:lnTo>
                  <a:cubicBezTo>
                    <a:pt x="7262" y="2677"/>
                    <a:pt x="7316" y="2552"/>
                    <a:pt x="7280" y="2427"/>
                  </a:cubicBezTo>
                  <a:cubicBezTo>
                    <a:pt x="7262" y="2374"/>
                    <a:pt x="7191" y="2302"/>
                    <a:pt x="7137" y="2284"/>
                  </a:cubicBezTo>
                  <a:lnTo>
                    <a:pt x="304" y="18"/>
                  </a:lnTo>
                  <a:cubicBezTo>
                    <a:pt x="286" y="1"/>
                    <a:pt x="250" y="1"/>
                    <a:pt x="23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 name="Google Shape;31;p2"/>
          <p:cNvGrpSpPr/>
          <p:nvPr/>
        </p:nvGrpSpPr>
        <p:grpSpPr>
          <a:xfrm>
            <a:off x="3262063" y="5019959"/>
            <a:ext cx="1281340" cy="961583"/>
            <a:chOff x="9799675" y="3601413"/>
            <a:chExt cx="941400" cy="706475"/>
          </a:xfrm>
        </p:grpSpPr>
        <p:sp>
          <p:nvSpPr>
            <p:cNvPr id="32" name="Google Shape;32;p2"/>
            <p:cNvSpPr/>
            <p:nvPr/>
          </p:nvSpPr>
          <p:spPr>
            <a:xfrm>
              <a:off x="9878225" y="3601413"/>
              <a:ext cx="360000" cy="360000"/>
            </a:xfrm>
            <a:prstGeom prst="round2SameRect">
              <a:avLst>
                <a:gd fmla="val 16667" name="adj1"/>
                <a:gd fmla="val 0" name="adj2"/>
              </a:avLst>
            </a:prstGeom>
            <a:solidFill>
              <a:schemeClr val="accent2"/>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9799675" y="3673388"/>
              <a:ext cx="941400" cy="634500"/>
            </a:xfrm>
            <a:prstGeom prst="roundRect">
              <a:avLst>
                <a:gd fmla="val 9522" name="adj"/>
              </a:avLst>
            </a:prstGeom>
            <a:solidFill>
              <a:schemeClr val="accent2"/>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 name="Google Shape;34;p2"/>
          <p:cNvGrpSpPr/>
          <p:nvPr/>
        </p:nvGrpSpPr>
        <p:grpSpPr>
          <a:xfrm>
            <a:off x="1068792" y="5019959"/>
            <a:ext cx="1281340" cy="961583"/>
            <a:chOff x="9799675" y="3601413"/>
            <a:chExt cx="941400" cy="706475"/>
          </a:xfrm>
        </p:grpSpPr>
        <p:sp>
          <p:nvSpPr>
            <p:cNvPr id="35" name="Google Shape;35;p2"/>
            <p:cNvSpPr/>
            <p:nvPr/>
          </p:nvSpPr>
          <p:spPr>
            <a:xfrm>
              <a:off x="9878225" y="3601413"/>
              <a:ext cx="360000" cy="360000"/>
            </a:xfrm>
            <a:prstGeom prst="round2SameRect">
              <a:avLst>
                <a:gd fmla="val 16667" name="adj1"/>
                <a:gd fmla="val 0" name="adj2"/>
              </a:avLst>
            </a:prstGeom>
            <a:solidFill>
              <a:schemeClr val="accent1"/>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9799675" y="3673388"/>
              <a:ext cx="941400" cy="634500"/>
            </a:xfrm>
            <a:prstGeom prst="roundRect">
              <a:avLst>
                <a:gd fmla="val 9522" name="adj"/>
              </a:avLst>
            </a:prstGeom>
            <a:solidFill>
              <a:schemeClr val="accent1"/>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 name="Google Shape;37;p2"/>
          <p:cNvGrpSpPr/>
          <p:nvPr/>
        </p:nvGrpSpPr>
        <p:grpSpPr>
          <a:xfrm>
            <a:off x="7648605" y="5019959"/>
            <a:ext cx="1281340" cy="961583"/>
            <a:chOff x="9799675" y="3601413"/>
            <a:chExt cx="941400" cy="706475"/>
          </a:xfrm>
        </p:grpSpPr>
        <p:sp>
          <p:nvSpPr>
            <p:cNvPr id="38" name="Google Shape;38;p2"/>
            <p:cNvSpPr/>
            <p:nvPr/>
          </p:nvSpPr>
          <p:spPr>
            <a:xfrm>
              <a:off x="9878225" y="3601413"/>
              <a:ext cx="360000" cy="360000"/>
            </a:xfrm>
            <a:prstGeom prst="round2SameRect">
              <a:avLst>
                <a:gd fmla="val 16667" name="adj1"/>
                <a:gd fmla="val 0" name="adj2"/>
              </a:avLst>
            </a:prstGeom>
            <a:solidFill>
              <a:schemeClr val="accent4"/>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9799675" y="3673388"/>
              <a:ext cx="941400" cy="634500"/>
            </a:xfrm>
            <a:prstGeom prst="roundRect">
              <a:avLst>
                <a:gd fmla="val 9522" name="adj"/>
              </a:avLst>
            </a:prstGeom>
            <a:solidFill>
              <a:schemeClr val="accent4"/>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 name="Google Shape;40;p2"/>
          <p:cNvGrpSpPr/>
          <p:nvPr/>
        </p:nvGrpSpPr>
        <p:grpSpPr>
          <a:xfrm>
            <a:off x="5455334" y="5019959"/>
            <a:ext cx="1281340" cy="961583"/>
            <a:chOff x="9799675" y="3601413"/>
            <a:chExt cx="941400" cy="706475"/>
          </a:xfrm>
        </p:grpSpPr>
        <p:sp>
          <p:nvSpPr>
            <p:cNvPr id="41" name="Google Shape;41;p2"/>
            <p:cNvSpPr/>
            <p:nvPr/>
          </p:nvSpPr>
          <p:spPr>
            <a:xfrm>
              <a:off x="9878225" y="3601413"/>
              <a:ext cx="360000" cy="360000"/>
            </a:xfrm>
            <a:prstGeom prst="round2SameRect">
              <a:avLst>
                <a:gd fmla="val 16667" name="adj1"/>
                <a:gd fmla="val 0" name="adj2"/>
              </a:avLst>
            </a:prstGeom>
            <a:solidFill>
              <a:schemeClr val="accent3"/>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9799675" y="3673388"/>
              <a:ext cx="941400" cy="634500"/>
            </a:xfrm>
            <a:prstGeom prst="roundRect">
              <a:avLst>
                <a:gd fmla="val 9522" name="adj"/>
              </a:avLst>
            </a:prstGeom>
            <a:solidFill>
              <a:schemeClr val="accent3"/>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 name="Google Shape;43;p2"/>
          <p:cNvGrpSpPr/>
          <p:nvPr/>
        </p:nvGrpSpPr>
        <p:grpSpPr>
          <a:xfrm>
            <a:off x="9841877" y="5019959"/>
            <a:ext cx="1281340" cy="961583"/>
            <a:chOff x="9799675" y="3601413"/>
            <a:chExt cx="941400" cy="706475"/>
          </a:xfrm>
        </p:grpSpPr>
        <p:sp>
          <p:nvSpPr>
            <p:cNvPr id="44" name="Google Shape;44;p2"/>
            <p:cNvSpPr/>
            <p:nvPr/>
          </p:nvSpPr>
          <p:spPr>
            <a:xfrm>
              <a:off x="9878225" y="3601413"/>
              <a:ext cx="360000" cy="360000"/>
            </a:xfrm>
            <a:prstGeom prst="round2SameRect">
              <a:avLst>
                <a:gd fmla="val 16667" name="adj1"/>
                <a:gd fmla="val 0" name="adj2"/>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9799675" y="3673388"/>
              <a:ext cx="941400" cy="634500"/>
            </a:xfrm>
            <a:prstGeom prst="roundRect">
              <a:avLst>
                <a:gd fmla="val 9522" name="adj"/>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descr="Email" id="46" name="Google Shape;46;p2"/>
          <p:cNvGrpSpPr/>
          <p:nvPr/>
        </p:nvGrpSpPr>
        <p:grpSpPr>
          <a:xfrm>
            <a:off x="10177486" y="1034517"/>
            <a:ext cx="610133" cy="577169"/>
            <a:chOff x="6986588" y="2913063"/>
            <a:chExt cx="762000" cy="698498"/>
          </a:xfrm>
        </p:grpSpPr>
        <p:sp>
          <p:nvSpPr>
            <p:cNvPr id="47" name="Google Shape;47;p2"/>
            <p:cNvSpPr/>
            <p:nvPr/>
          </p:nvSpPr>
          <p:spPr>
            <a:xfrm>
              <a:off x="6986588" y="2913063"/>
              <a:ext cx="762000" cy="698498"/>
            </a:xfrm>
            <a:custGeom>
              <a:rect b="b" l="l" r="r" t="t"/>
              <a:pathLst>
                <a:path extrusionOk="0" h="698498" w="762000">
                  <a:moveTo>
                    <a:pt x="704850" y="631823"/>
                  </a:moveTo>
                  <a:lnTo>
                    <a:pt x="514350" y="481011"/>
                  </a:lnTo>
                  <a:lnTo>
                    <a:pt x="704850" y="330199"/>
                  </a:lnTo>
                  <a:lnTo>
                    <a:pt x="704850" y="631823"/>
                  </a:lnTo>
                  <a:close/>
                  <a:moveTo>
                    <a:pt x="87630" y="650873"/>
                  </a:moveTo>
                  <a:lnTo>
                    <a:pt x="276225" y="502442"/>
                  </a:lnTo>
                  <a:lnTo>
                    <a:pt x="289560" y="492124"/>
                  </a:lnTo>
                  <a:cubicBezTo>
                    <a:pt x="340995" y="451643"/>
                    <a:pt x="421958" y="451643"/>
                    <a:pt x="473393" y="492124"/>
                  </a:cubicBezTo>
                  <a:lnTo>
                    <a:pt x="486728" y="502442"/>
                  </a:lnTo>
                  <a:lnTo>
                    <a:pt x="674370" y="650873"/>
                  </a:lnTo>
                  <a:lnTo>
                    <a:pt x="87630" y="650873"/>
                  </a:lnTo>
                  <a:close/>
                  <a:moveTo>
                    <a:pt x="57150" y="329405"/>
                  </a:moveTo>
                  <a:lnTo>
                    <a:pt x="247650" y="480218"/>
                  </a:lnTo>
                  <a:lnTo>
                    <a:pt x="57150" y="631030"/>
                  </a:lnTo>
                  <a:lnTo>
                    <a:pt x="57150" y="329405"/>
                  </a:lnTo>
                  <a:close/>
                  <a:moveTo>
                    <a:pt x="190500" y="127000"/>
                  </a:moveTo>
                  <a:lnTo>
                    <a:pt x="571500" y="127000"/>
                  </a:lnTo>
                  <a:lnTo>
                    <a:pt x="571500" y="391318"/>
                  </a:lnTo>
                  <a:lnTo>
                    <a:pt x="485775" y="459580"/>
                  </a:lnTo>
                  <a:cubicBezTo>
                    <a:pt x="423863" y="419893"/>
                    <a:pt x="338138" y="419893"/>
                    <a:pt x="276225" y="459580"/>
                  </a:cubicBezTo>
                  <a:lnTo>
                    <a:pt x="190500" y="391318"/>
                  </a:lnTo>
                  <a:lnTo>
                    <a:pt x="190500" y="127000"/>
                  </a:lnTo>
                  <a:close/>
                  <a:moveTo>
                    <a:pt x="628650" y="148431"/>
                  </a:moveTo>
                  <a:lnTo>
                    <a:pt x="628650" y="79375"/>
                  </a:lnTo>
                  <a:lnTo>
                    <a:pt x="495300" y="79375"/>
                  </a:lnTo>
                  <a:lnTo>
                    <a:pt x="381000" y="0"/>
                  </a:lnTo>
                  <a:lnTo>
                    <a:pt x="266700" y="79375"/>
                  </a:lnTo>
                  <a:lnTo>
                    <a:pt x="133350" y="79375"/>
                  </a:lnTo>
                  <a:lnTo>
                    <a:pt x="133350" y="149225"/>
                  </a:lnTo>
                  <a:lnTo>
                    <a:pt x="0" y="254793"/>
                  </a:lnTo>
                  <a:lnTo>
                    <a:pt x="0" y="698498"/>
                  </a:lnTo>
                  <a:lnTo>
                    <a:pt x="762000" y="698498"/>
                  </a:lnTo>
                  <a:lnTo>
                    <a:pt x="762000" y="254793"/>
                  </a:lnTo>
                  <a:lnTo>
                    <a:pt x="628650" y="14843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2"/>
            <p:cNvSpPr/>
            <p:nvPr/>
          </p:nvSpPr>
          <p:spPr>
            <a:xfrm>
              <a:off x="7244703" y="3086100"/>
              <a:ext cx="247662" cy="207961"/>
            </a:xfrm>
            <a:custGeom>
              <a:rect b="b" l="l" r="r" t="t"/>
              <a:pathLst>
                <a:path extrusionOk="0" h="207961" w="247662">
                  <a:moveTo>
                    <a:pt x="122885" y="130968"/>
                  </a:moveTo>
                  <a:cubicBezTo>
                    <a:pt x="105740" y="130968"/>
                    <a:pt x="92405" y="119062"/>
                    <a:pt x="92405" y="105568"/>
                  </a:cubicBezTo>
                  <a:cubicBezTo>
                    <a:pt x="92405" y="91281"/>
                    <a:pt x="106692" y="80169"/>
                    <a:pt x="122885" y="80169"/>
                  </a:cubicBezTo>
                  <a:cubicBezTo>
                    <a:pt x="140030" y="80169"/>
                    <a:pt x="153365" y="91281"/>
                    <a:pt x="153365" y="105568"/>
                  </a:cubicBezTo>
                  <a:cubicBezTo>
                    <a:pt x="153365" y="119856"/>
                    <a:pt x="140030" y="130968"/>
                    <a:pt x="122885" y="130968"/>
                  </a:cubicBezTo>
                  <a:close/>
                  <a:moveTo>
                    <a:pt x="122885" y="207962"/>
                  </a:moveTo>
                  <a:cubicBezTo>
                    <a:pt x="144792" y="207962"/>
                    <a:pt x="165747" y="203199"/>
                    <a:pt x="184797" y="195262"/>
                  </a:cubicBezTo>
                  <a:cubicBezTo>
                    <a:pt x="192417" y="191293"/>
                    <a:pt x="195275" y="183356"/>
                    <a:pt x="191465" y="177006"/>
                  </a:cubicBezTo>
                  <a:cubicBezTo>
                    <a:pt x="186702" y="170656"/>
                    <a:pt x="177177" y="168275"/>
                    <a:pt x="169557" y="171450"/>
                  </a:cubicBezTo>
                  <a:cubicBezTo>
                    <a:pt x="155270" y="177800"/>
                    <a:pt x="139077" y="180975"/>
                    <a:pt x="122885" y="180975"/>
                  </a:cubicBezTo>
                  <a:cubicBezTo>
                    <a:pt x="72402" y="180975"/>
                    <a:pt x="30492" y="146050"/>
                    <a:pt x="31445" y="103981"/>
                  </a:cubicBezTo>
                  <a:cubicBezTo>
                    <a:pt x="31445" y="61912"/>
                    <a:pt x="73355" y="26987"/>
                    <a:pt x="123837" y="26987"/>
                  </a:cubicBezTo>
                  <a:cubicBezTo>
                    <a:pt x="174320" y="26987"/>
                    <a:pt x="216230" y="61119"/>
                    <a:pt x="216230" y="103981"/>
                  </a:cubicBezTo>
                  <a:lnTo>
                    <a:pt x="216230" y="129381"/>
                  </a:lnTo>
                  <a:cubicBezTo>
                    <a:pt x="199085" y="129381"/>
                    <a:pt x="185750" y="118268"/>
                    <a:pt x="185750" y="103981"/>
                  </a:cubicBezTo>
                  <a:cubicBezTo>
                    <a:pt x="185750" y="78581"/>
                    <a:pt x="164795" y="57150"/>
                    <a:pt x="135267" y="52387"/>
                  </a:cubicBezTo>
                  <a:cubicBezTo>
                    <a:pt x="105740" y="47625"/>
                    <a:pt x="76212" y="61119"/>
                    <a:pt x="65735" y="84137"/>
                  </a:cubicBezTo>
                  <a:cubicBezTo>
                    <a:pt x="55257" y="107156"/>
                    <a:pt x="65735" y="134143"/>
                    <a:pt x="91452" y="146843"/>
                  </a:cubicBezTo>
                  <a:cubicBezTo>
                    <a:pt x="117170" y="159543"/>
                    <a:pt x="150507" y="155575"/>
                    <a:pt x="170510" y="136525"/>
                  </a:cubicBezTo>
                  <a:cubicBezTo>
                    <a:pt x="181940" y="147637"/>
                    <a:pt x="199085" y="153987"/>
                    <a:pt x="217182" y="153987"/>
                  </a:cubicBezTo>
                  <a:cubicBezTo>
                    <a:pt x="234327" y="153987"/>
                    <a:pt x="247662" y="142875"/>
                    <a:pt x="247662" y="128587"/>
                  </a:cubicBezTo>
                  <a:lnTo>
                    <a:pt x="247662" y="103187"/>
                  </a:lnTo>
                  <a:cubicBezTo>
                    <a:pt x="247662" y="46037"/>
                    <a:pt x="192417" y="0"/>
                    <a:pt x="123837" y="0"/>
                  </a:cubicBezTo>
                  <a:cubicBezTo>
                    <a:pt x="55257" y="0"/>
                    <a:pt x="12" y="46037"/>
                    <a:pt x="12" y="103187"/>
                  </a:cubicBezTo>
                  <a:cubicBezTo>
                    <a:pt x="-940" y="161131"/>
                    <a:pt x="54305" y="207168"/>
                    <a:pt x="122885" y="20796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9" name="Google Shape;49;p2"/>
          <p:cNvSpPr/>
          <p:nvPr/>
        </p:nvSpPr>
        <p:spPr>
          <a:xfrm>
            <a:off x="5986035" y="528171"/>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5640362" y="646528"/>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2"/>
          <p:cNvGrpSpPr/>
          <p:nvPr/>
        </p:nvGrpSpPr>
        <p:grpSpPr>
          <a:xfrm>
            <a:off x="6327383" y="538428"/>
            <a:ext cx="132749" cy="132749"/>
            <a:chOff x="2205238" y="-492150"/>
            <a:chExt cx="196200" cy="196200"/>
          </a:xfrm>
        </p:grpSpPr>
        <p:sp>
          <p:nvSpPr>
            <p:cNvPr id="52" name="Google Shape;52;p2"/>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2"/>
          <p:cNvSpPr txBox="1"/>
          <p:nvPr/>
        </p:nvSpPr>
        <p:spPr>
          <a:xfrm>
            <a:off x="1017013" y="810025"/>
            <a:ext cx="5249100" cy="347700"/>
          </a:xfrm>
          <a:prstGeom prst="rect">
            <a:avLst/>
          </a:prstGeom>
          <a:noFill/>
          <a:ln>
            <a:noFill/>
          </a:ln>
        </p:spPr>
        <p:txBody>
          <a:bodyPr anchorCtr="0" anchor="b" bIns="121900" lIns="121900" spcFirstLastPara="1" rIns="121900" wrap="square" tIns="121900">
            <a:noAutofit/>
          </a:bodyPr>
          <a:lstStyle/>
          <a:p>
            <a:pPr indent="0" lvl="0" marL="0" rtl="0" algn="l">
              <a:spcBef>
                <a:spcPts val="0"/>
              </a:spcBef>
              <a:spcAft>
                <a:spcPts val="0"/>
              </a:spcAft>
              <a:buNone/>
            </a:pPr>
            <a:r>
              <a:rPr lang="en" sz="1100">
                <a:solidFill>
                  <a:srgbClr val="FFFFFF"/>
                </a:solidFill>
                <a:latin typeface="Press Start 2P"/>
                <a:ea typeface="Press Start 2P"/>
                <a:cs typeface="Press Start 2P"/>
                <a:sym typeface="Press Start 2P"/>
              </a:rPr>
              <a:t>C://</a:t>
            </a:r>
            <a:endParaRPr sz="1100">
              <a:solidFill>
                <a:srgbClr val="FFFFFF"/>
              </a:solidFill>
              <a:latin typeface="Press Start 2P"/>
              <a:ea typeface="Press Start 2P"/>
              <a:cs typeface="Press Start 2P"/>
              <a:sym typeface="Press Start 2P"/>
            </a:endParaRPr>
          </a:p>
        </p:txBody>
      </p:sp>
      <p:grpSp>
        <p:nvGrpSpPr>
          <p:cNvPr id="55" name="Google Shape;55;p2"/>
          <p:cNvGrpSpPr/>
          <p:nvPr/>
        </p:nvGrpSpPr>
        <p:grpSpPr>
          <a:xfrm>
            <a:off x="10051661" y="2820476"/>
            <a:ext cx="880268" cy="577150"/>
            <a:chOff x="9899285" y="2032185"/>
            <a:chExt cx="1166536" cy="764842"/>
          </a:xfrm>
        </p:grpSpPr>
        <p:grpSp>
          <p:nvGrpSpPr>
            <p:cNvPr id="56" name="Google Shape;56;p2"/>
            <p:cNvGrpSpPr/>
            <p:nvPr/>
          </p:nvGrpSpPr>
          <p:grpSpPr>
            <a:xfrm>
              <a:off x="9899285" y="2032185"/>
              <a:ext cx="1166536" cy="764842"/>
              <a:chOff x="4797800" y="1994125"/>
              <a:chExt cx="306475" cy="186025"/>
            </a:xfrm>
          </p:grpSpPr>
          <p:sp>
            <p:nvSpPr>
              <p:cNvPr id="57" name="Google Shape;57;p2"/>
              <p:cNvSpPr/>
              <p:nvPr/>
            </p:nvSpPr>
            <p:spPr>
              <a:xfrm>
                <a:off x="4837950" y="1994125"/>
                <a:ext cx="226175" cy="152575"/>
              </a:xfrm>
              <a:custGeom>
                <a:rect b="b" l="l" r="r" t="t"/>
                <a:pathLst>
                  <a:path extrusionOk="0" h="6103" w="9047">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rgbClr val="F3F3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p2"/>
              <p:cNvSpPr/>
              <p:nvPr/>
            </p:nvSpPr>
            <p:spPr>
              <a:xfrm>
                <a:off x="4797800" y="2160075"/>
                <a:ext cx="306475" cy="20075"/>
              </a:xfrm>
              <a:custGeom>
                <a:rect b="b" l="l" r="r" t="t"/>
                <a:pathLst>
                  <a:path extrusionOk="0" h="803" w="12259">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rgbClr val="F3F3F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p2"/>
            <p:cNvSpPr/>
            <p:nvPr/>
          </p:nvSpPr>
          <p:spPr>
            <a:xfrm>
              <a:off x="10373310" y="2180812"/>
              <a:ext cx="253500" cy="246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0224703" y="2479884"/>
              <a:ext cx="515700" cy="183600"/>
            </a:xfrm>
            <a:prstGeom prst="round2SameRect">
              <a:avLst>
                <a:gd fmla="val 50000" name="adj1"/>
                <a:gd fmla="val 0" name="adj2"/>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sMania">
  <p:cSld name="CUSTOM_13">
    <p:spTree>
      <p:nvGrpSpPr>
        <p:cNvPr id="198" name="Shape 198"/>
        <p:cNvGrpSpPr/>
        <p:nvPr/>
      </p:nvGrpSpPr>
      <p:grpSpPr>
        <a:xfrm>
          <a:off x="0" y="0"/>
          <a:ext cx="0" cy="0"/>
          <a:chOff x="0" y="0"/>
          <a:chExt cx="0" cy="0"/>
        </a:xfrm>
      </p:grpSpPr>
      <p:grpSp>
        <p:nvGrpSpPr>
          <p:cNvPr id="199" name="Google Shape;199;p11"/>
          <p:cNvGrpSpPr/>
          <p:nvPr/>
        </p:nvGrpSpPr>
        <p:grpSpPr>
          <a:xfrm>
            <a:off x="0" y="0"/>
            <a:ext cx="12192000" cy="6858000"/>
            <a:chOff x="0" y="0"/>
            <a:chExt cx="12192000" cy="6858000"/>
          </a:xfrm>
        </p:grpSpPr>
        <p:sp>
          <p:nvSpPr>
            <p:cNvPr id="200" name="Google Shape;200;p11"/>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11">
              <a:hlinkClick r:id="rId2"/>
            </p:cNvPr>
            <p:cNvPicPr preferRelativeResize="0"/>
            <p:nvPr/>
          </p:nvPicPr>
          <p:blipFill rotWithShape="1">
            <a:blip r:embed="rId3">
              <a:alphaModFix/>
            </a:blip>
            <a:srcRect b="0" l="0" r="0" t="0"/>
            <a:stretch/>
          </p:blipFill>
          <p:spPr>
            <a:xfrm>
              <a:off x="465600" y="331100"/>
              <a:ext cx="5101466" cy="2201299"/>
            </a:xfrm>
            <a:prstGeom prst="rect">
              <a:avLst/>
            </a:prstGeom>
            <a:noFill/>
            <a:ln>
              <a:noFill/>
            </a:ln>
          </p:spPr>
        </p:pic>
        <p:sp>
          <p:nvSpPr>
            <p:cNvPr id="202" name="Google Shape;202;p11"/>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4">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p:txBody>
        </p:sp>
        <p:cxnSp>
          <p:nvCxnSpPr>
            <p:cNvPr id="203" name="Google Shape;203;p11"/>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204" name="Google Shape;204;p11">
              <a:hlinkClick r:id="rId5"/>
            </p:cNvPr>
            <p:cNvPicPr preferRelativeResize="0"/>
            <p:nvPr/>
          </p:nvPicPr>
          <p:blipFill>
            <a:blip r:embed="rId6">
              <a:alphaModFix/>
            </a:blip>
            <a:stretch>
              <a:fillRect/>
            </a:stretch>
          </p:blipFill>
          <p:spPr>
            <a:xfrm>
              <a:off x="8982558" y="5912306"/>
              <a:ext cx="713232" cy="637863"/>
            </a:xfrm>
            <a:prstGeom prst="rect">
              <a:avLst/>
            </a:prstGeom>
            <a:noFill/>
            <a:ln>
              <a:noFill/>
            </a:ln>
          </p:spPr>
        </p:pic>
        <p:pic>
          <p:nvPicPr>
            <p:cNvPr id="205" name="Google Shape;205;p11">
              <a:hlinkClick r:id="rId7"/>
            </p:cNvPr>
            <p:cNvPicPr preferRelativeResize="0"/>
            <p:nvPr/>
          </p:nvPicPr>
          <p:blipFill>
            <a:blip r:embed="rId8">
              <a:alphaModFix/>
            </a:blip>
            <a:stretch>
              <a:fillRect/>
            </a:stretch>
          </p:blipFill>
          <p:spPr>
            <a:xfrm>
              <a:off x="9764428" y="5916798"/>
              <a:ext cx="708660" cy="628879"/>
            </a:xfrm>
            <a:prstGeom prst="rect">
              <a:avLst/>
            </a:prstGeom>
            <a:noFill/>
            <a:ln>
              <a:noFill/>
            </a:ln>
          </p:spPr>
        </p:pic>
        <p:pic>
          <p:nvPicPr>
            <p:cNvPr id="206" name="Google Shape;206;p11">
              <a:hlinkClick r:id="rId9"/>
            </p:cNvPr>
            <p:cNvPicPr preferRelativeResize="0"/>
            <p:nvPr/>
          </p:nvPicPr>
          <p:blipFill>
            <a:blip r:embed="rId10">
              <a:alphaModFix/>
            </a:blip>
            <a:stretch>
              <a:fillRect/>
            </a:stretch>
          </p:blipFill>
          <p:spPr>
            <a:xfrm>
              <a:off x="10541715" y="5905569"/>
              <a:ext cx="612648" cy="624387"/>
            </a:xfrm>
            <a:prstGeom prst="rect">
              <a:avLst/>
            </a:prstGeom>
            <a:noFill/>
            <a:ln>
              <a:noFill/>
            </a:ln>
          </p:spPr>
        </p:pic>
        <p:pic>
          <p:nvPicPr>
            <p:cNvPr id="207" name="Google Shape;207;p11">
              <a:hlinkClick r:id="rId11"/>
            </p:cNvPr>
            <p:cNvPicPr preferRelativeResize="0"/>
            <p:nvPr/>
          </p:nvPicPr>
          <p:blipFill>
            <a:blip r:embed="rId12">
              <a:alphaModFix/>
            </a:blip>
            <a:stretch>
              <a:fillRect/>
            </a:stretch>
          </p:blipFill>
          <p:spPr>
            <a:xfrm>
              <a:off x="11219049" y="5916799"/>
              <a:ext cx="699516" cy="601927"/>
            </a:xfrm>
            <a:prstGeom prst="rect">
              <a:avLst/>
            </a:prstGeom>
            <a:noFill/>
            <a:ln>
              <a:noFill/>
            </a:ln>
          </p:spPr>
        </p:pic>
        <p:sp>
          <p:nvSpPr>
            <p:cNvPr id="208" name="Google Shape;208;p11"/>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nk">
  <p:cSld name="CUSTOM_5">
    <p:spTree>
      <p:nvGrpSpPr>
        <p:cNvPr id="61" name="Shape 61"/>
        <p:cNvGrpSpPr/>
        <p:nvPr/>
      </p:nvGrpSpPr>
      <p:grpSpPr>
        <a:xfrm>
          <a:off x="0" y="0"/>
          <a:ext cx="0" cy="0"/>
          <a:chOff x="0" y="0"/>
          <a:chExt cx="0" cy="0"/>
        </a:xfrm>
      </p:grpSpPr>
      <p:sp>
        <p:nvSpPr>
          <p:cNvPr id="62" name="Google Shape;62;p3"/>
          <p:cNvSpPr/>
          <p:nvPr/>
        </p:nvSpPr>
        <p:spPr>
          <a:xfrm>
            <a:off x="346635" y="725300"/>
            <a:ext cx="8636100" cy="5902500"/>
          </a:xfrm>
          <a:prstGeom prst="rect">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
          <p:cNvSpPr/>
          <p:nvPr/>
        </p:nvSpPr>
        <p:spPr>
          <a:xfrm>
            <a:off x="0" y="0"/>
            <a:ext cx="12192000" cy="513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Play" id="64" name="Google Shape;64;p3"/>
          <p:cNvSpPr/>
          <p:nvPr/>
        </p:nvSpPr>
        <p:spPr>
          <a:xfrm>
            <a:off x="546801" y="95654"/>
            <a:ext cx="258256" cy="332944"/>
          </a:xfrm>
          <a:custGeom>
            <a:rect b="b" l="l" r="r" t="t"/>
            <a:pathLst>
              <a:path extrusionOk="0" h="412314" w="319822">
                <a:moveTo>
                  <a:pt x="0" y="0"/>
                </a:moveTo>
                <a:lnTo>
                  <a:pt x="319822" y="206157"/>
                </a:lnTo>
                <a:lnTo>
                  <a:pt x="0" y="41231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3"/>
          <p:cNvSpPr/>
          <p:nvPr/>
        </p:nvSpPr>
        <p:spPr>
          <a:xfrm>
            <a:off x="334683" y="725300"/>
            <a:ext cx="8659800" cy="422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Play" id="66" name="Google Shape;66;p3"/>
          <p:cNvSpPr/>
          <p:nvPr/>
        </p:nvSpPr>
        <p:spPr>
          <a:xfrm flipH="1">
            <a:off x="131608" y="95654"/>
            <a:ext cx="258256" cy="332944"/>
          </a:xfrm>
          <a:custGeom>
            <a:rect b="b" l="l" r="r" t="t"/>
            <a:pathLst>
              <a:path extrusionOk="0" h="412314" w="319822">
                <a:moveTo>
                  <a:pt x="0" y="0"/>
                </a:moveTo>
                <a:lnTo>
                  <a:pt x="319822" y="206157"/>
                </a:lnTo>
                <a:lnTo>
                  <a:pt x="0" y="41231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3"/>
          <p:cNvSpPr/>
          <p:nvPr/>
        </p:nvSpPr>
        <p:spPr>
          <a:xfrm>
            <a:off x="11128433" y="119951"/>
            <a:ext cx="244800" cy="2400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
          <p:cNvSpPr/>
          <p:nvPr/>
        </p:nvSpPr>
        <p:spPr>
          <a:xfrm>
            <a:off x="10550048" y="314384"/>
            <a:ext cx="281100" cy="321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 name="Google Shape;69;p3"/>
          <p:cNvGrpSpPr/>
          <p:nvPr/>
        </p:nvGrpSpPr>
        <p:grpSpPr>
          <a:xfrm>
            <a:off x="11699592" y="136750"/>
            <a:ext cx="222118" cy="218096"/>
            <a:chOff x="2205238" y="-492150"/>
            <a:chExt cx="196200" cy="196200"/>
          </a:xfrm>
        </p:grpSpPr>
        <p:sp>
          <p:nvSpPr>
            <p:cNvPr id="70" name="Google Shape;70;p3"/>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3"/>
          <p:cNvSpPr/>
          <p:nvPr/>
        </p:nvSpPr>
        <p:spPr>
          <a:xfrm>
            <a:off x="8363985" y="863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8018312" y="981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 name="Google Shape;74;p3"/>
          <p:cNvGrpSpPr/>
          <p:nvPr/>
        </p:nvGrpSpPr>
        <p:grpSpPr>
          <a:xfrm>
            <a:off x="8705333" y="873553"/>
            <a:ext cx="132749" cy="132749"/>
            <a:chOff x="2205238" y="-492150"/>
            <a:chExt cx="196200" cy="196200"/>
          </a:xfrm>
        </p:grpSpPr>
        <p:sp>
          <p:nvSpPr>
            <p:cNvPr id="75" name="Google Shape;75;p3"/>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rple">
  <p:cSld name="CUSTOM_5_2">
    <p:spTree>
      <p:nvGrpSpPr>
        <p:cNvPr id="77" name="Shape 77"/>
        <p:cNvGrpSpPr/>
        <p:nvPr/>
      </p:nvGrpSpPr>
      <p:grpSpPr>
        <a:xfrm>
          <a:off x="0" y="0"/>
          <a:ext cx="0" cy="0"/>
          <a:chOff x="0" y="0"/>
          <a:chExt cx="0" cy="0"/>
        </a:xfrm>
      </p:grpSpPr>
      <p:sp>
        <p:nvSpPr>
          <p:cNvPr id="78" name="Google Shape;78;p4"/>
          <p:cNvSpPr/>
          <p:nvPr/>
        </p:nvSpPr>
        <p:spPr>
          <a:xfrm>
            <a:off x="346635" y="725300"/>
            <a:ext cx="8636100" cy="5902500"/>
          </a:xfrm>
          <a:prstGeom prst="rect">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
          <p:cNvSpPr/>
          <p:nvPr/>
        </p:nvSpPr>
        <p:spPr>
          <a:xfrm>
            <a:off x="0" y="0"/>
            <a:ext cx="12192000" cy="513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Play" id="80" name="Google Shape;80;p4"/>
          <p:cNvSpPr/>
          <p:nvPr/>
        </p:nvSpPr>
        <p:spPr>
          <a:xfrm>
            <a:off x="546801" y="95654"/>
            <a:ext cx="258256" cy="332944"/>
          </a:xfrm>
          <a:custGeom>
            <a:rect b="b" l="l" r="r" t="t"/>
            <a:pathLst>
              <a:path extrusionOk="0" h="412314" w="319822">
                <a:moveTo>
                  <a:pt x="0" y="0"/>
                </a:moveTo>
                <a:lnTo>
                  <a:pt x="319822" y="206157"/>
                </a:lnTo>
                <a:lnTo>
                  <a:pt x="0" y="41231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334683" y="725300"/>
            <a:ext cx="8659800" cy="422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Play" id="82" name="Google Shape;82;p4"/>
          <p:cNvSpPr/>
          <p:nvPr/>
        </p:nvSpPr>
        <p:spPr>
          <a:xfrm flipH="1">
            <a:off x="131608" y="95654"/>
            <a:ext cx="258256" cy="332944"/>
          </a:xfrm>
          <a:custGeom>
            <a:rect b="b" l="l" r="r" t="t"/>
            <a:pathLst>
              <a:path extrusionOk="0" h="412314" w="319822">
                <a:moveTo>
                  <a:pt x="0" y="0"/>
                </a:moveTo>
                <a:lnTo>
                  <a:pt x="319822" y="206157"/>
                </a:lnTo>
                <a:lnTo>
                  <a:pt x="0" y="41231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4"/>
          <p:cNvSpPr/>
          <p:nvPr/>
        </p:nvSpPr>
        <p:spPr>
          <a:xfrm>
            <a:off x="11128433" y="119951"/>
            <a:ext cx="244800" cy="2400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
          <p:cNvSpPr/>
          <p:nvPr/>
        </p:nvSpPr>
        <p:spPr>
          <a:xfrm>
            <a:off x="10550048" y="314384"/>
            <a:ext cx="281100" cy="321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 name="Google Shape;85;p4"/>
          <p:cNvGrpSpPr/>
          <p:nvPr/>
        </p:nvGrpSpPr>
        <p:grpSpPr>
          <a:xfrm>
            <a:off x="11699592" y="136750"/>
            <a:ext cx="222118" cy="218096"/>
            <a:chOff x="2205238" y="-492150"/>
            <a:chExt cx="196200" cy="196200"/>
          </a:xfrm>
        </p:grpSpPr>
        <p:sp>
          <p:nvSpPr>
            <p:cNvPr id="86" name="Google Shape;86;p4"/>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4"/>
          <p:cNvSpPr/>
          <p:nvPr/>
        </p:nvSpPr>
        <p:spPr>
          <a:xfrm>
            <a:off x="8363985" y="863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
          <p:cNvSpPr/>
          <p:nvPr/>
        </p:nvSpPr>
        <p:spPr>
          <a:xfrm>
            <a:off x="8018312" y="981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 name="Google Shape;90;p4"/>
          <p:cNvGrpSpPr/>
          <p:nvPr/>
        </p:nvGrpSpPr>
        <p:grpSpPr>
          <a:xfrm>
            <a:off x="8705333" y="873553"/>
            <a:ext cx="132749" cy="132749"/>
            <a:chOff x="2205238" y="-492150"/>
            <a:chExt cx="196200" cy="196200"/>
          </a:xfrm>
        </p:grpSpPr>
        <p:sp>
          <p:nvSpPr>
            <p:cNvPr id="91" name="Google Shape;91;p4"/>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p:cSld name="CUSTOM_5_2_1">
    <p:spTree>
      <p:nvGrpSpPr>
        <p:cNvPr id="93" name="Shape 93"/>
        <p:cNvGrpSpPr/>
        <p:nvPr/>
      </p:nvGrpSpPr>
      <p:grpSpPr>
        <a:xfrm>
          <a:off x="0" y="0"/>
          <a:ext cx="0" cy="0"/>
          <a:chOff x="0" y="0"/>
          <a:chExt cx="0" cy="0"/>
        </a:xfrm>
      </p:grpSpPr>
      <p:sp>
        <p:nvSpPr>
          <p:cNvPr id="94" name="Google Shape;94;p5"/>
          <p:cNvSpPr/>
          <p:nvPr/>
        </p:nvSpPr>
        <p:spPr>
          <a:xfrm>
            <a:off x="346635" y="725300"/>
            <a:ext cx="8636100" cy="5902500"/>
          </a:xfrm>
          <a:prstGeom prst="rect">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
          <p:cNvSpPr/>
          <p:nvPr/>
        </p:nvSpPr>
        <p:spPr>
          <a:xfrm>
            <a:off x="0" y="0"/>
            <a:ext cx="12192000" cy="513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Play" id="96" name="Google Shape;96;p5"/>
          <p:cNvSpPr/>
          <p:nvPr/>
        </p:nvSpPr>
        <p:spPr>
          <a:xfrm>
            <a:off x="546801" y="95654"/>
            <a:ext cx="258256" cy="332944"/>
          </a:xfrm>
          <a:custGeom>
            <a:rect b="b" l="l" r="r" t="t"/>
            <a:pathLst>
              <a:path extrusionOk="0" h="412314" w="319822">
                <a:moveTo>
                  <a:pt x="0" y="0"/>
                </a:moveTo>
                <a:lnTo>
                  <a:pt x="319822" y="206157"/>
                </a:lnTo>
                <a:lnTo>
                  <a:pt x="0" y="41231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5"/>
          <p:cNvSpPr/>
          <p:nvPr/>
        </p:nvSpPr>
        <p:spPr>
          <a:xfrm>
            <a:off x="334683" y="725300"/>
            <a:ext cx="8659800" cy="422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Play" id="98" name="Google Shape;98;p5"/>
          <p:cNvSpPr/>
          <p:nvPr/>
        </p:nvSpPr>
        <p:spPr>
          <a:xfrm flipH="1">
            <a:off x="131608" y="95654"/>
            <a:ext cx="258256" cy="332944"/>
          </a:xfrm>
          <a:custGeom>
            <a:rect b="b" l="l" r="r" t="t"/>
            <a:pathLst>
              <a:path extrusionOk="0" h="412314" w="319822">
                <a:moveTo>
                  <a:pt x="0" y="0"/>
                </a:moveTo>
                <a:lnTo>
                  <a:pt x="319822" y="206157"/>
                </a:lnTo>
                <a:lnTo>
                  <a:pt x="0" y="41231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5"/>
          <p:cNvSpPr/>
          <p:nvPr/>
        </p:nvSpPr>
        <p:spPr>
          <a:xfrm>
            <a:off x="11128433" y="119951"/>
            <a:ext cx="244800" cy="2400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
          <p:cNvSpPr/>
          <p:nvPr/>
        </p:nvSpPr>
        <p:spPr>
          <a:xfrm>
            <a:off x="10550048" y="314384"/>
            <a:ext cx="281100" cy="321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 name="Google Shape;101;p5"/>
          <p:cNvGrpSpPr/>
          <p:nvPr/>
        </p:nvGrpSpPr>
        <p:grpSpPr>
          <a:xfrm>
            <a:off x="11699592" y="136750"/>
            <a:ext cx="222118" cy="218096"/>
            <a:chOff x="2205238" y="-492150"/>
            <a:chExt cx="196200" cy="196200"/>
          </a:xfrm>
        </p:grpSpPr>
        <p:sp>
          <p:nvSpPr>
            <p:cNvPr id="102" name="Google Shape;102;p5"/>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 name="Google Shape;104;p5"/>
          <p:cNvSpPr/>
          <p:nvPr/>
        </p:nvSpPr>
        <p:spPr>
          <a:xfrm>
            <a:off x="8363985" y="863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
          <p:cNvSpPr/>
          <p:nvPr/>
        </p:nvSpPr>
        <p:spPr>
          <a:xfrm>
            <a:off x="8018312" y="981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 name="Google Shape;106;p5"/>
          <p:cNvGrpSpPr/>
          <p:nvPr/>
        </p:nvGrpSpPr>
        <p:grpSpPr>
          <a:xfrm>
            <a:off x="8705333" y="873553"/>
            <a:ext cx="132749" cy="132749"/>
            <a:chOff x="2205238" y="-492150"/>
            <a:chExt cx="196200" cy="196200"/>
          </a:xfrm>
        </p:grpSpPr>
        <p:sp>
          <p:nvSpPr>
            <p:cNvPr id="107" name="Google Shape;107;p5"/>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p:cSld name="CUSTOM_5_2_1_1">
    <p:spTree>
      <p:nvGrpSpPr>
        <p:cNvPr id="109" name="Shape 109"/>
        <p:cNvGrpSpPr/>
        <p:nvPr/>
      </p:nvGrpSpPr>
      <p:grpSpPr>
        <a:xfrm>
          <a:off x="0" y="0"/>
          <a:ext cx="0" cy="0"/>
          <a:chOff x="0" y="0"/>
          <a:chExt cx="0" cy="0"/>
        </a:xfrm>
      </p:grpSpPr>
      <p:sp>
        <p:nvSpPr>
          <p:cNvPr id="110" name="Google Shape;110;p6"/>
          <p:cNvSpPr/>
          <p:nvPr/>
        </p:nvSpPr>
        <p:spPr>
          <a:xfrm>
            <a:off x="346635" y="725300"/>
            <a:ext cx="8636100" cy="5902500"/>
          </a:xfrm>
          <a:prstGeom prst="rect">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6"/>
          <p:cNvSpPr/>
          <p:nvPr/>
        </p:nvSpPr>
        <p:spPr>
          <a:xfrm>
            <a:off x="0" y="0"/>
            <a:ext cx="12192000" cy="513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Play" id="112" name="Google Shape;112;p6"/>
          <p:cNvSpPr/>
          <p:nvPr/>
        </p:nvSpPr>
        <p:spPr>
          <a:xfrm>
            <a:off x="546801" y="95654"/>
            <a:ext cx="258256" cy="332944"/>
          </a:xfrm>
          <a:custGeom>
            <a:rect b="b" l="l" r="r" t="t"/>
            <a:pathLst>
              <a:path extrusionOk="0" h="412314" w="319822">
                <a:moveTo>
                  <a:pt x="0" y="0"/>
                </a:moveTo>
                <a:lnTo>
                  <a:pt x="319822" y="206157"/>
                </a:lnTo>
                <a:lnTo>
                  <a:pt x="0" y="41231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6"/>
          <p:cNvSpPr/>
          <p:nvPr/>
        </p:nvSpPr>
        <p:spPr>
          <a:xfrm>
            <a:off x="334683" y="725300"/>
            <a:ext cx="8659800" cy="422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Play" id="114" name="Google Shape;114;p6"/>
          <p:cNvSpPr/>
          <p:nvPr/>
        </p:nvSpPr>
        <p:spPr>
          <a:xfrm flipH="1">
            <a:off x="131608" y="95654"/>
            <a:ext cx="258256" cy="332944"/>
          </a:xfrm>
          <a:custGeom>
            <a:rect b="b" l="l" r="r" t="t"/>
            <a:pathLst>
              <a:path extrusionOk="0" h="412314" w="319822">
                <a:moveTo>
                  <a:pt x="0" y="0"/>
                </a:moveTo>
                <a:lnTo>
                  <a:pt x="319822" y="206157"/>
                </a:lnTo>
                <a:lnTo>
                  <a:pt x="0" y="41231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6"/>
          <p:cNvSpPr/>
          <p:nvPr/>
        </p:nvSpPr>
        <p:spPr>
          <a:xfrm>
            <a:off x="11128433" y="119951"/>
            <a:ext cx="244800" cy="2400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6"/>
          <p:cNvSpPr/>
          <p:nvPr/>
        </p:nvSpPr>
        <p:spPr>
          <a:xfrm>
            <a:off x="10550048" y="314384"/>
            <a:ext cx="281100" cy="321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 name="Google Shape;117;p6"/>
          <p:cNvGrpSpPr/>
          <p:nvPr/>
        </p:nvGrpSpPr>
        <p:grpSpPr>
          <a:xfrm>
            <a:off x="11699592" y="136750"/>
            <a:ext cx="222118" cy="218096"/>
            <a:chOff x="2205238" y="-492150"/>
            <a:chExt cx="196200" cy="196200"/>
          </a:xfrm>
        </p:grpSpPr>
        <p:sp>
          <p:nvSpPr>
            <p:cNvPr id="118" name="Google Shape;118;p6"/>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6"/>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 name="Google Shape;120;p6"/>
          <p:cNvSpPr/>
          <p:nvPr/>
        </p:nvSpPr>
        <p:spPr>
          <a:xfrm>
            <a:off x="8363985" y="863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6"/>
          <p:cNvSpPr/>
          <p:nvPr/>
        </p:nvSpPr>
        <p:spPr>
          <a:xfrm>
            <a:off x="8018312" y="981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 name="Google Shape;122;p6"/>
          <p:cNvGrpSpPr/>
          <p:nvPr/>
        </p:nvGrpSpPr>
        <p:grpSpPr>
          <a:xfrm>
            <a:off x="8705333" y="873553"/>
            <a:ext cx="132749" cy="132749"/>
            <a:chOff x="2205238" y="-492150"/>
            <a:chExt cx="196200" cy="196200"/>
          </a:xfrm>
        </p:grpSpPr>
        <p:sp>
          <p:nvSpPr>
            <p:cNvPr id="123" name="Google Shape;123;p6"/>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6"/>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
  <p:cSld name="CUSTOM_5_2_1_1_1">
    <p:spTree>
      <p:nvGrpSpPr>
        <p:cNvPr id="125" name="Shape 125"/>
        <p:cNvGrpSpPr/>
        <p:nvPr/>
      </p:nvGrpSpPr>
      <p:grpSpPr>
        <a:xfrm>
          <a:off x="0" y="0"/>
          <a:ext cx="0" cy="0"/>
          <a:chOff x="0" y="0"/>
          <a:chExt cx="0" cy="0"/>
        </a:xfrm>
      </p:grpSpPr>
      <p:sp>
        <p:nvSpPr>
          <p:cNvPr id="126" name="Google Shape;126;p7"/>
          <p:cNvSpPr/>
          <p:nvPr/>
        </p:nvSpPr>
        <p:spPr>
          <a:xfrm>
            <a:off x="346635" y="725300"/>
            <a:ext cx="8636100" cy="5902500"/>
          </a:xfrm>
          <a:prstGeom prst="rect">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7"/>
          <p:cNvSpPr/>
          <p:nvPr/>
        </p:nvSpPr>
        <p:spPr>
          <a:xfrm>
            <a:off x="0" y="0"/>
            <a:ext cx="12192000" cy="513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Play" id="128" name="Google Shape;128;p7"/>
          <p:cNvSpPr/>
          <p:nvPr/>
        </p:nvSpPr>
        <p:spPr>
          <a:xfrm>
            <a:off x="546801" y="95654"/>
            <a:ext cx="258256" cy="332944"/>
          </a:xfrm>
          <a:custGeom>
            <a:rect b="b" l="l" r="r" t="t"/>
            <a:pathLst>
              <a:path extrusionOk="0" h="412314" w="319822">
                <a:moveTo>
                  <a:pt x="0" y="0"/>
                </a:moveTo>
                <a:lnTo>
                  <a:pt x="319822" y="206157"/>
                </a:lnTo>
                <a:lnTo>
                  <a:pt x="0" y="41231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7"/>
          <p:cNvSpPr/>
          <p:nvPr/>
        </p:nvSpPr>
        <p:spPr>
          <a:xfrm>
            <a:off x="334683" y="725300"/>
            <a:ext cx="8659800" cy="4221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Play" id="130" name="Google Shape;130;p7"/>
          <p:cNvSpPr/>
          <p:nvPr/>
        </p:nvSpPr>
        <p:spPr>
          <a:xfrm flipH="1">
            <a:off x="131608" y="95654"/>
            <a:ext cx="258256" cy="332944"/>
          </a:xfrm>
          <a:custGeom>
            <a:rect b="b" l="l" r="r" t="t"/>
            <a:pathLst>
              <a:path extrusionOk="0" h="412314" w="319822">
                <a:moveTo>
                  <a:pt x="0" y="0"/>
                </a:moveTo>
                <a:lnTo>
                  <a:pt x="319822" y="206157"/>
                </a:lnTo>
                <a:lnTo>
                  <a:pt x="0" y="41231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7"/>
          <p:cNvSpPr/>
          <p:nvPr/>
        </p:nvSpPr>
        <p:spPr>
          <a:xfrm>
            <a:off x="11128433" y="119951"/>
            <a:ext cx="244800" cy="2400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7"/>
          <p:cNvSpPr/>
          <p:nvPr/>
        </p:nvSpPr>
        <p:spPr>
          <a:xfrm>
            <a:off x="10550048" y="314384"/>
            <a:ext cx="281100" cy="321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 name="Google Shape;133;p7"/>
          <p:cNvGrpSpPr/>
          <p:nvPr/>
        </p:nvGrpSpPr>
        <p:grpSpPr>
          <a:xfrm>
            <a:off x="11699592" y="136750"/>
            <a:ext cx="222118" cy="218096"/>
            <a:chOff x="2205238" y="-492150"/>
            <a:chExt cx="196200" cy="196200"/>
          </a:xfrm>
        </p:grpSpPr>
        <p:sp>
          <p:nvSpPr>
            <p:cNvPr id="134" name="Google Shape;134;p7"/>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7"/>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 name="Google Shape;136;p7"/>
          <p:cNvSpPr/>
          <p:nvPr/>
        </p:nvSpPr>
        <p:spPr>
          <a:xfrm>
            <a:off x="8363985" y="863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7"/>
          <p:cNvSpPr/>
          <p:nvPr/>
        </p:nvSpPr>
        <p:spPr>
          <a:xfrm>
            <a:off x="8018312" y="981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 name="Google Shape;138;p7"/>
          <p:cNvGrpSpPr/>
          <p:nvPr/>
        </p:nvGrpSpPr>
        <p:grpSpPr>
          <a:xfrm>
            <a:off x="8705333" y="873553"/>
            <a:ext cx="132749" cy="132749"/>
            <a:chOff x="2205238" y="-492150"/>
            <a:chExt cx="196200" cy="196200"/>
          </a:xfrm>
        </p:grpSpPr>
        <p:sp>
          <p:nvSpPr>
            <p:cNvPr id="139" name="Google Shape;139;p7"/>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7"/>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5_1">
    <p:spTree>
      <p:nvGrpSpPr>
        <p:cNvPr id="141" name="Shape 141"/>
        <p:cNvGrpSpPr/>
        <p:nvPr/>
      </p:nvGrpSpPr>
      <p:grpSpPr>
        <a:xfrm>
          <a:off x="0" y="0"/>
          <a:ext cx="0" cy="0"/>
          <a:chOff x="0" y="0"/>
          <a:chExt cx="0" cy="0"/>
        </a:xfrm>
      </p:grpSpPr>
      <p:sp>
        <p:nvSpPr>
          <p:cNvPr id="142" name="Google Shape;142;p8"/>
          <p:cNvSpPr/>
          <p:nvPr/>
        </p:nvSpPr>
        <p:spPr>
          <a:xfrm>
            <a:off x="1778060" y="725325"/>
            <a:ext cx="8636100" cy="5902500"/>
          </a:xfrm>
          <a:prstGeom prst="rect">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8"/>
          <p:cNvSpPr/>
          <p:nvPr/>
        </p:nvSpPr>
        <p:spPr>
          <a:xfrm>
            <a:off x="0" y="0"/>
            <a:ext cx="12192000" cy="513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Play" id="144" name="Google Shape;144;p8"/>
          <p:cNvSpPr/>
          <p:nvPr/>
        </p:nvSpPr>
        <p:spPr>
          <a:xfrm>
            <a:off x="546801" y="95654"/>
            <a:ext cx="258256" cy="332944"/>
          </a:xfrm>
          <a:custGeom>
            <a:rect b="b" l="l" r="r" t="t"/>
            <a:pathLst>
              <a:path extrusionOk="0" h="412314" w="319822">
                <a:moveTo>
                  <a:pt x="0" y="0"/>
                </a:moveTo>
                <a:lnTo>
                  <a:pt x="319822" y="206157"/>
                </a:lnTo>
                <a:lnTo>
                  <a:pt x="0" y="41231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descr="Play" id="145" name="Google Shape;145;p8"/>
          <p:cNvSpPr/>
          <p:nvPr/>
        </p:nvSpPr>
        <p:spPr>
          <a:xfrm flipH="1">
            <a:off x="131608" y="95654"/>
            <a:ext cx="258256" cy="332944"/>
          </a:xfrm>
          <a:custGeom>
            <a:rect b="b" l="l" r="r" t="t"/>
            <a:pathLst>
              <a:path extrusionOk="0" h="412314" w="319822">
                <a:moveTo>
                  <a:pt x="0" y="0"/>
                </a:moveTo>
                <a:lnTo>
                  <a:pt x="319822" y="206157"/>
                </a:lnTo>
                <a:lnTo>
                  <a:pt x="0" y="41231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8"/>
          <p:cNvSpPr/>
          <p:nvPr/>
        </p:nvSpPr>
        <p:spPr>
          <a:xfrm>
            <a:off x="11128433" y="119951"/>
            <a:ext cx="244800" cy="2400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8"/>
          <p:cNvSpPr/>
          <p:nvPr/>
        </p:nvSpPr>
        <p:spPr>
          <a:xfrm>
            <a:off x="10550048" y="314384"/>
            <a:ext cx="281100" cy="321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 name="Google Shape;148;p8"/>
          <p:cNvGrpSpPr/>
          <p:nvPr/>
        </p:nvGrpSpPr>
        <p:grpSpPr>
          <a:xfrm>
            <a:off x="11699592" y="136750"/>
            <a:ext cx="222118" cy="218096"/>
            <a:chOff x="2205238" y="-492150"/>
            <a:chExt cx="196200" cy="196200"/>
          </a:xfrm>
        </p:grpSpPr>
        <p:sp>
          <p:nvSpPr>
            <p:cNvPr id="149" name="Google Shape;149;p8"/>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8"/>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CUSTOM_5_1_2">
    <p:spTree>
      <p:nvGrpSpPr>
        <p:cNvPr id="151" name="Shape 151"/>
        <p:cNvGrpSpPr/>
        <p:nvPr/>
      </p:nvGrpSpPr>
      <p:grpSpPr>
        <a:xfrm>
          <a:off x="0" y="0"/>
          <a:ext cx="0" cy="0"/>
          <a:chOff x="0" y="0"/>
          <a:chExt cx="0" cy="0"/>
        </a:xfrm>
      </p:grpSpPr>
      <p:sp>
        <p:nvSpPr>
          <p:cNvPr id="152" name="Google Shape;152;p9"/>
          <p:cNvSpPr/>
          <p:nvPr/>
        </p:nvSpPr>
        <p:spPr>
          <a:xfrm>
            <a:off x="389879" y="824425"/>
            <a:ext cx="5660700" cy="33039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9"/>
          <p:cNvSpPr/>
          <p:nvPr/>
        </p:nvSpPr>
        <p:spPr>
          <a:xfrm>
            <a:off x="389875" y="824425"/>
            <a:ext cx="5660700" cy="34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9"/>
          <p:cNvSpPr/>
          <p:nvPr/>
        </p:nvSpPr>
        <p:spPr>
          <a:xfrm>
            <a:off x="5421160" y="93204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9"/>
          <p:cNvSpPr/>
          <p:nvPr/>
        </p:nvSpPr>
        <p:spPr>
          <a:xfrm>
            <a:off x="5075487" y="105040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 name="Google Shape;156;p9"/>
          <p:cNvGrpSpPr/>
          <p:nvPr/>
        </p:nvGrpSpPr>
        <p:grpSpPr>
          <a:xfrm>
            <a:off x="5762508" y="942303"/>
            <a:ext cx="132749" cy="132749"/>
            <a:chOff x="2205238" y="-492150"/>
            <a:chExt cx="196200" cy="196200"/>
          </a:xfrm>
        </p:grpSpPr>
        <p:sp>
          <p:nvSpPr>
            <p:cNvPr id="157" name="Google Shape;157;p9"/>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9"/>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p9"/>
          <p:cNvSpPr txBox="1"/>
          <p:nvPr/>
        </p:nvSpPr>
        <p:spPr>
          <a:xfrm>
            <a:off x="452138" y="1213900"/>
            <a:ext cx="5249100" cy="347700"/>
          </a:xfrm>
          <a:prstGeom prst="rect">
            <a:avLst/>
          </a:prstGeom>
          <a:noFill/>
          <a:ln>
            <a:noFill/>
          </a:ln>
        </p:spPr>
        <p:txBody>
          <a:bodyPr anchorCtr="0" anchor="b" bIns="121900" lIns="121900" spcFirstLastPara="1" rIns="121900" wrap="square" tIns="121900">
            <a:noAutofit/>
          </a:bodyPr>
          <a:lstStyle/>
          <a:p>
            <a:pPr indent="0" lvl="0" marL="0" rtl="0" algn="l">
              <a:spcBef>
                <a:spcPts val="0"/>
              </a:spcBef>
              <a:spcAft>
                <a:spcPts val="0"/>
              </a:spcAft>
              <a:buNone/>
            </a:pPr>
            <a:r>
              <a:rPr lang="en" sz="1100">
                <a:solidFill>
                  <a:srgbClr val="FFFFFF"/>
                </a:solidFill>
                <a:latin typeface="Press Start 2P"/>
                <a:ea typeface="Press Start 2P"/>
                <a:cs typeface="Press Start 2P"/>
                <a:sym typeface="Press Start 2P"/>
              </a:rPr>
              <a:t>C://</a:t>
            </a:r>
            <a:endParaRPr sz="1100">
              <a:solidFill>
                <a:srgbClr val="FFFFFF"/>
              </a:solidFill>
              <a:latin typeface="Press Start 2P"/>
              <a:ea typeface="Press Start 2P"/>
              <a:cs typeface="Press Start 2P"/>
              <a:sym typeface="Press Start 2P"/>
            </a:endParaRPr>
          </a:p>
        </p:txBody>
      </p:sp>
      <p:sp>
        <p:nvSpPr>
          <p:cNvPr id="160" name="Google Shape;160;p9"/>
          <p:cNvSpPr/>
          <p:nvPr/>
        </p:nvSpPr>
        <p:spPr>
          <a:xfrm>
            <a:off x="1689700" y="1697350"/>
            <a:ext cx="8636100" cy="4400400"/>
          </a:xfrm>
          <a:prstGeom prst="rect">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9"/>
          <p:cNvSpPr/>
          <p:nvPr/>
        </p:nvSpPr>
        <p:spPr>
          <a:xfrm>
            <a:off x="1677758" y="1697350"/>
            <a:ext cx="8659800" cy="422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9"/>
          <p:cNvSpPr/>
          <p:nvPr/>
        </p:nvSpPr>
        <p:spPr>
          <a:xfrm>
            <a:off x="0" y="0"/>
            <a:ext cx="12192000" cy="513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Play" id="163" name="Google Shape;163;p9"/>
          <p:cNvSpPr/>
          <p:nvPr/>
        </p:nvSpPr>
        <p:spPr>
          <a:xfrm>
            <a:off x="546801" y="95654"/>
            <a:ext cx="258256" cy="332944"/>
          </a:xfrm>
          <a:custGeom>
            <a:rect b="b" l="l" r="r" t="t"/>
            <a:pathLst>
              <a:path extrusionOk="0" h="412314" w="319822">
                <a:moveTo>
                  <a:pt x="0" y="0"/>
                </a:moveTo>
                <a:lnTo>
                  <a:pt x="319822" y="206157"/>
                </a:lnTo>
                <a:lnTo>
                  <a:pt x="0" y="41231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descr="Play" id="164" name="Google Shape;164;p9"/>
          <p:cNvSpPr/>
          <p:nvPr/>
        </p:nvSpPr>
        <p:spPr>
          <a:xfrm flipH="1">
            <a:off x="131608" y="95654"/>
            <a:ext cx="258256" cy="332944"/>
          </a:xfrm>
          <a:custGeom>
            <a:rect b="b" l="l" r="r" t="t"/>
            <a:pathLst>
              <a:path extrusionOk="0" h="412314" w="319822">
                <a:moveTo>
                  <a:pt x="0" y="0"/>
                </a:moveTo>
                <a:lnTo>
                  <a:pt x="319822" y="206157"/>
                </a:lnTo>
                <a:lnTo>
                  <a:pt x="0" y="41231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9"/>
          <p:cNvSpPr/>
          <p:nvPr/>
        </p:nvSpPr>
        <p:spPr>
          <a:xfrm>
            <a:off x="11128433" y="119951"/>
            <a:ext cx="244800" cy="2400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9"/>
          <p:cNvSpPr/>
          <p:nvPr/>
        </p:nvSpPr>
        <p:spPr>
          <a:xfrm>
            <a:off x="10550048" y="314384"/>
            <a:ext cx="281100" cy="321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 name="Google Shape;167;p9"/>
          <p:cNvGrpSpPr/>
          <p:nvPr/>
        </p:nvGrpSpPr>
        <p:grpSpPr>
          <a:xfrm>
            <a:off x="11699592" y="136750"/>
            <a:ext cx="222118" cy="218096"/>
            <a:chOff x="2205238" y="-492150"/>
            <a:chExt cx="196200" cy="196200"/>
          </a:xfrm>
        </p:grpSpPr>
        <p:sp>
          <p:nvSpPr>
            <p:cNvPr id="168" name="Google Shape;168;p9"/>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9"/>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0" name="Google Shape;170;p9"/>
          <p:cNvSpPr/>
          <p:nvPr/>
        </p:nvSpPr>
        <p:spPr>
          <a:xfrm>
            <a:off x="9707060" y="183534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9"/>
          <p:cNvSpPr/>
          <p:nvPr/>
        </p:nvSpPr>
        <p:spPr>
          <a:xfrm>
            <a:off x="9361387" y="195370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 name="Google Shape;172;p9"/>
          <p:cNvGrpSpPr/>
          <p:nvPr/>
        </p:nvGrpSpPr>
        <p:grpSpPr>
          <a:xfrm>
            <a:off x="10048408" y="1845603"/>
            <a:ext cx="132749" cy="132749"/>
            <a:chOff x="2205238" y="-492150"/>
            <a:chExt cx="196200" cy="196200"/>
          </a:xfrm>
        </p:grpSpPr>
        <p:sp>
          <p:nvSpPr>
            <p:cNvPr id="173" name="Google Shape;173;p9"/>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9"/>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p:cSld name="CUSTOM_5_1_1">
    <p:spTree>
      <p:nvGrpSpPr>
        <p:cNvPr id="175" name="Shape 175"/>
        <p:cNvGrpSpPr/>
        <p:nvPr/>
      </p:nvGrpSpPr>
      <p:grpSpPr>
        <a:xfrm>
          <a:off x="0" y="0"/>
          <a:ext cx="0" cy="0"/>
          <a:chOff x="0" y="0"/>
          <a:chExt cx="0" cy="0"/>
        </a:xfrm>
      </p:grpSpPr>
      <p:sp>
        <p:nvSpPr>
          <p:cNvPr id="176" name="Google Shape;176;p10"/>
          <p:cNvSpPr/>
          <p:nvPr/>
        </p:nvSpPr>
        <p:spPr>
          <a:xfrm>
            <a:off x="6403728" y="2024625"/>
            <a:ext cx="4969500" cy="33039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0"/>
          <p:cNvSpPr/>
          <p:nvPr/>
        </p:nvSpPr>
        <p:spPr>
          <a:xfrm>
            <a:off x="6403725" y="2024625"/>
            <a:ext cx="4969500" cy="347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0"/>
          <p:cNvSpPr/>
          <p:nvPr/>
        </p:nvSpPr>
        <p:spPr>
          <a:xfrm>
            <a:off x="966151" y="725325"/>
            <a:ext cx="5072700" cy="5902500"/>
          </a:xfrm>
          <a:prstGeom prst="rect">
            <a:avLst/>
          </a:prstGeom>
          <a:solidFill>
            <a:srgbClr val="F3F3F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0"/>
          <p:cNvSpPr/>
          <p:nvPr/>
        </p:nvSpPr>
        <p:spPr>
          <a:xfrm>
            <a:off x="966153" y="725325"/>
            <a:ext cx="5084400" cy="422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0"/>
          <p:cNvSpPr/>
          <p:nvPr/>
        </p:nvSpPr>
        <p:spPr>
          <a:xfrm>
            <a:off x="0" y="0"/>
            <a:ext cx="12192000" cy="5139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Play" id="181" name="Google Shape;181;p10"/>
          <p:cNvSpPr/>
          <p:nvPr/>
        </p:nvSpPr>
        <p:spPr>
          <a:xfrm>
            <a:off x="546801" y="95654"/>
            <a:ext cx="258256" cy="332944"/>
          </a:xfrm>
          <a:custGeom>
            <a:rect b="b" l="l" r="r" t="t"/>
            <a:pathLst>
              <a:path extrusionOk="0" h="412314" w="319822">
                <a:moveTo>
                  <a:pt x="0" y="0"/>
                </a:moveTo>
                <a:lnTo>
                  <a:pt x="319822" y="206157"/>
                </a:lnTo>
                <a:lnTo>
                  <a:pt x="0" y="41231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descr="Play" id="182" name="Google Shape;182;p10"/>
          <p:cNvSpPr/>
          <p:nvPr/>
        </p:nvSpPr>
        <p:spPr>
          <a:xfrm flipH="1">
            <a:off x="131608" y="95654"/>
            <a:ext cx="258256" cy="332944"/>
          </a:xfrm>
          <a:custGeom>
            <a:rect b="b" l="l" r="r" t="t"/>
            <a:pathLst>
              <a:path extrusionOk="0" h="412314" w="319822">
                <a:moveTo>
                  <a:pt x="0" y="0"/>
                </a:moveTo>
                <a:lnTo>
                  <a:pt x="319822" y="206157"/>
                </a:lnTo>
                <a:lnTo>
                  <a:pt x="0" y="41231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0"/>
          <p:cNvSpPr/>
          <p:nvPr/>
        </p:nvSpPr>
        <p:spPr>
          <a:xfrm>
            <a:off x="11128433" y="119951"/>
            <a:ext cx="244800" cy="2400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0"/>
          <p:cNvSpPr/>
          <p:nvPr/>
        </p:nvSpPr>
        <p:spPr>
          <a:xfrm>
            <a:off x="10550048" y="314384"/>
            <a:ext cx="281100" cy="321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5" name="Google Shape;185;p10"/>
          <p:cNvGrpSpPr/>
          <p:nvPr/>
        </p:nvGrpSpPr>
        <p:grpSpPr>
          <a:xfrm>
            <a:off x="11699592" y="136750"/>
            <a:ext cx="222118" cy="218096"/>
            <a:chOff x="2205238" y="-492150"/>
            <a:chExt cx="196200" cy="196200"/>
          </a:xfrm>
        </p:grpSpPr>
        <p:sp>
          <p:nvSpPr>
            <p:cNvPr id="186" name="Google Shape;186;p10"/>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0"/>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 name="Google Shape;188;p10"/>
          <p:cNvSpPr/>
          <p:nvPr/>
        </p:nvSpPr>
        <p:spPr>
          <a:xfrm>
            <a:off x="5420185" y="863321"/>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0"/>
          <p:cNvSpPr/>
          <p:nvPr/>
        </p:nvSpPr>
        <p:spPr>
          <a:xfrm>
            <a:off x="5074512" y="981678"/>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 name="Google Shape;190;p10"/>
          <p:cNvGrpSpPr/>
          <p:nvPr/>
        </p:nvGrpSpPr>
        <p:grpSpPr>
          <a:xfrm>
            <a:off x="5761533" y="873578"/>
            <a:ext cx="132749" cy="132749"/>
            <a:chOff x="2205238" y="-492150"/>
            <a:chExt cx="196200" cy="196200"/>
          </a:xfrm>
        </p:grpSpPr>
        <p:sp>
          <p:nvSpPr>
            <p:cNvPr id="191" name="Google Shape;191;p10"/>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0"/>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3" name="Google Shape;193;p10"/>
          <p:cNvSpPr/>
          <p:nvPr/>
        </p:nvSpPr>
        <p:spPr>
          <a:xfrm>
            <a:off x="10780360" y="214574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0"/>
          <p:cNvSpPr/>
          <p:nvPr/>
        </p:nvSpPr>
        <p:spPr>
          <a:xfrm>
            <a:off x="10434687" y="226410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5" name="Google Shape;195;p10"/>
          <p:cNvGrpSpPr/>
          <p:nvPr/>
        </p:nvGrpSpPr>
        <p:grpSpPr>
          <a:xfrm>
            <a:off x="11121708" y="2156003"/>
            <a:ext cx="132749" cy="132749"/>
            <a:chOff x="2205238" y="-492150"/>
            <a:chExt cx="196200" cy="196200"/>
          </a:xfrm>
        </p:grpSpPr>
        <p:sp>
          <p:nvSpPr>
            <p:cNvPr id="196" name="Google Shape;196;p10"/>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0"/>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077D2"/>
            </a:gs>
            <a:gs pos="100000">
              <a:srgbClr val="093153"/>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 name="Google Shape;7;p1"/>
          <p:cNvSpPr txBox="1"/>
          <p:nvPr/>
        </p:nvSpPr>
        <p:spPr>
          <a:xfrm rot="5400000">
            <a:off x="-679350" y="6173075"/>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3.xml"/><Relationship Id="rId4" Type="http://schemas.openxmlformats.org/officeDocument/2006/relationships/slide" Target="/ppt/slides/slide2.xml"/><Relationship Id="rId11" Type="http://schemas.openxmlformats.org/officeDocument/2006/relationships/image" Target="../media/image2.png"/><Relationship Id="rId10" Type="http://schemas.openxmlformats.org/officeDocument/2006/relationships/image" Target="../media/image5.png"/><Relationship Id="rId9" Type="http://schemas.openxmlformats.org/officeDocument/2006/relationships/slide" Target="/ppt/slides/slide27.xml"/><Relationship Id="rId5" Type="http://schemas.openxmlformats.org/officeDocument/2006/relationships/slide" Target="/ppt/slides/slide4.xml"/><Relationship Id="rId6" Type="http://schemas.openxmlformats.org/officeDocument/2006/relationships/slide" Target="/ppt/slides/slide11.xml"/><Relationship Id="rId7" Type="http://schemas.openxmlformats.org/officeDocument/2006/relationships/slide" Target="/ppt/slides/slide14.xml"/><Relationship Id="rId8" Type="http://schemas.openxmlformats.org/officeDocument/2006/relationships/slide" Target="/ppt/slides/slide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slide" Target="/ppt/slides/slide4.xml"/><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rive.google.com/file/d/1TWTo5stQ7JvlTAXxf88OOg-zjgI9jrpK/view?usp=sharing" TargetMode="External"/><Relationship Id="rId4" Type="http://schemas.openxmlformats.org/officeDocument/2006/relationships/slide" Target="/ppt/slides/slide11.xml"/><Relationship Id="rId5" Type="http://schemas.openxmlformats.org/officeDocument/2006/relationships/image" Target="../media/image11.png"/><Relationship Id="rId6" Type="http://schemas.openxmlformats.org/officeDocument/2006/relationships/image" Target="../media/image5.png"/><Relationship Id="rId7"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rive.google.com/file/d/1ImrH8MUXpn6p3i9XCZ9NX1Ezm9N5S1Vs/view?usp=sharing" TargetMode="External"/><Relationship Id="rId4" Type="http://schemas.openxmlformats.org/officeDocument/2006/relationships/hyperlink" Target="https://drive.google.com/file/d/1IgBnUmQCFJe-1827HCAxuoOXRSKokTzd/view?usp=sharing" TargetMode="External"/><Relationship Id="rId5" Type="http://schemas.openxmlformats.org/officeDocument/2006/relationships/slide" Target="/ppt/slides/slide11.xml"/><Relationship Id="rId6" Type="http://schemas.openxmlformats.org/officeDocument/2006/relationships/image" Target="../media/image9.png"/><Relationship Id="rId7" Type="http://schemas.openxmlformats.org/officeDocument/2006/relationships/image" Target="../media/image5.png"/><Relationship Id="rId8"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slide" Target="/ppt/slides/slide16.xml"/><Relationship Id="rId4" Type="http://schemas.openxmlformats.org/officeDocument/2006/relationships/slide" Target="/ppt/slides/slide20.xml"/><Relationship Id="rId11" Type="http://schemas.openxmlformats.org/officeDocument/2006/relationships/image" Target="../media/image5.png"/><Relationship Id="rId10" Type="http://schemas.openxmlformats.org/officeDocument/2006/relationships/slide" Target="/ppt/slides/slide22.xml"/><Relationship Id="rId12" Type="http://schemas.openxmlformats.org/officeDocument/2006/relationships/image" Target="../media/image2.png"/><Relationship Id="rId9" Type="http://schemas.openxmlformats.org/officeDocument/2006/relationships/slide" Target="/ppt/slides/slide23.xml"/><Relationship Id="rId5" Type="http://schemas.openxmlformats.org/officeDocument/2006/relationships/slide" Target="/ppt/slides/slide19.xml"/><Relationship Id="rId6" Type="http://schemas.openxmlformats.org/officeDocument/2006/relationships/slide" Target="/ppt/slides/slide17.xml"/><Relationship Id="rId7" Type="http://schemas.openxmlformats.org/officeDocument/2006/relationships/slide" Target="/ppt/slides/slide18.xml"/><Relationship Id="rId8" Type="http://schemas.openxmlformats.org/officeDocument/2006/relationships/slide" Target="/ppt/slides/slide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slide" Target="/ppt/slides/slide15.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slide" Target="/ppt/slides/slide15.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slide" Target="/ppt/slides/slide1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slide" Target="/ppt/slides/slide15.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slide" Target="/ppt/slides/slide15.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slide" Target="/ppt/slides/slide15.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slide" Target="/ppt/slides/slide15.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slide" Target="/ppt/slides/slide25.xml"/><Relationship Id="rId4" Type="http://schemas.openxmlformats.org/officeDocument/2006/relationships/image" Target="../media/image2.png"/><Relationship Id="rId5" Type="http://schemas.openxmlformats.org/officeDocument/2006/relationships/slide" Target="/ppt/slides/slide26.xml"/><Relationship Id="rId6"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slide" Target="/ppt/slides/slide24.xml"/><Relationship Id="rId4" Type="http://schemas.openxmlformats.org/officeDocument/2006/relationships/image" Target="../media/image20.png"/><Relationship Id="rId5" Type="http://schemas.openxmlformats.org/officeDocument/2006/relationships/hyperlink" Target="https://trello.com/busspotgerenciadeprojeto/home" TargetMode="External"/><Relationship Id="rId6" Type="http://schemas.openxmlformats.org/officeDocument/2006/relationships/image" Target="../media/image15.png"/><Relationship Id="rId7" Type="http://schemas.openxmlformats.org/officeDocument/2006/relationships/image" Target="../media/image5.png"/><Relationship Id="rId8"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slide" Target="/ppt/slides/slide28.xml"/><Relationship Id="rId4" Type="http://schemas.openxmlformats.org/officeDocument/2006/relationships/slide" Target="/ppt/slides/slide29.xml"/><Relationship Id="rId11" Type="http://schemas.openxmlformats.org/officeDocument/2006/relationships/slide" Target="/ppt/slides/slide36.xml"/><Relationship Id="rId10" Type="http://schemas.openxmlformats.org/officeDocument/2006/relationships/slide" Target="/ppt/slides/slide35.xml"/><Relationship Id="rId12" Type="http://schemas.openxmlformats.org/officeDocument/2006/relationships/slide" Target="/ppt/slides/slide37.xml"/><Relationship Id="rId9" Type="http://schemas.openxmlformats.org/officeDocument/2006/relationships/slide" Target="/ppt/slides/slide34.xml"/><Relationship Id="rId5" Type="http://schemas.openxmlformats.org/officeDocument/2006/relationships/slide" Target="/ppt/slides/slide30.xml"/><Relationship Id="rId6" Type="http://schemas.openxmlformats.org/officeDocument/2006/relationships/slide" Target="/ppt/slides/slide31.xml"/><Relationship Id="rId7" Type="http://schemas.openxmlformats.org/officeDocument/2006/relationships/image" Target="../media/image2.png"/><Relationship Id="rId8" Type="http://schemas.openxmlformats.org/officeDocument/2006/relationships/slide" Target="/ppt/slides/slide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hyperlink" Target="https://drive.google.com/file/d/1TeYBLNgEvEwnGlS2I_rt9TQ2P0qLrPuc/view?usp=sharing" TargetMode="External"/><Relationship Id="rId6"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slide" Target="/ppt/slides/slide27.xml"/><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hyperlink" Target="https://drive.google.com/file/d/1IhmiIWDnkcsaAjdtLgP3kDOgXdFKik92/view?usp=sharing" TargetMode="External"/><Relationship Id="rId7"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slide" Target="/ppt/slides/slide27.xml"/><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hyperlink" Target="https://drive.google.com/file/d/1Te3DDPf_SM7ycxv5WCjMrIqRg8uD4DDR/view?usp=sharing" TargetMode="External"/><Relationship Id="rId7"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slide" Target="/ppt/slides/slide27.xml"/><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9.png"/><Relationship Id="rId7" Type="http://schemas.openxmlformats.org/officeDocument/2006/relationships/hyperlink" Target="https://drive.google.com/file/d/10SFs-6eFZhF9yg2zRFfINz1aN5qYMuK3/view?usp=shar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slide" Target="/ppt/slides/slide27.xml"/><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hyperlink" Target="https://drive.google.com/file/d/1TXRw9uDQJCS596CZptwc6vEUGBk7pcFh/view?usp=sharing" TargetMode="External"/><Relationship Id="rId7"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slide" Target="/ppt/slides/slide27.xml"/><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hyperlink" Target="https://drive.google.com/file/d/1JBFE4l0r3yTlsVLjnqYLaEb1mHRWRQQJ/view?usp=sharing" TargetMode="External"/><Relationship Id="rId7"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slide" Target="/ppt/slides/slide27.xml"/><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hyperlink" Target="https://drive.google.com/file/d/1J4OA05Emx9OWFs-JY7GZsyWvMrIOQrtE/view?usp=sharing" TargetMode="External"/><Relationship Id="rId7"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slide" Target="/ppt/slides/slide27.xml"/><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hyperlink" Target="https://drive.google.com/file/d/1TWCerz0aTu2BwSzfvdcECq6TMZnwiYag/view?usp=sharing" TargetMode="External"/><Relationship Id="rId7"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slide" Target="/ppt/slides/slide27.xml"/><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hyperlink" Target="https://drive.google.com/file/d/1J3HvxbWzABH4mKV7Mjn6aRh63IBCus85/view?usp=sharing" TargetMode="External"/><Relationship Id="rId7"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slide" Target="/ppt/slides/slide27.xml"/><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hyperlink" Target="https://drive.google.com/file/d/1IkQO8NGt15iAAHL7yW7wX7NWU6J2jnyU/view?usp=sharing" TargetMode="External"/><Relationship Id="rId7"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slide" Target="/ppt/slides/slide5.xml"/><Relationship Id="rId4" Type="http://schemas.openxmlformats.org/officeDocument/2006/relationships/slide" Target="/ppt/slides/slide6.xml"/><Relationship Id="rId10" Type="http://schemas.openxmlformats.org/officeDocument/2006/relationships/image" Target="../media/image2.png"/><Relationship Id="rId9" Type="http://schemas.openxmlformats.org/officeDocument/2006/relationships/slide" Target="/ppt/slides/slide10.xml"/><Relationship Id="rId5" Type="http://schemas.openxmlformats.org/officeDocument/2006/relationships/slide" Target="/ppt/slides/slide7.xml"/><Relationship Id="rId6" Type="http://schemas.openxmlformats.org/officeDocument/2006/relationships/slide" Target="/ppt/slides/slide8.xml"/><Relationship Id="rId7" Type="http://schemas.openxmlformats.org/officeDocument/2006/relationships/slide" Target="/ppt/slides/slide9.xml"/><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slide" Target="/ppt/slides/slide4.xml"/><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4.xml"/><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slide" Target="/ppt/slides/slide4.xml"/><Relationship Id="rId4" Type="http://schemas.openxmlformats.org/officeDocument/2006/relationships/image" Target="../media/image5.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slide" Target="/ppt/slides/slide4.xml"/><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nvSpPr>
        <p:spPr>
          <a:xfrm>
            <a:off x="1049866" y="5989107"/>
            <a:ext cx="12906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FFFFFF"/>
                </a:solidFill>
                <a:latin typeface="Chivo"/>
                <a:ea typeface="Chivo"/>
                <a:cs typeface="Chivo"/>
                <a:sym typeface="Chivo"/>
              </a:rPr>
              <a:t>Scrum</a:t>
            </a:r>
            <a:endParaRPr>
              <a:solidFill>
                <a:srgbClr val="FFFFFF"/>
              </a:solidFill>
              <a:latin typeface="Chivo"/>
              <a:ea typeface="Chivo"/>
              <a:cs typeface="Chivo"/>
              <a:sym typeface="Chivo"/>
            </a:endParaRPr>
          </a:p>
        </p:txBody>
      </p:sp>
      <p:sp>
        <p:nvSpPr>
          <p:cNvPr id="214" name="Google Shape;214;p12"/>
          <p:cNvSpPr txBox="1"/>
          <p:nvPr/>
        </p:nvSpPr>
        <p:spPr>
          <a:xfrm>
            <a:off x="3266932" y="5989107"/>
            <a:ext cx="12906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FFFFFF"/>
                </a:solidFill>
                <a:latin typeface="Chivo"/>
                <a:ea typeface="Chivo"/>
                <a:cs typeface="Chivo"/>
                <a:sym typeface="Chivo"/>
              </a:rPr>
              <a:t>Escopo</a:t>
            </a:r>
            <a:endParaRPr>
              <a:solidFill>
                <a:srgbClr val="FFFFFF"/>
              </a:solidFill>
              <a:latin typeface="Chivo"/>
              <a:ea typeface="Chivo"/>
              <a:cs typeface="Chivo"/>
              <a:sym typeface="Chivo"/>
            </a:endParaRPr>
          </a:p>
        </p:txBody>
      </p:sp>
      <p:sp>
        <p:nvSpPr>
          <p:cNvPr id="215" name="Google Shape;215;p12"/>
          <p:cNvSpPr txBox="1"/>
          <p:nvPr/>
        </p:nvSpPr>
        <p:spPr>
          <a:xfrm>
            <a:off x="5331598" y="5989107"/>
            <a:ext cx="15288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FFFFFF"/>
                </a:solidFill>
                <a:latin typeface="Chivo"/>
                <a:ea typeface="Chivo"/>
                <a:cs typeface="Chivo"/>
                <a:sym typeface="Chivo"/>
              </a:rPr>
              <a:t>Gerente de Projeto</a:t>
            </a:r>
            <a:endParaRPr>
              <a:solidFill>
                <a:srgbClr val="FFFFFF"/>
              </a:solidFill>
              <a:latin typeface="Chivo"/>
              <a:ea typeface="Chivo"/>
              <a:cs typeface="Chivo"/>
              <a:sym typeface="Chivo"/>
            </a:endParaRPr>
          </a:p>
        </p:txBody>
      </p:sp>
      <p:sp>
        <p:nvSpPr>
          <p:cNvPr id="216" name="Google Shape;216;p12"/>
          <p:cNvSpPr txBox="1"/>
          <p:nvPr/>
        </p:nvSpPr>
        <p:spPr>
          <a:xfrm>
            <a:off x="7634476" y="5989099"/>
            <a:ext cx="14118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solidFill>
                <a:srgbClr val="FFFFFF"/>
              </a:solidFill>
              <a:latin typeface="Chivo"/>
              <a:ea typeface="Chivo"/>
              <a:cs typeface="Chivo"/>
              <a:sym typeface="Chivo"/>
            </a:endParaRPr>
          </a:p>
        </p:txBody>
      </p:sp>
      <p:sp>
        <p:nvSpPr>
          <p:cNvPr id="217" name="Google Shape;217;p12"/>
          <p:cNvSpPr txBox="1"/>
          <p:nvPr/>
        </p:nvSpPr>
        <p:spPr>
          <a:xfrm>
            <a:off x="9229025" y="5989100"/>
            <a:ext cx="2535600" cy="890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FFFFFF"/>
                </a:solidFill>
                <a:latin typeface="Chivo"/>
                <a:ea typeface="Chivo"/>
                <a:cs typeface="Chivo"/>
                <a:sym typeface="Chivo"/>
              </a:rPr>
              <a:t>Ferramentas de gerencia de Projeto</a:t>
            </a:r>
            <a:endParaRPr>
              <a:solidFill>
                <a:srgbClr val="FFFFFF"/>
              </a:solidFill>
              <a:latin typeface="Chivo"/>
              <a:ea typeface="Chivo"/>
              <a:cs typeface="Chivo"/>
              <a:sym typeface="Chivo"/>
            </a:endParaRPr>
          </a:p>
        </p:txBody>
      </p:sp>
      <p:sp>
        <p:nvSpPr>
          <p:cNvPr id="218" name="Google Shape;218;p12"/>
          <p:cNvSpPr txBox="1"/>
          <p:nvPr/>
        </p:nvSpPr>
        <p:spPr>
          <a:xfrm>
            <a:off x="2431100" y="1764075"/>
            <a:ext cx="4697400" cy="13326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7200">
                <a:solidFill>
                  <a:schemeClr val="lt2"/>
                </a:solidFill>
                <a:latin typeface="Chivo"/>
                <a:ea typeface="Chivo"/>
                <a:cs typeface="Chivo"/>
                <a:sym typeface="Chivo"/>
              </a:rPr>
              <a:t>Bus</a:t>
            </a:r>
            <a:r>
              <a:rPr b="1" lang="en" sz="7200">
                <a:solidFill>
                  <a:schemeClr val="dk2"/>
                </a:solidFill>
                <a:latin typeface="Chivo"/>
                <a:ea typeface="Chivo"/>
                <a:cs typeface="Chivo"/>
                <a:sym typeface="Chivo"/>
              </a:rPr>
              <a:t>Spot</a:t>
            </a:r>
            <a:r>
              <a:rPr b="1" i="0" lang="en" sz="7200" u="none" cap="none" strike="noStrike">
                <a:solidFill>
                  <a:schemeClr val="dk2"/>
                </a:solidFill>
                <a:latin typeface="Chivo"/>
                <a:ea typeface="Chivo"/>
                <a:cs typeface="Chivo"/>
                <a:sym typeface="Chivo"/>
              </a:rPr>
              <a:t>!</a:t>
            </a:r>
            <a:endParaRPr sz="7200">
              <a:solidFill>
                <a:schemeClr val="dk2"/>
              </a:solidFill>
              <a:latin typeface="Chivo"/>
              <a:ea typeface="Chivo"/>
              <a:cs typeface="Chivo"/>
              <a:sym typeface="Chivo"/>
            </a:endParaRPr>
          </a:p>
          <a:p>
            <a:pPr indent="0" lvl="0" marL="0" marR="0" rtl="0" algn="l">
              <a:spcBef>
                <a:spcPts val="0"/>
              </a:spcBef>
              <a:spcAft>
                <a:spcPts val="0"/>
              </a:spcAft>
              <a:buNone/>
            </a:pPr>
            <a:r>
              <a:rPr lang="en" sz="2400">
                <a:solidFill>
                  <a:schemeClr val="lt2"/>
                </a:solidFill>
                <a:latin typeface="Chivo"/>
                <a:ea typeface="Chivo"/>
                <a:cs typeface="Chivo"/>
                <a:sym typeface="Chivo"/>
              </a:rPr>
              <a:t>Metodologia, Escopo e Gerência de Projetos</a:t>
            </a:r>
            <a:r>
              <a:rPr lang="en" sz="2400">
                <a:solidFill>
                  <a:schemeClr val="lt2"/>
                </a:solidFill>
                <a:latin typeface="Chivo"/>
                <a:ea typeface="Chivo"/>
                <a:cs typeface="Chivo"/>
                <a:sym typeface="Chivo"/>
              </a:rPr>
              <a:t>.</a:t>
            </a:r>
            <a:endParaRPr sz="2400">
              <a:solidFill>
                <a:schemeClr val="lt2"/>
              </a:solidFill>
              <a:latin typeface="Chivo"/>
              <a:ea typeface="Chivo"/>
              <a:cs typeface="Chivo"/>
              <a:sym typeface="Chivo"/>
            </a:endParaRPr>
          </a:p>
        </p:txBody>
      </p:sp>
      <p:sp>
        <p:nvSpPr>
          <p:cNvPr id="219" name="Google Shape;219;p12"/>
          <p:cNvSpPr txBox="1"/>
          <p:nvPr/>
        </p:nvSpPr>
        <p:spPr>
          <a:xfrm>
            <a:off x="2431099" y="3555200"/>
            <a:ext cx="4518600" cy="646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400">
                <a:solidFill>
                  <a:schemeClr val="lt2"/>
                </a:solidFill>
                <a:latin typeface="Chivo"/>
                <a:ea typeface="Chivo"/>
                <a:cs typeface="Chivo"/>
                <a:sym typeface="Chivo"/>
              </a:rPr>
              <a:t>Metodologia: Scrum</a:t>
            </a:r>
            <a:endParaRPr b="1" sz="2400">
              <a:solidFill>
                <a:schemeClr val="lt2"/>
              </a:solidFill>
              <a:latin typeface="Chivo"/>
              <a:ea typeface="Chivo"/>
              <a:cs typeface="Chivo"/>
              <a:sym typeface="Chivo"/>
            </a:endParaRPr>
          </a:p>
          <a:p>
            <a:pPr indent="0" lvl="0" marL="0" marR="0" rtl="0" algn="l">
              <a:spcBef>
                <a:spcPts val="0"/>
              </a:spcBef>
              <a:spcAft>
                <a:spcPts val="0"/>
              </a:spcAft>
              <a:buNone/>
            </a:pPr>
            <a:r>
              <a:t/>
            </a:r>
            <a:endParaRPr sz="1800">
              <a:solidFill>
                <a:schemeClr val="lt2"/>
              </a:solidFill>
              <a:latin typeface="Chivo"/>
              <a:ea typeface="Chivo"/>
              <a:cs typeface="Chivo"/>
              <a:sym typeface="Chivo"/>
            </a:endParaRPr>
          </a:p>
        </p:txBody>
      </p:sp>
      <p:sp>
        <p:nvSpPr>
          <p:cNvPr id="220" name="Google Shape;220;p12"/>
          <p:cNvSpPr txBox="1"/>
          <p:nvPr/>
        </p:nvSpPr>
        <p:spPr>
          <a:xfrm>
            <a:off x="9826076" y="1957332"/>
            <a:ext cx="12906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FFFFFF"/>
                </a:solidFill>
                <a:latin typeface="Chivo"/>
                <a:ea typeface="Chivo"/>
                <a:cs typeface="Chivo"/>
                <a:sym typeface="Chivo"/>
              </a:rPr>
              <a:t>Equipe</a:t>
            </a:r>
            <a:endParaRPr>
              <a:solidFill>
                <a:srgbClr val="FFFFFF"/>
              </a:solidFill>
              <a:latin typeface="Chivo"/>
              <a:ea typeface="Chivo"/>
              <a:cs typeface="Chivo"/>
              <a:sym typeface="Chivo"/>
            </a:endParaRPr>
          </a:p>
        </p:txBody>
      </p:sp>
      <p:sp>
        <p:nvSpPr>
          <p:cNvPr id="221" name="Google Shape;221;p12"/>
          <p:cNvSpPr txBox="1"/>
          <p:nvPr/>
        </p:nvSpPr>
        <p:spPr>
          <a:xfrm>
            <a:off x="9264176" y="3759350"/>
            <a:ext cx="24144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FFFFFF"/>
                </a:solidFill>
                <a:latin typeface="Chivo"/>
                <a:ea typeface="Chivo"/>
                <a:cs typeface="Chivo"/>
                <a:sym typeface="Chivo"/>
              </a:rPr>
              <a:t>Referências</a:t>
            </a:r>
            <a:endParaRPr>
              <a:solidFill>
                <a:srgbClr val="FFFFFF"/>
              </a:solidFill>
              <a:latin typeface="Chivo"/>
              <a:ea typeface="Chivo"/>
              <a:cs typeface="Chivo"/>
              <a:sym typeface="Chivo"/>
            </a:endParaRPr>
          </a:p>
        </p:txBody>
      </p:sp>
      <p:sp>
        <p:nvSpPr>
          <p:cNvPr id="222" name="Google Shape;222;p12">
            <a:hlinkClick action="ppaction://hlinksldjump" r:id="rId3"/>
          </p:cNvPr>
          <p:cNvSpPr/>
          <p:nvPr/>
        </p:nvSpPr>
        <p:spPr>
          <a:xfrm>
            <a:off x="9863725" y="873675"/>
            <a:ext cx="1215300" cy="89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a:hlinkClick action="ppaction://hlinksldjump" r:id="rId4"/>
          </p:cNvPr>
          <p:cNvSpPr/>
          <p:nvPr/>
        </p:nvSpPr>
        <p:spPr>
          <a:xfrm>
            <a:off x="9889175" y="2664800"/>
            <a:ext cx="1215300" cy="89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a:hlinkClick action="ppaction://hlinksldjump" r:id="rId5"/>
          </p:cNvPr>
          <p:cNvSpPr/>
          <p:nvPr/>
        </p:nvSpPr>
        <p:spPr>
          <a:xfrm>
            <a:off x="1125175" y="5179375"/>
            <a:ext cx="1215300" cy="74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a:hlinkClick action="ppaction://hlinksldjump" r:id="rId6"/>
          </p:cNvPr>
          <p:cNvSpPr/>
          <p:nvPr/>
        </p:nvSpPr>
        <p:spPr>
          <a:xfrm>
            <a:off x="3304575" y="5179375"/>
            <a:ext cx="1215300" cy="74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a:hlinkClick action="ppaction://hlinksldjump" r:id="rId7"/>
          </p:cNvPr>
          <p:cNvSpPr/>
          <p:nvPr/>
        </p:nvSpPr>
        <p:spPr>
          <a:xfrm>
            <a:off x="5483975" y="5179375"/>
            <a:ext cx="1215300" cy="74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a:hlinkClick action="ppaction://hlinksldjump" r:id="rId8"/>
          </p:cNvPr>
          <p:cNvSpPr/>
          <p:nvPr/>
        </p:nvSpPr>
        <p:spPr>
          <a:xfrm>
            <a:off x="7663375" y="5124750"/>
            <a:ext cx="1215300" cy="74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a:hlinkClick action="ppaction://hlinksldjump" r:id="rId9"/>
          </p:cNvPr>
          <p:cNvSpPr/>
          <p:nvPr/>
        </p:nvSpPr>
        <p:spPr>
          <a:xfrm>
            <a:off x="9842775" y="5179375"/>
            <a:ext cx="1215300" cy="74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txBox="1"/>
          <p:nvPr/>
        </p:nvSpPr>
        <p:spPr>
          <a:xfrm>
            <a:off x="7591573" y="5989107"/>
            <a:ext cx="15288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FFFFFF"/>
                </a:solidFill>
                <a:latin typeface="Chivo"/>
                <a:ea typeface="Chivo"/>
                <a:cs typeface="Chivo"/>
                <a:sym typeface="Chivo"/>
              </a:rPr>
              <a:t>Trello</a:t>
            </a:r>
            <a:endParaRPr>
              <a:solidFill>
                <a:srgbClr val="FFFFFF"/>
              </a:solidFill>
              <a:latin typeface="Chivo"/>
              <a:ea typeface="Chivo"/>
              <a:cs typeface="Chivo"/>
              <a:sym typeface="Chivo"/>
            </a:endParaRPr>
          </a:p>
        </p:txBody>
      </p:sp>
      <p:pic>
        <p:nvPicPr>
          <p:cNvPr id="230" name="Google Shape;230;p12"/>
          <p:cNvPicPr preferRelativeResize="0"/>
          <p:nvPr/>
        </p:nvPicPr>
        <p:blipFill>
          <a:blip r:embed="rId10">
            <a:alphaModFix/>
          </a:blip>
          <a:stretch>
            <a:fillRect/>
          </a:stretch>
        </p:blipFill>
        <p:spPr>
          <a:xfrm>
            <a:off x="5892350" y="2390863"/>
            <a:ext cx="1533525" cy="1438275"/>
          </a:xfrm>
          <a:prstGeom prst="rect">
            <a:avLst/>
          </a:prstGeom>
          <a:noFill/>
          <a:ln>
            <a:noFill/>
          </a:ln>
        </p:spPr>
      </p:pic>
      <p:pic>
        <p:nvPicPr>
          <p:cNvPr id="231" name="Google Shape;231;p12"/>
          <p:cNvPicPr preferRelativeResize="0"/>
          <p:nvPr/>
        </p:nvPicPr>
        <p:blipFill>
          <a:blip r:embed="rId11">
            <a:alphaModFix/>
          </a:blip>
          <a:stretch>
            <a:fillRect/>
          </a:stretch>
        </p:blipFill>
        <p:spPr>
          <a:xfrm>
            <a:off x="2045500" y="1171377"/>
            <a:ext cx="294975" cy="294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grpSp>
        <p:nvGrpSpPr>
          <p:cNvPr id="384" name="Google Shape;384;p21"/>
          <p:cNvGrpSpPr/>
          <p:nvPr/>
        </p:nvGrpSpPr>
        <p:grpSpPr>
          <a:xfrm>
            <a:off x="7702875" y="3117125"/>
            <a:ext cx="4325403" cy="2997300"/>
            <a:chOff x="7702875" y="3117125"/>
            <a:chExt cx="4325403" cy="2997300"/>
          </a:xfrm>
        </p:grpSpPr>
        <p:sp>
          <p:nvSpPr>
            <p:cNvPr id="385" name="Google Shape;385;p21"/>
            <p:cNvSpPr/>
            <p:nvPr/>
          </p:nvSpPr>
          <p:spPr>
            <a:xfrm>
              <a:off x="7702875" y="3117125"/>
              <a:ext cx="4325400" cy="29973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1"/>
            <p:cNvSpPr/>
            <p:nvPr/>
          </p:nvSpPr>
          <p:spPr>
            <a:xfrm>
              <a:off x="7702878" y="3117125"/>
              <a:ext cx="4325400" cy="326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1"/>
            <p:cNvSpPr/>
            <p:nvPr/>
          </p:nvSpPr>
          <p:spPr>
            <a:xfrm>
              <a:off x="11414273" y="3216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1"/>
            <p:cNvSpPr/>
            <p:nvPr/>
          </p:nvSpPr>
          <p:spPr>
            <a:xfrm>
              <a:off x="11068599" y="3334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9" name="Google Shape;389;p21"/>
            <p:cNvGrpSpPr/>
            <p:nvPr/>
          </p:nvGrpSpPr>
          <p:grpSpPr>
            <a:xfrm>
              <a:off x="11755620" y="3226553"/>
              <a:ext cx="132749" cy="132749"/>
              <a:chOff x="2205238" y="-492150"/>
              <a:chExt cx="196200" cy="196200"/>
            </a:xfrm>
          </p:grpSpPr>
          <p:sp>
            <p:nvSpPr>
              <p:cNvPr id="390" name="Google Shape;390;p21"/>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1"/>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92" name="Google Shape;392;p21"/>
          <p:cNvSpPr txBox="1"/>
          <p:nvPr/>
        </p:nvSpPr>
        <p:spPr>
          <a:xfrm>
            <a:off x="464675" y="1313250"/>
            <a:ext cx="819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3200">
                <a:solidFill>
                  <a:schemeClr val="accent1"/>
                </a:solidFill>
                <a:latin typeface="Chivo"/>
                <a:ea typeface="Chivo"/>
                <a:cs typeface="Chivo"/>
                <a:sym typeface="Chivo"/>
              </a:rPr>
              <a:t>Scrum</a:t>
            </a:r>
            <a:r>
              <a:rPr b="1" lang="en" sz="3200">
                <a:solidFill>
                  <a:schemeClr val="lt2"/>
                </a:solidFill>
                <a:latin typeface="Chivo"/>
                <a:ea typeface="Chivo"/>
                <a:cs typeface="Chivo"/>
                <a:sym typeface="Chivo"/>
              </a:rPr>
              <a:t> | </a:t>
            </a:r>
            <a:r>
              <a:rPr b="1" lang="en" sz="3200">
                <a:solidFill>
                  <a:schemeClr val="lt2"/>
                </a:solidFill>
                <a:latin typeface="Chivo"/>
                <a:ea typeface="Chivo"/>
                <a:cs typeface="Chivo"/>
                <a:sym typeface="Chivo"/>
              </a:rPr>
              <a:t>Artefato do Scrum</a:t>
            </a:r>
            <a:endParaRPr b="1" sz="3200">
              <a:solidFill>
                <a:schemeClr val="lt2"/>
              </a:solidFill>
              <a:latin typeface="Chivo"/>
              <a:ea typeface="Chivo"/>
              <a:cs typeface="Chivo"/>
              <a:sym typeface="Chivo"/>
            </a:endParaRPr>
          </a:p>
        </p:txBody>
      </p:sp>
      <p:sp>
        <p:nvSpPr>
          <p:cNvPr id="393" name="Google Shape;393;p21"/>
          <p:cNvSpPr txBox="1"/>
          <p:nvPr/>
        </p:nvSpPr>
        <p:spPr>
          <a:xfrm>
            <a:off x="464675" y="2090638"/>
            <a:ext cx="6968700" cy="2862300"/>
          </a:xfrm>
          <a:prstGeom prst="rect">
            <a:avLst/>
          </a:prstGeom>
          <a:noFill/>
          <a:ln>
            <a:noFill/>
          </a:ln>
        </p:spPr>
        <p:txBody>
          <a:bodyPr anchorCtr="0" anchor="ctr" bIns="45700" lIns="91425" spcFirstLastPara="1" rIns="91425" wrap="square" tIns="45700">
            <a:noAutofit/>
          </a:bodyPr>
          <a:lstStyle/>
          <a:p>
            <a:pPr indent="-355600" lvl="0" marL="457200" marR="0" rtl="0" algn="l">
              <a:spcBef>
                <a:spcPts val="0"/>
              </a:spcBef>
              <a:spcAft>
                <a:spcPts val="0"/>
              </a:spcAft>
              <a:buSzPts val="2000"/>
              <a:buFont typeface="Chivo"/>
              <a:buChar char="●"/>
            </a:pPr>
            <a:r>
              <a:rPr b="1" lang="en" sz="2000">
                <a:latin typeface="Chivo"/>
                <a:ea typeface="Chivo"/>
                <a:cs typeface="Chivo"/>
                <a:sym typeface="Chivo"/>
              </a:rPr>
              <a:t>Transparencia</a:t>
            </a:r>
            <a:endParaRPr sz="2000">
              <a:latin typeface="Chivo"/>
              <a:ea typeface="Chivo"/>
              <a:cs typeface="Chivo"/>
              <a:sym typeface="Chivo"/>
            </a:endParaRPr>
          </a:p>
          <a:p>
            <a:pPr indent="-355600" lvl="1" marL="914400" marR="0" rtl="0" algn="l">
              <a:spcBef>
                <a:spcPts val="0"/>
              </a:spcBef>
              <a:spcAft>
                <a:spcPts val="0"/>
              </a:spcAft>
              <a:buSzPts val="2000"/>
              <a:buFont typeface="Chivo"/>
              <a:buChar char="○"/>
            </a:pPr>
            <a:r>
              <a:rPr lang="en" sz="2000">
                <a:latin typeface="Chivo"/>
                <a:ea typeface="Chivo"/>
                <a:cs typeface="Chivo"/>
                <a:sym typeface="Chivo"/>
              </a:rPr>
              <a:t>Graficos</a:t>
            </a:r>
            <a:endParaRPr sz="2000">
              <a:latin typeface="Chivo"/>
              <a:ea typeface="Chivo"/>
              <a:cs typeface="Chivo"/>
              <a:sym typeface="Chivo"/>
            </a:endParaRPr>
          </a:p>
          <a:p>
            <a:pPr indent="-355600" lvl="1" marL="914400" rtl="0" algn="l">
              <a:spcBef>
                <a:spcPts val="0"/>
              </a:spcBef>
              <a:spcAft>
                <a:spcPts val="0"/>
              </a:spcAft>
              <a:buSzPts val="2000"/>
              <a:buFont typeface="Chivo"/>
              <a:buChar char="○"/>
            </a:pPr>
            <a:r>
              <a:rPr lang="en" sz="2000">
                <a:latin typeface="Chivo"/>
                <a:ea typeface="Chivo"/>
                <a:cs typeface="Chivo"/>
                <a:sym typeface="Chivo"/>
              </a:rPr>
              <a:t>Relatorios</a:t>
            </a:r>
            <a:endParaRPr sz="2000">
              <a:latin typeface="Chivo"/>
              <a:ea typeface="Chivo"/>
              <a:cs typeface="Chivo"/>
              <a:sym typeface="Chivo"/>
            </a:endParaRPr>
          </a:p>
          <a:p>
            <a:pPr indent="-355600" lvl="1" marL="914400" rtl="0" algn="l">
              <a:spcBef>
                <a:spcPts val="0"/>
              </a:spcBef>
              <a:spcAft>
                <a:spcPts val="0"/>
              </a:spcAft>
              <a:buSzPts val="2000"/>
              <a:buFont typeface="Chivo"/>
              <a:buChar char="○"/>
            </a:pPr>
            <a:r>
              <a:rPr lang="en" sz="2000">
                <a:latin typeface="Chivo"/>
                <a:ea typeface="Chivo"/>
                <a:cs typeface="Chivo"/>
                <a:sym typeface="Chivo"/>
              </a:rPr>
              <a:t>Tabelas</a:t>
            </a:r>
            <a:endParaRPr sz="2000">
              <a:latin typeface="Chivo"/>
              <a:ea typeface="Chivo"/>
              <a:cs typeface="Chivo"/>
              <a:sym typeface="Chivo"/>
            </a:endParaRPr>
          </a:p>
          <a:p>
            <a:pPr indent="-355600" lvl="0" marL="457200" marR="0" rtl="0" algn="l">
              <a:spcBef>
                <a:spcPts val="0"/>
              </a:spcBef>
              <a:spcAft>
                <a:spcPts val="0"/>
              </a:spcAft>
              <a:buSzPts val="2000"/>
              <a:buFont typeface="Chivo"/>
              <a:buChar char="●"/>
            </a:pPr>
            <a:r>
              <a:rPr b="1" lang="en" sz="2000">
                <a:latin typeface="Chivo"/>
                <a:ea typeface="Chivo"/>
                <a:cs typeface="Chivo"/>
                <a:sym typeface="Chivo"/>
              </a:rPr>
              <a:t>Backlogs</a:t>
            </a:r>
            <a:endParaRPr b="1" sz="2000">
              <a:latin typeface="Chivo"/>
              <a:ea typeface="Chivo"/>
              <a:cs typeface="Chivo"/>
              <a:sym typeface="Chivo"/>
            </a:endParaRPr>
          </a:p>
          <a:p>
            <a:pPr indent="-355600" lvl="1" marL="914400" rtl="0" algn="l">
              <a:spcBef>
                <a:spcPts val="0"/>
              </a:spcBef>
              <a:spcAft>
                <a:spcPts val="0"/>
              </a:spcAft>
              <a:buClr>
                <a:schemeClr val="lt2"/>
              </a:buClr>
              <a:buSzPts val="2000"/>
              <a:buFont typeface="Chivo"/>
              <a:buChar char="○"/>
            </a:pPr>
            <a:r>
              <a:rPr lang="en" sz="2000">
                <a:solidFill>
                  <a:schemeClr val="lt2"/>
                </a:solidFill>
                <a:latin typeface="Chivo"/>
                <a:ea typeface="Chivo"/>
                <a:cs typeface="Chivo"/>
                <a:sym typeface="Chivo"/>
              </a:rPr>
              <a:t>Sprint</a:t>
            </a:r>
            <a:endParaRPr sz="2000">
              <a:solidFill>
                <a:schemeClr val="lt2"/>
              </a:solidFill>
              <a:latin typeface="Chivo"/>
              <a:ea typeface="Chivo"/>
              <a:cs typeface="Chivo"/>
              <a:sym typeface="Chivo"/>
            </a:endParaRPr>
          </a:p>
          <a:p>
            <a:pPr indent="-355600" lvl="1" marL="914400" rtl="0" algn="l">
              <a:spcBef>
                <a:spcPts val="0"/>
              </a:spcBef>
              <a:spcAft>
                <a:spcPts val="0"/>
              </a:spcAft>
              <a:buClr>
                <a:schemeClr val="lt2"/>
              </a:buClr>
              <a:buSzPts val="2000"/>
              <a:buFont typeface="Chivo"/>
              <a:buChar char="○"/>
            </a:pPr>
            <a:r>
              <a:rPr lang="en" sz="2000">
                <a:solidFill>
                  <a:schemeClr val="lt2"/>
                </a:solidFill>
                <a:latin typeface="Chivo"/>
                <a:ea typeface="Chivo"/>
                <a:cs typeface="Chivo"/>
                <a:sym typeface="Chivo"/>
              </a:rPr>
              <a:t>Produto</a:t>
            </a:r>
            <a:endParaRPr sz="2000">
              <a:latin typeface="Chivo"/>
              <a:ea typeface="Chivo"/>
              <a:cs typeface="Chivo"/>
              <a:sym typeface="Chivo"/>
            </a:endParaRPr>
          </a:p>
          <a:p>
            <a:pPr indent="-355600" lvl="0" marL="457200" marR="0" rtl="0" algn="l">
              <a:spcBef>
                <a:spcPts val="0"/>
              </a:spcBef>
              <a:spcAft>
                <a:spcPts val="0"/>
              </a:spcAft>
              <a:buSzPts val="2000"/>
              <a:buFont typeface="Chivo"/>
              <a:buChar char="●"/>
            </a:pPr>
            <a:r>
              <a:rPr b="1" lang="en" sz="2000">
                <a:latin typeface="Chivo"/>
                <a:ea typeface="Chivo"/>
                <a:cs typeface="Chivo"/>
                <a:sym typeface="Chivo"/>
              </a:rPr>
              <a:t>Incremento</a:t>
            </a:r>
            <a:endParaRPr b="1" sz="2000">
              <a:latin typeface="Chivo"/>
              <a:ea typeface="Chivo"/>
              <a:cs typeface="Chivo"/>
              <a:sym typeface="Chivo"/>
            </a:endParaRPr>
          </a:p>
        </p:txBody>
      </p:sp>
      <p:sp>
        <p:nvSpPr>
          <p:cNvPr id="394" name="Google Shape;394;p21"/>
          <p:cNvSpPr txBox="1"/>
          <p:nvPr/>
        </p:nvSpPr>
        <p:spPr>
          <a:xfrm>
            <a:off x="347673" y="774625"/>
            <a:ext cx="43827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chemeClr val="dk1"/>
                </a:solidFill>
                <a:latin typeface="Chivo"/>
                <a:ea typeface="Chivo"/>
                <a:cs typeface="Chivo"/>
                <a:sym typeface="Chivo"/>
              </a:rPr>
              <a:t>Scrum - </a:t>
            </a:r>
            <a:r>
              <a:rPr b="1" lang="en" sz="1600">
                <a:solidFill>
                  <a:srgbClr val="FFFFFF"/>
                </a:solidFill>
                <a:latin typeface="Chivo"/>
                <a:ea typeface="Chivo"/>
                <a:cs typeface="Chivo"/>
                <a:sym typeface="Chivo"/>
              </a:rPr>
              <a:t>Artefato do Scrum</a:t>
            </a:r>
            <a:endParaRPr b="1">
              <a:solidFill>
                <a:srgbClr val="FFFFFF"/>
              </a:solidFill>
              <a:latin typeface="Chivo"/>
              <a:ea typeface="Chivo"/>
              <a:cs typeface="Chivo"/>
              <a:sym typeface="Chivo"/>
            </a:endParaRPr>
          </a:p>
        </p:txBody>
      </p:sp>
      <p:sp>
        <p:nvSpPr>
          <p:cNvPr id="395" name="Google Shape;395;p21">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8" name="Google Shape;398;p21"/>
          <p:cNvPicPr preferRelativeResize="0"/>
          <p:nvPr/>
        </p:nvPicPr>
        <p:blipFill>
          <a:blip r:embed="rId4">
            <a:alphaModFix/>
          </a:blip>
          <a:stretch>
            <a:fillRect/>
          </a:stretch>
        </p:blipFill>
        <p:spPr>
          <a:xfrm>
            <a:off x="7811588" y="3490475"/>
            <a:ext cx="4107975" cy="2540575"/>
          </a:xfrm>
          <a:prstGeom prst="rect">
            <a:avLst/>
          </a:prstGeom>
          <a:noFill/>
          <a:ln>
            <a:noFill/>
          </a:ln>
        </p:spPr>
      </p:pic>
      <p:pic>
        <p:nvPicPr>
          <p:cNvPr id="399" name="Google Shape;399;p21"/>
          <p:cNvPicPr preferRelativeResize="0"/>
          <p:nvPr/>
        </p:nvPicPr>
        <p:blipFill>
          <a:blip r:embed="rId5">
            <a:alphaModFix/>
          </a:blip>
          <a:stretch>
            <a:fillRect/>
          </a:stretch>
        </p:blipFill>
        <p:spPr>
          <a:xfrm>
            <a:off x="464675" y="4906438"/>
            <a:ext cx="1533525" cy="1438275"/>
          </a:xfrm>
          <a:prstGeom prst="rect">
            <a:avLst/>
          </a:prstGeom>
          <a:noFill/>
          <a:ln>
            <a:noFill/>
          </a:ln>
        </p:spPr>
      </p:pic>
      <p:pic>
        <p:nvPicPr>
          <p:cNvPr id="400" name="Google Shape;400;p21"/>
          <p:cNvPicPr preferRelativeResize="0"/>
          <p:nvPr/>
        </p:nvPicPr>
        <p:blipFill>
          <a:blip r:embed="rId6">
            <a:alphaModFix/>
          </a:blip>
          <a:stretch>
            <a:fillRect/>
          </a:stretch>
        </p:blipFill>
        <p:spPr>
          <a:xfrm>
            <a:off x="929350" y="119265"/>
            <a:ext cx="294975" cy="294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2"/>
          <p:cNvSpPr/>
          <p:nvPr/>
        </p:nvSpPr>
        <p:spPr>
          <a:xfrm>
            <a:off x="1766108" y="725325"/>
            <a:ext cx="8659800" cy="422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2"/>
          <p:cNvSpPr/>
          <p:nvPr/>
        </p:nvSpPr>
        <p:spPr>
          <a:xfrm>
            <a:off x="9795410" y="863321"/>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2"/>
          <p:cNvSpPr/>
          <p:nvPr/>
        </p:nvSpPr>
        <p:spPr>
          <a:xfrm>
            <a:off x="9449737" y="981678"/>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8" name="Google Shape;408;p22"/>
          <p:cNvGrpSpPr/>
          <p:nvPr/>
        </p:nvGrpSpPr>
        <p:grpSpPr>
          <a:xfrm>
            <a:off x="10136758" y="873578"/>
            <a:ext cx="132749" cy="132749"/>
            <a:chOff x="2205238" y="-492150"/>
            <a:chExt cx="196200" cy="196200"/>
          </a:xfrm>
        </p:grpSpPr>
        <p:sp>
          <p:nvSpPr>
            <p:cNvPr id="409" name="Google Shape;409;p22"/>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2"/>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1" name="Google Shape;411;p22"/>
          <p:cNvSpPr txBox="1"/>
          <p:nvPr/>
        </p:nvSpPr>
        <p:spPr>
          <a:xfrm>
            <a:off x="1871641" y="774632"/>
            <a:ext cx="12906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ESCOPO</a:t>
            </a:r>
            <a:endParaRPr b="1">
              <a:solidFill>
                <a:srgbClr val="FFFFFF"/>
              </a:solidFill>
              <a:latin typeface="Chivo"/>
              <a:ea typeface="Chivo"/>
              <a:cs typeface="Chivo"/>
              <a:sym typeface="Chivo"/>
            </a:endParaRPr>
          </a:p>
        </p:txBody>
      </p:sp>
      <p:sp>
        <p:nvSpPr>
          <p:cNvPr id="412" name="Google Shape;412;p22"/>
          <p:cNvSpPr/>
          <p:nvPr/>
        </p:nvSpPr>
        <p:spPr>
          <a:xfrm>
            <a:off x="2325981" y="1981997"/>
            <a:ext cx="489900" cy="489900"/>
          </a:xfrm>
          <a:prstGeom prst="round2SameRect">
            <a:avLst>
              <a:gd fmla="val 16667" name="adj1"/>
              <a:gd fmla="val 0" name="adj2"/>
            </a:avLst>
          </a:prstGeom>
          <a:solidFill>
            <a:schemeClr val="accent2"/>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413" name="Google Shape;413;p22">
            <a:hlinkClick/>
          </p:cNvPr>
          <p:cNvSpPr/>
          <p:nvPr/>
        </p:nvSpPr>
        <p:spPr>
          <a:xfrm>
            <a:off x="2219067" y="2079962"/>
            <a:ext cx="1281300" cy="863700"/>
          </a:xfrm>
          <a:prstGeom prst="roundRect">
            <a:avLst>
              <a:gd fmla="val 9522" name="adj"/>
            </a:avLst>
          </a:prstGeom>
          <a:solidFill>
            <a:schemeClr val="accent2"/>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3000">
                <a:solidFill>
                  <a:schemeClr val="dk1"/>
                </a:solidFill>
                <a:latin typeface="Chivo"/>
                <a:ea typeface="Chivo"/>
                <a:cs typeface="Chivo"/>
                <a:sym typeface="Chivo"/>
              </a:rPr>
              <a:t>1</a:t>
            </a:r>
            <a:endParaRPr i="0" sz="3000" u="none" cap="none" strike="noStrike">
              <a:solidFill>
                <a:schemeClr val="dk1"/>
              </a:solidFill>
              <a:latin typeface="Chivo"/>
              <a:ea typeface="Chivo"/>
              <a:cs typeface="Chivo"/>
              <a:sym typeface="Chivo"/>
            </a:endParaRPr>
          </a:p>
        </p:txBody>
      </p:sp>
      <p:sp>
        <p:nvSpPr>
          <p:cNvPr id="414" name="Google Shape;414;p22"/>
          <p:cNvSpPr/>
          <p:nvPr/>
        </p:nvSpPr>
        <p:spPr>
          <a:xfrm>
            <a:off x="4032156" y="1981997"/>
            <a:ext cx="489900" cy="489900"/>
          </a:xfrm>
          <a:prstGeom prst="round2SameRect">
            <a:avLst>
              <a:gd fmla="val 16667" name="adj1"/>
              <a:gd fmla="val 0" name="adj2"/>
            </a:avLst>
          </a:prstGeom>
          <a:solidFill>
            <a:schemeClr val="accent2"/>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415" name="Google Shape;415;p22">
            <a:hlinkClick/>
          </p:cNvPr>
          <p:cNvSpPr/>
          <p:nvPr/>
        </p:nvSpPr>
        <p:spPr>
          <a:xfrm>
            <a:off x="3925242" y="2079962"/>
            <a:ext cx="1281300" cy="863700"/>
          </a:xfrm>
          <a:prstGeom prst="roundRect">
            <a:avLst>
              <a:gd fmla="val 9522" name="adj"/>
            </a:avLst>
          </a:prstGeom>
          <a:solidFill>
            <a:schemeClr val="accent2"/>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3000">
                <a:solidFill>
                  <a:schemeClr val="dk1"/>
                </a:solidFill>
                <a:latin typeface="Chivo"/>
                <a:ea typeface="Chivo"/>
                <a:cs typeface="Chivo"/>
                <a:sym typeface="Chivo"/>
              </a:rPr>
              <a:t>2</a:t>
            </a:r>
            <a:endParaRPr i="0" sz="3000" u="none" cap="none" strike="noStrike">
              <a:solidFill>
                <a:schemeClr val="dk1"/>
              </a:solidFill>
              <a:latin typeface="Chivo"/>
              <a:ea typeface="Chivo"/>
              <a:cs typeface="Chivo"/>
              <a:sym typeface="Chivo"/>
            </a:endParaRPr>
          </a:p>
        </p:txBody>
      </p:sp>
      <p:sp>
        <p:nvSpPr>
          <p:cNvPr id="416" name="Google Shape;416;p22">
            <a:hlinkClick action="ppaction://hlinkshowjump?jump=previousslide"/>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txBox="1"/>
          <p:nvPr/>
        </p:nvSpPr>
        <p:spPr>
          <a:xfrm>
            <a:off x="2219075" y="3013500"/>
            <a:ext cx="1387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2"/>
                </a:solidFill>
                <a:latin typeface="Chivo"/>
                <a:ea typeface="Chivo"/>
                <a:cs typeface="Chivo"/>
                <a:sym typeface="Chivo"/>
              </a:rPr>
              <a:t>Escopo</a:t>
            </a:r>
            <a:endParaRPr sz="300"/>
          </a:p>
        </p:txBody>
      </p:sp>
      <p:sp>
        <p:nvSpPr>
          <p:cNvPr id="420" name="Google Shape;420;p22"/>
          <p:cNvSpPr txBox="1"/>
          <p:nvPr/>
        </p:nvSpPr>
        <p:spPr>
          <a:xfrm>
            <a:off x="3925250" y="3013500"/>
            <a:ext cx="1387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2"/>
                </a:solidFill>
                <a:latin typeface="Chivo"/>
                <a:ea typeface="Chivo"/>
                <a:cs typeface="Chivo"/>
                <a:sym typeface="Chivo"/>
              </a:rPr>
              <a:t>EAP</a:t>
            </a:r>
            <a:endParaRPr sz="900"/>
          </a:p>
        </p:txBody>
      </p:sp>
      <p:pic>
        <p:nvPicPr>
          <p:cNvPr id="421" name="Google Shape;421;p22"/>
          <p:cNvPicPr preferRelativeResize="0"/>
          <p:nvPr/>
        </p:nvPicPr>
        <p:blipFill>
          <a:blip r:embed="rId3">
            <a:alphaModFix/>
          </a:blip>
          <a:stretch>
            <a:fillRect/>
          </a:stretch>
        </p:blipFill>
        <p:spPr>
          <a:xfrm>
            <a:off x="8603225" y="4864813"/>
            <a:ext cx="1533525" cy="1438275"/>
          </a:xfrm>
          <a:prstGeom prst="rect">
            <a:avLst/>
          </a:prstGeom>
          <a:noFill/>
          <a:ln>
            <a:noFill/>
          </a:ln>
        </p:spPr>
      </p:pic>
      <p:pic>
        <p:nvPicPr>
          <p:cNvPr id="422" name="Google Shape;422;p22"/>
          <p:cNvPicPr preferRelativeResize="0"/>
          <p:nvPr/>
        </p:nvPicPr>
        <p:blipFill>
          <a:blip r:embed="rId4">
            <a:alphaModFix/>
          </a:blip>
          <a:stretch>
            <a:fillRect/>
          </a:stretch>
        </p:blipFill>
        <p:spPr>
          <a:xfrm>
            <a:off x="929350" y="119265"/>
            <a:ext cx="294975" cy="294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grpSp>
        <p:nvGrpSpPr>
          <p:cNvPr id="427" name="Google Shape;427;p23"/>
          <p:cNvGrpSpPr/>
          <p:nvPr/>
        </p:nvGrpSpPr>
        <p:grpSpPr>
          <a:xfrm>
            <a:off x="7736975" y="3336725"/>
            <a:ext cx="4325403" cy="2997300"/>
            <a:chOff x="7702875" y="3117125"/>
            <a:chExt cx="4325403" cy="2997300"/>
          </a:xfrm>
        </p:grpSpPr>
        <p:sp>
          <p:nvSpPr>
            <p:cNvPr id="428" name="Google Shape;428;p23"/>
            <p:cNvSpPr/>
            <p:nvPr/>
          </p:nvSpPr>
          <p:spPr>
            <a:xfrm>
              <a:off x="7702875" y="3117125"/>
              <a:ext cx="4325400" cy="29973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3"/>
            <p:cNvSpPr/>
            <p:nvPr/>
          </p:nvSpPr>
          <p:spPr>
            <a:xfrm>
              <a:off x="7702878" y="3117125"/>
              <a:ext cx="4325400" cy="326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3"/>
            <p:cNvSpPr/>
            <p:nvPr/>
          </p:nvSpPr>
          <p:spPr>
            <a:xfrm>
              <a:off x="11414273" y="3216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3"/>
            <p:cNvSpPr/>
            <p:nvPr/>
          </p:nvSpPr>
          <p:spPr>
            <a:xfrm>
              <a:off x="11068599" y="3334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2" name="Google Shape;432;p23"/>
            <p:cNvGrpSpPr/>
            <p:nvPr/>
          </p:nvGrpSpPr>
          <p:grpSpPr>
            <a:xfrm>
              <a:off x="11755620" y="3226553"/>
              <a:ext cx="132749" cy="132749"/>
              <a:chOff x="2205238" y="-492150"/>
              <a:chExt cx="196200" cy="196200"/>
            </a:xfrm>
          </p:grpSpPr>
          <p:sp>
            <p:nvSpPr>
              <p:cNvPr id="433" name="Google Shape;433;p23"/>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3"/>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35" name="Google Shape;435;p23"/>
          <p:cNvGrpSpPr/>
          <p:nvPr/>
        </p:nvGrpSpPr>
        <p:grpSpPr>
          <a:xfrm>
            <a:off x="9444713" y="1266075"/>
            <a:ext cx="909900" cy="914400"/>
            <a:chOff x="9597113" y="1447499"/>
            <a:chExt cx="909900" cy="914400"/>
          </a:xfrm>
        </p:grpSpPr>
        <p:sp>
          <p:nvSpPr>
            <p:cNvPr id="436" name="Google Shape;436;p23"/>
            <p:cNvSpPr/>
            <p:nvPr/>
          </p:nvSpPr>
          <p:spPr>
            <a:xfrm>
              <a:off x="9597113" y="1447499"/>
              <a:ext cx="909900" cy="914400"/>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437" name="Google Shape;437;p23"/>
            <p:cNvGrpSpPr/>
            <p:nvPr/>
          </p:nvGrpSpPr>
          <p:grpSpPr>
            <a:xfrm>
              <a:off x="9767129" y="1652132"/>
              <a:ext cx="569882" cy="505141"/>
              <a:chOff x="1145332" y="3294620"/>
              <a:chExt cx="771048" cy="647700"/>
            </a:xfrm>
          </p:grpSpPr>
          <p:sp>
            <p:nvSpPr>
              <p:cNvPr id="438" name="Google Shape;438;p23"/>
              <p:cNvSpPr/>
              <p:nvPr/>
            </p:nvSpPr>
            <p:spPr>
              <a:xfrm>
                <a:off x="1774934" y="3370820"/>
                <a:ext cx="141446" cy="502920"/>
              </a:xfrm>
              <a:custGeom>
                <a:rect b="b" l="l" r="r" t="t"/>
                <a:pathLst>
                  <a:path extrusionOk="0" h="502920" w="141446">
                    <a:moveTo>
                      <a:pt x="37148" y="0"/>
                    </a:moveTo>
                    <a:lnTo>
                      <a:pt x="0" y="37147"/>
                    </a:lnTo>
                    <a:cubicBezTo>
                      <a:pt x="118110" y="155258"/>
                      <a:pt x="118110" y="347663"/>
                      <a:pt x="0" y="465773"/>
                    </a:cubicBezTo>
                    <a:lnTo>
                      <a:pt x="37148" y="502920"/>
                    </a:lnTo>
                    <a:cubicBezTo>
                      <a:pt x="176213" y="364808"/>
                      <a:pt x="176213" y="139065"/>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439" name="Google Shape;439;p23"/>
              <p:cNvSpPr/>
              <p:nvPr/>
            </p:nvSpPr>
            <p:spPr>
              <a:xfrm>
                <a:off x="1699687" y="3445114"/>
                <a:ext cx="110728" cy="354330"/>
              </a:xfrm>
              <a:custGeom>
                <a:rect b="b" l="l" r="r" t="t"/>
                <a:pathLst>
                  <a:path extrusionOk="0" h="354330" w="110728">
                    <a:moveTo>
                      <a:pt x="37147" y="0"/>
                    </a:moveTo>
                    <a:lnTo>
                      <a:pt x="0" y="37148"/>
                    </a:lnTo>
                    <a:cubicBezTo>
                      <a:pt x="77153" y="114300"/>
                      <a:pt x="77153" y="239078"/>
                      <a:pt x="0" y="317183"/>
                    </a:cubicBezTo>
                    <a:lnTo>
                      <a:pt x="37147" y="354330"/>
                    </a:lnTo>
                    <a:cubicBezTo>
                      <a:pt x="135255" y="256223"/>
                      <a:pt x="135255" y="98107"/>
                      <a:pt x="37147"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440" name="Google Shape;440;p23"/>
              <p:cNvSpPr/>
              <p:nvPr/>
            </p:nvSpPr>
            <p:spPr>
              <a:xfrm>
                <a:off x="1626345" y="3521314"/>
                <a:ext cx="80010" cy="204787"/>
              </a:xfrm>
              <a:custGeom>
                <a:rect b="b" l="l" r="r" t="t"/>
                <a:pathLst>
                  <a:path extrusionOk="0" h="204787" w="80010">
                    <a:moveTo>
                      <a:pt x="37148" y="0"/>
                    </a:moveTo>
                    <a:lnTo>
                      <a:pt x="0" y="37148"/>
                    </a:lnTo>
                    <a:cubicBezTo>
                      <a:pt x="36195" y="73343"/>
                      <a:pt x="36195" y="131445"/>
                      <a:pt x="0" y="167640"/>
                    </a:cubicBezTo>
                    <a:lnTo>
                      <a:pt x="37148" y="204788"/>
                    </a:lnTo>
                    <a:cubicBezTo>
                      <a:pt x="94298" y="147638"/>
                      <a:pt x="94298" y="56198"/>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441" name="Google Shape;441;p23"/>
              <p:cNvSpPr/>
              <p:nvPr/>
            </p:nvSpPr>
            <p:spPr>
              <a:xfrm>
                <a:off x="1145332" y="3294620"/>
                <a:ext cx="423862" cy="647700"/>
              </a:xfrm>
              <a:custGeom>
                <a:rect b="b" l="l" r="r" t="t"/>
                <a:pathLst>
                  <a:path extrusionOk="0" h="647700" w="423862">
                    <a:moveTo>
                      <a:pt x="0" y="196215"/>
                    </a:moveTo>
                    <a:lnTo>
                      <a:pt x="0" y="451485"/>
                    </a:lnTo>
                    <a:lnTo>
                      <a:pt x="184785" y="451485"/>
                    </a:lnTo>
                    <a:lnTo>
                      <a:pt x="423863" y="647700"/>
                    </a:lnTo>
                    <a:lnTo>
                      <a:pt x="423863" y="0"/>
                    </a:lnTo>
                    <a:lnTo>
                      <a:pt x="184785" y="196215"/>
                    </a:ln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grpSp>
      </p:grpSp>
      <p:sp>
        <p:nvSpPr>
          <p:cNvPr id="442" name="Google Shape;442;p23"/>
          <p:cNvSpPr/>
          <p:nvPr/>
        </p:nvSpPr>
        <p:spPr>
          <a:xfrm>
            <a:off x="10870115" y="1306455"/>
            <a:ext cx="424800" cy="424800"/>
          </a:xfrm>
          <a:prstGeom prst="round2SameRect">
            <a:avLst>
              <a:gd fmla="val 16667" name="adj1"/>
              <a:gd fmla="val 0" name="adj2"/>
            </a:avLst>
          </a:prstGeom>
          <a:solidFill>
            <a:schemeClr val="accent2"/>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443" name="Google Shape;443;p23"/>
          <p:cNvSpPr/>
          <p:nvPr/>
        </p:nvSpPr>
        <p:spPr>
          <a:xfrm>
            <a:off x="10777426" y="1391385"/>
            <a:ext cx="1110900" cy="748800"/>
          </a:xfrm>
          <a:prstGeom prst="roundRect">
            <a:avLst>
              <a:gd fmla="val 9522" name="adj"/>
            </a:avLst>
          </a:prstGeom>
          <a:solidFill>
            <a:schemeClr val="accent2"/>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444" name="Google Shape;444;p23"/>
          <p:cNvSpPr txBox="1"/>
          <p:nvPr/>
        </p:nvSpPr>
        <p:spPr>
          <a:xfrm>
            <a:off x="464675" y="1313250"/>
            <a:ext cx="819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3200">
                <a:solidFill>
                  <a:schemeClr val="accent2"/>
                </a:solidFill>
                <a:latin typeface="Chivo"/>
                <a:ea typeface="Chivo"/>
                <a:cs typeface="Chivo"/>
                <a:sym typeface="Chivo"/>
              </a:rPr>
              <a:t>ESCOPO</a:t>
            </a:r>
            <a:r>
              <a:rPr b="1" lang="en" sz="3200">
                <a:solidFill>
                  <a:schemeClr val="lt2"/>
                </a:solidFill>
                <a:latin typeface="Chivo"/>
                <a:ea typeface="Chivo"/>
                <a:cs typeface="Chivo"/>
                <a:sym typeface="Chivo"/>
              </a:rPr>
              <a:t> | BUSSPOT</a:t>
            </a:r>
            <a:endParaRPr b="1">
              <a:solidFill>
                <a:schemeClr val="lt2"/>
              </a:solidFill>
              <a:latin typeface="Chivo"/>
              <a:ea typeface="Chivo"/>
              <a:cs typeface="Chivo"/>
              <a:sym typeface="Chivo"/>
            </a:endParaRPr>
          </a:p>
        </p:txBody>
      </p:sp>
      <p:sp>
        <p:nvSpPr>
          <p:cNvPr id="445" name="Google Shape;445;p23"/>
          <p:cNvSpPr txBox="1"/>
          <p:nvPr/>
        </p:nvSpPr>
        <p:spPr>
          <a:xfrm>
            <a:off x="464675" y="2157275"/>
            <a:ext cx="6968700" cy="286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000">
                <a:latin typeface="Chivo"/>
                <a:ea typeface="Chivo"/>
                <a:cs typeface="Chivo"/>
                <a:sym typeface="Chivo"/>
              </a:rPr>
              <a:t>Definição.</a:t>
            </a:r>
            <a:endParaRPr b="1">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a:p>
            <a:pPr indent="0" lvl="0" marL="0" marR="0" rtl="0" algn="l">
              <a:spcBef>
                <a:spcPts val="0"/>
              </a:spcBef>
              <a:spcAft>
                <a:spcPts val="0"/>
              </a:spcAft>
              <a:buNone/>
            </a:pPr>
            <a:r>
              <a:rPr lang="en" sz="2000" u="sng">
                <a:solidFill>
                  <a:schemeClr val="hlink"/>
                </a:solidFill>
                <a:latin typeface="Chivo"/>
                <a:ea typeface="Chivo"/>
                <a:cs typeface="Chivo"/>
                <a:sym typeface="Chivo"/>
                <a:hlinkClick r:id="rId3"/>
              </a:rPr>
              <a:t>Escopo do BusSpot.</a:t>
            </a:r>
            <a:endParaRPr>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a:p>
            <a:pPr indent="0" lvl="0" marL="0" marR="0" rtl="0" algn="l">
              <a:spcBef>
                <a:spcPts val="0"/>
              </a:spcBef>
              <a:spcAft>
                <a:spcPts val="0"/>
              </a:spcAft>
              <a:buNone/>
            </a:pPr>
            <a:r>
              <a:t/>
            </a:r>
            <a:endParaRPr>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p:txBody>
      </p:sp>
      <p:sp>
        <p:nvSpPr>
          <p:cNvPr id="446" name="Google Shape;446;p23"/>
          <p:cNvSpPr txBox="1"/>
          <p:nvPr/>
        </p:nvSpPr>
        <p:spPr>
          <a:xfrm>
            <a:off x="10532428" y="2189575"/>
            <a:ext cx="16743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FFFFFF"/>
                </a:solidFill>
                <a:latin typeface="Chivo"/>
                <a:ea typeface="Chivo"/>
                <a:cs typeface="Chivo"/>
                <a:sym typeface="Chivo"/>
              </a:rPr>
              <a:t>Estrutura Analitica do Projeto</a:t>
            </a:r>
            <a:endParaRPr>
              <a:solidFill>
                <a:srgbClr val="FFFFFF"/>
              </a:solidFill>
              <a:latin typeface="Chivo"/>
              <a:ea typeface="Chivo"/>
              <a:cs typeface="Chivo"/>
              <a:sym typeface="Chivo"/>
            </a:endParaRPr>
          </a:p>
        </p:txBody>
      </p:sp>
      <p:sp>
        <p:nvSpPr>
          <p:cNvPr id="447" name="Google Shape;447;p23"/>
          <p:cNvSpPr txBox="1"/>
          <p:nvPr/>
        </p:nvSpPr>
        <p:spPr>
          <a:xfrm>
            <a:off x="347673" y="774625"/>
            <a:ext cx="43827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TUESDAY </a:t>
            </a:r>
            <a:r>
              <a:rPr b="1" lang="en" sz="1600">
                <a:solidFill>
                  <a:srgbClr val="FFFFFF"/>
                </a:solidFill>
                <a:latin typeface="Chivo"/>
                <a:ea typeface="Chivo"/>
                <a:cs typeface="Chivo"/>
                <a:sym typeface="Chivo"/>
              </a:rPr>
              <a:t>- ACTIVITY 3</a:t>
            </a:r>
            <a:endParaRPr b="1">
              <a:solidFill>
                <a:srgbClr val="FFFFFF"/>
              </a:solidFill>
              <a:latin typeface="Chivo"/>
              <a:ea typeface="Chivo"/>
              <a:cs typeface="Chivo"/>
              <a:sym typeface="Chivo"/>
            </a:endParaRPr>
          </a:p>
        </p:txBody>
      </p:sp>
      <p:sp>
        <p:nvSpPr>
          <p:cNvPr id="448" name="Google Shape;448;p23">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3">
            <a:hlinkClick action="ppaction://hlinksldjump" r:id="rId4"/>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1" name="Google Shape;451;p23"/>
          <p:cNvPicPr preferRelativeResize="0"/>
          <p:nvPr/>
        </p:nvPicPr>
        <p:blipFill>
          <a:blip r:embed="rId5">
            <a:alphaModFix/>
          </a:blip>
          <a:stretch>
            <a:fillRect/>
          </a:stretch>
        </p:blipFill>
        <p:spPr>
          <a:xfrm>
            <a:off x="7736975" y="3648601"/>
            <a:ext cx="4325402" cy="2685425"/>
          </a:xfrm>
          <a:prstGeom prst="rect">
            <a:avLst/>
          </a:prstGeom>
          <a:noFill/>
          <a:ln>
            <a:noFill/>
          </a:ln>
          <a:effectLst>
            <a:outerShdw blurRad="57150" rotWithShape="0" algn="bl" dir="5400000" dist="19050">
              <a:srgbClr val="000000">
                <a:alpha val="50000"/>
              </a:srgbClr>
            </a:outerShdw>
          </a:effectLst>
        </p:spPr>
      </p:pic>
      <p:pic>
        <p:nvPicPr>
          <p:cNvPr id="452" name="Google Shape;452;p23"/>
          <p:cNvPicPr preferRelativeResize="0"/>
          <p:nvPr/>
        </p:nvPicPr>
        <p:blipFill>
          <a:blip r:embed="rId6">
            <a:alphaModFix/>
          </a:blip>
          <a:stretch>
            <a:fillRect/>
          </a:stretch>
        </p:blipFill>
        <p:spPr>
          <a:xfrm>
            <a:off x="464675" y="4906438"/>
            <a:ext cx="1533525" cy="1438275"/>
          </a:xfrm>
          <a:prstGeom prst="rect">
            <a:avLst/>
          </a:prstGeom>
          <a:noFill/>
          <a:ln>
            <a:noFill/>
          </a:ln>
        </p:spPr>
      </p:pic>
      <p:pic>
        <p:nvPicPr>
          <p:cNvPr id="453" name="Google Shape;453;p23"/>
          <p:cNvPicPr preferRelativeResize="0"/>
          <p:nvPr/>
        </p:nvPicPr>
        <p:blipFill>
          <a:blip r:embed="rId7">
            <a:alphaModFix/>
          </a:blip>
          <a:stretch>
            <a:fillRect/>
          </a:stretch>
        </p:blipFill>
        <p:spPr>
          <a:xfrm>
            <a:off x="929350" y="119265"/>
            <a:ext cx="294975" cy="294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grpSp>
        <p:nvGrpSpPr>
          <p:cNvPr id="458" name="Google Shape;458;p24"/>
          <p:cNvGrpSpPr/>
          <p:nvPr/>
        </p:nvGrpSpPr>
        <p:grpSpPr>
          <a:xfrm>
            <a:off x="7702875" y="3117125"/>
            <a:ext cx="4325403" cy="2997300"/>
            <a:chOff x="7702875" y="3117125"/>
            <a:chExt cx="4325403" cy="2997300"/>
          </a:xfrm>
        </p:grpSpPr>
        <p:sp>
          <p:nvSpPr>
            <p:cNvPr id="459" name="Google Shape;459;p24"/>
            <p:cNvSpPr/>
            <p:nvPr/>
          </p:nvSpPr>
          <p:spPr>
            <a:xfrm>
              <a:off x="7702875" y="3117125"/>
              <a:ext cx="4325400" cy="29973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4"/>
            <p:cNvSpPr/>
            <p:nvPr/>
          </p:nvSpPr>
          <p:spPr>
            <a:xfrm>
              <a:off x="7702878" y="3117125"/>
              <a:ext cx="4325400" cy="326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4"/>
            <p:cNvSpPr/>
            <p:nvPr/>
          </p:nvSpPr>
          <p:spPr>
            <a:xfrm>
              <a:off x="11414273" y="3216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4"/>
            <p:cNvSpPr/>
            <p:nvPr/>
          </p:nvSpPr>
          <p:spPr>
            <a:xfrm>
              <a:off x="11068599" y="3334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3" name="Google Shape;463;p24"/>
            <p:cNvGrpSpPr/>
            <p:nvPr/>
          </p:nvGrpSpPr>
          <p:grpSpPr>
            <a:xfrm>
              <a:off x="11755620" y="3226553"/>
              <a:ext cx="132749" cy="132749"/>
              <a:chOff x="2205238" y="-492150"/>
              <a:chExt cx="196200" cy="196200"/>
            </a:xfrm>
          </p:grpSpPr>
          <p:sp>
            <p:nvSpPr>
              <p:cNvPr id="464" name="Google Shape;464;p24"/>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4"/>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66" name="Google Shape;466;p24"/>
          <p:cNvSpPr/>
          <p:nvPr/>
        </p:nvSpPr>
        <p:spPr>
          <a:xfrm>
            <a:off x="10870115" y="1306455"/>
            <a:ext cx="424800" cy="424800"/>
          </a:xfrm>
          <a:prstGeom prst="round2SameRect">
            <a:avLst>
              <a:gd fmla="val 16667" name="adj1"/>
              <a:gd fmla="val 0" name="adj2"/>
            </a:avLst>
          </a:prstGeom>
          <a:solidFill>
            <a:schemeClr val="accent2"/>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467" name="Google Shape;467;p24"/>
          <p:cNvSpPr/>
          <p:nvPr/>
        </p:nvSpPr>
        <p:spPr>
          <a:xfrm>
            <a:off x="10777426" y="1391385"/>
            <a:ext cx="1110900" cy="748800"/>
          </a:xfrm>
          <a:prstGeom prst="roundRect">
            <a:avLst>
              <a:gd fmla="val 9522" name="adj"/>
            </a:avLst>
          </a:prstGeom>
          <a:solidFill>
            <a:schemeClr val="accent2"/>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468" name="Google Shape;468;p24"/>
          <p:cNvSpPr txBox="1"/>
          <p:nvPr/>
        </p:nvSpPr>
        <p:spPr>
          <a:xfrm>
            <a:off x="464675" y="1313250"/>
            <a:ext cx="819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3200">
                <a:solidFill>
                  <a:schemeClr val="accent2"/>
                </a:solidFill>
                <a:latin typeface="Chivo"/>
                <a:ea typeface="Chivo"/>
                <a:cs typeface="Chivo"/>
                <a:sym typeface="Chivo"/>
              </a:rPr>
              <a:t>EAP</a:t>
            </a:r>
            <a:r>
              <a:rPr b="1" lang="en" sz="3200">
                <a:solidFill>
                  <a:schemeClr val="lt2"/>
                </a:solidFill>
                <a:latin typeface="Chivo"/>
                <a:ea typeface="Chivo"/>
                <a:cs typeface="Chivo"/>
                <a:sym typeface="Chivo"/>
              </a:rPr>
              <a:t> | Estrutura do Projeto</a:t>
            </a:r>
            <a:endParaRPr b="1">
              <a:solidFill>
                <a:schemeClr val="lt2"/>
              </a:solidFill>
              <a:latin typeface="Chivo"/>
              <a:ea typeface="Chivo"/>
              <a:cs typeface="Chivo"/>
              <a:sym typeface="Chivo"/>
            </a:endParaRPr>
          </a:p>
        </p:txBody>
      </p:sp>
      <p:sp>
        <p:nvSpPr>
          <p:cNvPr id="469" name="Google Shape;469;p24"/>
          <p:cNvSpPr txBox="1"/>
          <p:nvPr/>
        </p:nvSpPr>
        <p:spPr>
          <a:xfrm>
            <a:off x="464675" y="2157275"/>
            <a:ext cx="6968700" cy="286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000">
                <a:latin typeface="Chivo"/>
                <a:ea typeface="Chivo"/>
                <a:cs typeface="Chivo"/>
                <a:sym typeface="Chivo"/>
              </a:rPr>
              <a:t>Estrutura Analitica do Projeto</a:t>
            </a:r>
            <a:endParaRPr b="1">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a:p>
            <a:pPr indent="0" lvl="0" marL="0" marR="0" rtl="0" algn="l">
              <a:spcBef>
                <a:spcPts val="0"/>
              </a:spcBef>
              <a:spcAft>
                <a:spcPts val="0"/>
              </a:spcAft>
              <a:buNone/>
            </a:pPr>
            <a:r>
              <a:rPr lang="en" sz="2000">
                <a:latin typeface="Chivo"/>
                <a:ea typeface="Chivo"/>
                <a:cs typeface="Chivo"/>
                <a:sym typeface="Chivo"/>
              </a:rPr>
              <a:t>é um diagrama utilizado para a organização e gestão de projetos. Ele é formatado em diagrama a fim de permitir a visualização geral da demanda, facilitando o gerenciamento das atividades.</a:t>
            </a:r>
            <a:endParaRPr>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a:p>
            <a:pPr indent="0" lvl="0" marL="0" marR="0" rtl="0" algn="l">
              <a:spcBef>
                <a:spcPts val="0"/>
              </a:spcBef>
              <a:spcAft>
                <a:spcPts val="0"/>
              </a:spcAft>
              <a:buNone/>
            </a:pPr>
            <a:r>
              <a:rPr lang="en" sz="2000" u="sng">
                <a:solidFill>
                  <a:schemeClr val="hlink"/>
                </a:solidFill>
                <a:latin typeface="Chivo"/>
                <a:ea typeface="Chivo"/>
                <a:cs typeface="Chivo"/>
                <a:sym typeface="Chivo"/>
                <a:hlinkClick r:id="rId3"/>
              </a:rPr>
              <a:t>EAP do BusSpot.</a:t>
            </a:r>
            <a:endParaRPr sz="2000">
              <a:latin typeface="Chivo"/>
              <a:ea typeface="Chivo"/>
              <a:cs typeface="Chivo"/>
              <a:sym typeface="Chivo"/>
            </a:endParaRPr>
          </a:p>
          <a:p>
            <a:pPr indent="0" lvl="0" marL="0" marR="0" rtl="0" algn="l">
              <a:spcBef>
                <a:spcPts val="0"/>
              </a:spcBef>
              <a:spcAft>
                <a:spcPts val="0"/>
              </a:spcAft>
              <a:buNone/>
            </a:pPr>
            <a:r>
              <a:rPr lang="en" sz="2000" u="sng">
                <a:solidFill>
                  <a:schemeClr val="hlink"/>
                </a:solidFill>
                <a:latin typeface="Chivo"/>
                <a:ea typeface="Chivo"/>
                <a:cs typeface="Chivo"/>
                <a:sym typeface="Chivo"/>
                <a:hlinkClick r:id="rId4"/>
              </a:rPr>
              <a:t>Dicionario da EAP.</a:t>
            </a:r>
            <a:endParaRPr sz="2000">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p:txBody>
      </p:sp>
      <p:sp>
        <p:nvSpPr>
          <p:cNvPr id="470" name="Google Shape;470;p24"/>
          <p:cNvSpPr txBox="1"/>
          <p:nvPr/>
        </p:nvSpPr>
        <p:spPr>
          <a:xfrm>
            <a:off x="10532428" y="2189575"/>
            <a:ext cx="16743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FFFFFF"/>
                </a:solidFill>
                <a:latin typeface="Chivo"/>
                <a:ea typeface="Chivo"/>
                <a:cs typeface="Chivo"/>
                <a:sym typeface="Chivo"/>
              </a:rPr>
              <a:t>EXTRA RESOURCES!</a:t>
            </a:r>
            <a:endParaRPr>
              <a:solidFill>
                <a:srgbClr val="FFFFFF"/>
              </a:solidFill>
              <a:latin typeface="Chivo"/>
              <a:ea typeface="Chivo"/>
              <a:cs typeface="Chivo"/>
              <a:sym typeface="Chivo"/>
            </a:endParaRPr>
          </a:p>
        </p:txBody>
      </p:sp>
      <p:sp>
        <p:nvSpPr>
          <p:cNvPr id="471" name="Google Shape;471;p24"/>
          <p:cNvSpPr txBox="1"/>
          <p:nvPr/>
        </p:nvSpPr>
        <p:spPr>
          <a:xfrm>
            <a:off x="347676" y="774625"/>
            <a:ext cx="54123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ESCOPO </a:t>
            </a:r>
            <a:r>
              <a:rPr b="1" lang="en" sz="1600">
                <a:solidFill>
                  <a:srgbClr val="FFFFFF"/>
                </a:solidFill>
                <a:latin typeface="Chivo"/>
                <a:ea typeface="Chivo"/>
                <a:cs typeface="Chivo"/>
                <a:sym typeface="Chivo"/>
              </a:rPr>
              <a:t>- ESTRUTURA ANALITICA DO PROJETO</a:t>
            </a:r>
            <a:endParaRPr b="1">
              <a:solidFill>
                <a:srgbClr val="FFFFFF"/>
              </a:solidFill>
              <a:latin typeface="Chivo"/>
              <a:ea typeface="Chivo"/>
              <a:cs typeface="Chivo"/>
              <a:sym typeface="Chivo"/>
            </a:endParaRPr>
          </a:p>
        </p:txBody>
      </p:sp>
      <p:sp>
        <p:nvSpPr>
          <p:cNvPr id="472" name="Google Shape;472;p24">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a:hlinkClick action="ppaction://hlinksldjump" r:id="rId5"/>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5" name="Google Shape;475;p24"/>
          <p:cNvPicPr preferRelativeResize="0"/>
          <p:nvPr/>
        </p:nvPicPr>
        <p:blipFill>
          <a:blip r:embed="rId6">
            <a:alphaModFix/>
          </a:blip>
          <a:stretch>
            <a:fillRect/>
          </a:stretch>
        </p:blipFill>
        <p:spPr>
          <a:xfrm>
            <a:off x="7702875" y="3583725"/>
            <a:ext cx="4325399" cy="2341025"/>
          </a:xfrm>
          <a:prstGeom prst="rect">
            <a:avLst/>
          </a:prstGeom>
          <a:noFill/>
          <a:ln>
            <a:noFill/>
          </a:ln>
        </p:spPr>
      </p:pic>
      <p:pic>
        <p:nvPicPr>
          <p:cNvPr id="476" name="Google Shape;476;p24"/>
          <p:cNvPicPr preferRelativeResize="0"/>
          <p:nvPr/>
        </p:nvPicPr>
        <p:blipFill>
          <a:blip r:embed="rId7">
            <a:alphaModFix/>
          </a:blip>
          <a:stretch>
            <a:fillRect/>
          </a:stretch>
        </p:blipFill>
        <p:spPr>
          <a:xfrm>
            <a:off x="464675" y="4906438"/>
            <a:ext cx="1533525" cy="1438275"/>
          </a:xfrm>
          <a:prstGeom prst="rect">
            <a:avLst/>
          </a:prstGeom>
          <a:noFill/>
          <a:ln>
            <a:noFill/>
          </a:ln>
        </p:spPr>
      </p:pic>
      <p:pic>
        <p:nvPicPr>
          <p:cNvPr id="477" name="Google Shape;477;p24"/>
          <p:cNvPicPr preferRelativeResize="0"/>
          <p:nvPr/>
        </p:nvPicPr>
        <p:blipFill>
          <a:blip r:embed="rId8">
            <a:alphaModFix/>
          </a:blip>
          <a:stretch>
            <a:fillRect/>
          </a:stretch>
        </p:blipFill>
        <p:spPr>
          <a:xfrm>
            <a:off x="929350" y="119265"/>
            <a:ext cx="294975" cy="294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descr="Um bom planejamento e uma boa gestão, tem a responsabilidade por facilitar e organizar a realização de atividades.&#10;  " id="482" name="Google Shape;482;p25" title="GERÊNCIA DE POJETOS"/>
          <p:cNvSpPr txBox="1"/>
          <p:nvPr/>
        </p:nvSpPr>
        <p:spPr>
          <a:xfrm>
            <a:off x="2227875" y="1496250"/>
            <a:ext cx="4902900" cy="2955300"/>
          </a:xfrm>
          <a:prstGeom prst="rect">
            <a:avLst/>
          </a:prstGeom>
          <a:solidFill>
            <a:srgbClr val="F2F4F5"/>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457200" lvl="0" marL="0" rtl="0" algn="l">
              <a:spcBef>
                <a:spcPts val="0"/>
              </a:spcBef>
              <a:spcAft>
                <a:spcPts val="0"/>
              </a:spcAft>
              <a:buNone/>
            </a:pPr>
            <a:r>
              <a:rPr b="1" lang="en" sz="6000">
                <a:latin typeface="Chivo"/>
                <a:ea typeface="Chivo"/>
                <a:cs typeface="Chivo"/>
                <a:sym typeface="Chivo"/>
              </a:rPr>
              <a:t>GERÊNCIA </a:t>
            </a:r>
            <a:endParaRPr b="1" sz="6000">
              <a:latin typeface="Chivo"/>
              <a:ea typeface="Chivo"/>
              <a:cs typeface="Chivo"/>
              <a:sym typeface="Chivo"/>
            </a:endParaRPr>
          </a:p>
          <a:p>
            <a:pPr indent="457200" lvl="0" marL="1371600" rtl="0" algn="l">
              <a:spcBef>
                <a:spcPts val="0"/>
              </a:spcBef>
              <a:spcAft>
                <a:spcPts val="0"/>
              </a:spcAft>
              <a:buNone/>
            </a:pPr>
            <a:r>
              <a:rPr b="1" lang="en" sz="6000">
                <a:latin typeface="Chivo"/>
                <a:ea typeface="Chivo"/>
                <a:cs typeface="Chivo"/>
                <a:sym typeface="Chivo"/>
              </a:rPr>
              <a:t>DE </a:t>
            </a:r>
            <a:endParaRPr b="1" sz="6000">
              <a:latin typeface="Chivo"/>
              <a:ea typeface="Chivo"/>
              <a:cs typeface="Chivo"/>
              <a:sym typeface="Chivo"/>
            </a:endParaRPr>
          </a:p>
          <a:p>
            <a:pPr indent="457200" lvl="0" marL="0" rtl="0" algn="l">
              <a:spcBef>
                <a:spcPts val="0"/>
              </a:spcBef>
              <a:spcAft>
                <a:spcPts val="0"/>
              </a:spcAft>
              <a:buNone/>
            </a:pPr>
            <a:r>
              <a:rPr b="1" lang="en" sz="6000">
                <a:latin typeface="Chivo"/>
                <a:ea typeface="Chivo"/>
                <a:cs typeface="Chivo"/>
                <a:sym typeface="Chivo"/>
              </a:rPr>
              <a:t>PROJETOS</a:t>
            </a:r>
            <a:endParaRPr b="1" sz="6000">
              <a:latin typeface="Chivo"/>
              <a:ea typeface="Chivo"/>
              <a:cs typeface="Chivo"/>
              <a:sym typeface="Chivo"/>
            </a:endParaRPr>
          </a:p>
        </p:txBody>
      </p:sp>
      <p:sp>
        <p:nvSpPr>
          <p:cNvPr id="483" name="Google Shape;483;p25"/>
          <p:cNvSpPr txBox="1"/>
          <p:nvPr/>
        </p:nvSpPr>
        <p:spPr>
          <a:xfrm>
            <a:off x="1192425" y="4776866"/>
            <a:ext cx="6973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Chivo"/>
                <a:ea typeface="Chivo"/>
                <a:cs typeface="Chivo"/>
                <a:sym typeface="Chivo"/>
              </a:rPr>
              <a:t>Um bom planejamento e uma boa gestão, tem como responsabilidade facilitar e organizar a realização de atividades.</a:t>
            </a:r>
            <a:endParaRPr sz="2000">
              <a:latin typeface="Chivo"/>
              <a:ea typeface="Chivo"/>
              <a:cs typeface="Chivo"/>
              <a:sym typeface="Chivo"/>
            </a:endParaRPr>
          </a:p>
        </p:txBody>
      </p:sp>
      <p:pic>
        <p:nvPicPr>
          <p:cNvPr id="484" name="Google Shape;484;p25"/>
          <p:cNvPicPr preferRelativeResize="0"/>
          <p:nvPr/>
        </p:nvPicPr>
        <p:blipFill>
          <a:blip r:embed="rId3">
            <a:alphaModFix/>
          </a:blip>
          <a:stretch>
            <a:fillRect/>
          </a:stretch>
        </p:blipFill>
        <p:spPr>
          <a:xfrm>
            <a:off x="929350" y="119265"/>
            <a:ext cx="294975" cy="294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6"/>
          <p:cNvSpPr/>
          <p:nvPr/>
        </p:nvSpPr>
        <p:spPr>
          <a:xfrm>
            <a:off x="1766108" y="725325"/>
            <a:ext cx="8659800" cy="422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6"/>
          <p:cNvSpPr/>
          <p:nvPr/>
        </p:nvSpPr>
        <p:spPr>
          <a:xfrm>
            <a:off x="9795410" y="863321"/>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6"/>
          <p:cNvSpPr/>
          <p:nvPr/>
        </p:nvSpPr>
        <p:spPr>
          <a:xfrm>
            <a:off x="9449737" y="981678"/>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2" name="Google Shape;492;p26"/>
          <p:cNvGrpSpPr/>
          <p:nvPr/>
        </p:nvGrpSpPr>
        <p:grpSpPr>
          <a:xfrm>
            <a:off x="10136758" y="873578"/>
            <a:ext cx="132749" cy="132749"/>
            <a:chOff x="2205238" y="-492150"/>
            <a:chExt cx="196200" cy="196200"/>
          </a:xfrm>
        </p:grpSpPr>
        <p:sp>
          <p:nvSpPr>
            <p:cNvPr id="493" name="Google Shape;493;p26"/>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6"/>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5" name="Google Shape;495;p26"/>
          <p:cNvSpPr txBox="1"/>
          <p:nvPr/>
        </p:nvSpPr>
        <p:spPr>
          <a:xfrm>
            <a:off x="1871648" y="774625"/>
            <a:ext cx="27003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GERÊNCIA DE PROJETO</a:t>
            </a:r>
            <a:endParaRPr b="1">
              <a:solidFill>
                <a:srgbClr val="FFFFFF"/>
              </a:solidFill>
              <a:latin typeface="Chivo"/>
              <a:ea typeface="Chivo"/>
              <a:cs typeface="Chivo"/>
              <a:sym typeface="Chivo"/>
            </a:endParaRPr>
          </a:p>
        </p:txBody>
      </p:sp>
      <p:sp>
        <p:nvSpPr>
          <p:cNvPr id="496" name="Google Shape;496;p26"/>
          <p:cNvSpPr/>
          <p:nvPr/>
        </p:nvSpPr>
        <p:spPr>
          <a:xfrm>
            <a:off x="2415831" y="1957034"/>
            <a:ext cx="489900" cy="489900"/>
          </a:xfrm>
          <a:prstGeom prst="round2SameRect">
            <a:avLst>
              <a:gd fmla="val 16667" name="adj1"/>
              <a:gd fmla="val 0" name="adj2"/>
            </a:avLst>
          </a:prstGeom>
          <a:solidFill>
            <a:schemeClr val="accent3"/>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497" name="Google Shape;497;p26">
            <a:hlinkClick action="ppaction://hlinksldjump" r:id="rId3"/>
          </p:cNvPr>
          <p:cNvSpPr/>
          <p:nvPr/>
        </p:nvSpPr>
        <p:spPr>
          <a:xfrm>
            <a:off x="2308917" y="2055000"/>
            <a:ext cx="1281300" cy="863700"/>
          </a:xfrm>
          <a:prstGeom prst="roundRect">
            <a:avLst>
              <a:gd fmla="val 9522" name="adj"/>
            </a:avLst>
          </a:prstGeom>
          <a:solidFill>
            <a:schemeClr val="accent3"/>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498" name="Google Shape;498;p26"/>
          <p:cNvSpPr/>
          <p:nvPr/>
        </p:nvSpPr>
        <p:spPr>
          <a:xfrm>
            <a:off x="2415831" y="3826272"/>
            <a:ext cx="489900" cy="489900"/>
          </a:xfrm>
          <a:prstGeom prst="round2SameRect">
            <a:avLst>
              <a:gd fmla="val 16667" name="adj1"/>
              <a:gd fmla="val 0" name="adj2"/>
            </a:avLst>
          </a:prstGeom>
          <a:solidFill>
            <a:schemeClr val="accent3"/>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499" name="Google Shape;499;p26">
            <a:hlinkClick action="ppaction://hlinksldjump" r:id="rId4"/>
          </p:cNvPr>
          <p:cNvSpPr/>
          <p:nvPr/>
        </p:nvSpPr>
        <p:spPr>
          <a:xfrm>
            <a:off x="2308917" y="3924237"/>
            <a:ext cx="1281300" cy="863700"/>
          </a:xfrm>
          <a:prstGeom prst="roundRect">
            <a:avLst>
              <a:gd fmla="val 9522" name="adj"/>
            </a:avLst>
          </a:prstGeom>
          <a:solidFill>
            <a:schemeClr val="accent3"/>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500" name="Google Shape;500;p26">
            <a:hlinkClick action="ppaction://hlinkshowjump?jump=previousslide"/>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6">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6"/>
          <p:cNvSpPr/>
          <p:nvPr/>
        </p:nvSpPr>
        <p:spPr>
          <a:xfrm>
            <a:off x="7572831" y="1957022"/>
            <a:ext cx="489900" cy="489900"/>
          </a:xfrm>
          <a:prstGeom prst="round2SameRect">
            <a:avLst>
              <a:gd fmla="val 16667" name="adj1"/>
              <a:gd fmla="val 0" name="adj2"/>
            </a:avLst>
          </a:prstGeom>
          <a:solidFill>
            <a:schemeClr val="accent3"/>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504" name="Google Shape;504;p26">
            <a:hlinkClick action="ppaction://hlinksldjump" r:id="rId5"/>
          </p:cNvPr>
          <p:cNvSpPr/>
          <p:nvPr/>
        </p:nvSpPr>
        <p:spPr>
          <a:xfrm>
            <a:off x="7465917" y="2054987"/>
            <a:ext cx="1281300" cy="863700"/>
          </a:xfrm>
          <a:prstGeom prst="roundRect">
            <a:avLst>
              <a:gd fmla="val 9522" name="adj"/>
            </a:avLst>
          </a:prstGeom>
          <a:solidFill>
            <a:schemeClr val="accent3"/>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505" name="Google Shape;505;p26"/>
          <p:cNvSpPr/>
          <p:nvPr/>
        </p:nvSpPr>
        <p:spPr>
          <a:xfrm>
            <a:off x="4134831" y="1957022"/>
            <a:ext cx="489900" cy="489900"/>
          </a:xfrm>
          <a:prstGeom prst="round2SameRect">
            <a:avLst>
              <a:gd fmla="val 16667" name="adj1"/>
              <a:gd fmla="val 0" name="adj2"/>
            </a:avLst>
          </a:prstGeom>
          <a:solidFill>
            <a:schemeClr val="accent3"/>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506" name="Google Shape;506;p26">
            <a:hlinkClick action="ppaction://hlinksldjump" r:id="rId6"/>
          </p:cNvPr>
          <p:cNvSpPr/>
          <p:nvPr/>
        </p:nvSpPr>
        <p:spPr>
          <a:xfrm>
            <a:off x="4027917" y="2054987"/>
            <a:ext cx="1281300" cy="863700"/>
          </a:xfrm>
          <a:prstGeom prst="roundRect">
            <a:avLst>
              <a:gd fmla="val 9522" name="adj"/>
            </a:avLst>
          </a:prstGeom>
          <a:solidFill>
            <a:schemeClr val="accent3"/>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507" name="Google Shape;507;p26"/>
          <p:cNvSpPr/>
          <p:nvPr/>
        </p:nvSpPr>
        <p:spPr>
          <a:xfrm>
            <a:off x="5853831" y="1957022"/>
            <a:ext cx="489900" cy="489900"/>
          </a:xfrm>
          <a:prstGeom prst="round2SameRect">
            <a:avLst>
              <a:gd fmla="val 16667" name="adj1"/>
              <a:gd fmla="val 0" name="adj2"/>
            </a:avLst>
          </a:prstGeom>
          <a:solidFill>
            <a:schemeClr val="accent3"/>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508" name="Google Shape;508;p26">
            <a:hlinkClick action="ppaction://hlinksldjump" r:id="rId7"/>
          </p:cNvPr>
          <p:cNvSpPr/>
          <p:nvPr/>
        </p:nvSpPr>
        <p:spPr>
          <a:xfrm>
            <a:off x="5746917" y="2054987"/>
            <a:ext cx="1281300" cy="863700"/>
          </a:xfrm>
          <a:prstGeom prst="roundRect">
            <a:avLst>
              <a:gd fmla="val 9522" name="adj"/>
            </a:avLst>
          </a:prstGeom>
          <a:solidFill>
            <a:schemeClr val="accent3"/>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509" name="Google Shape;509;p26"/>
          <p:cNvSpPr/>
          <p:nvPr/>
        </p:nvSpPr>
        <p:spPr>
          <a:xfrm>
            <a:off x="4134831" y="3826222"/>
            <a:ext cx="489900" cy="489900"/>
          </a:xfrm>
          <a:prstGeom prst="round2SameRect">
            <a:avLst>
              <a:gd fmla="val 16667" name="adj1"/>
              <a:gd fmla="val 0" name="adj2"/>
            </a:avLst>
          </a:prstGeom>
          <a:solidFill>
            <a:schemeClr val="accent3"/>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510" name="Google Shape;510;p26">
            <a:hlinkClick action="ppaction://hlinksldjump" r:id="rId8"/>
          </p:cNvPr>
          <p:cNvSpPr/>
          <p:nvPr/>
        </p:nvSpPr>
        <p:spPr>
          <a:xfrm>
            <a:off x="4027917" y="3924187"/>
            <a:ext cx="1281300" cy="863700"/>
          </a:xfrm>
          <a:prstGeom prst="roundRect">
            <a:avLst>
              <a:gd fmla="val 9522" name="adj"/>
            </a:avLst>
          </a:prstGeom>
          <a:solidFill>
            <a:schemeClr val="accent3"/>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511" name="Google Shape;511;p26"/>
          <p:cNvSpPr/>
          <p:nvPr/>
        </p:nvSpPr>
        <p:spPr>
          <a:xfrm>
            <a:off x="7572831" y="3826222"/>
            <a:ext cx="489900" cy="489900"/>
          </a:xfrm>
          <a:prstGeom prst="round2SameRect">
            <a:avLst>
              <a:gd fmla="val 16667" name="adj1"/>
              <a:gd fmla="val 0" name="adj2"/>
            </a:avLst>
          </a:prstGeom>
          <a:solidFill>
            <a:schemeClr val="accent3"/>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512" name="Google Shape;512;p26">
            <a:hlinkClick action="ppaction://hlinksldjump" r:id="rId9"/>
          </p:cNvPr>
          <p:cNvSpPr/>
          <p:nvPr/>
        </p:nvSpPr>
        <p:spPr>
          <a:xfrm>
            <a:off x="7465917" y="3924187"/>
            <a:ext cx="1281300" cy="863700"/>
          </a:xfrm>
          <a:prstGeom prst="roundRect">
            <a:avLst>
              <a:gd fmla="val 9522" name="adj"/>
            </a:avLst>
          </a:prstGeom>
          <a:solidFill>
            <a:schemeClr val="accent3"/>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513" name="Google Shape;513;p26"/>
          <p:cNvSpPr/>
          <p:nvPr/>
        </p:nvSpPr>
        <p:spPr>
          <a:xfrm>
            <a:off x="5820314" y="3826225"/>
            <a:ext cx="489900" cy="489900"/>
          </a:xfrm>
          <a:prstGeom prst="round2SameRect">
            <a:avLst>
              <a:gd fmla="val 16667" name="adj1"/>
              <a:gd fmla="val 0" name="adj2"/>
            </a:avLst>
          </a:prstGeom>
          <a:solidFill>
            <a:schemeClr val="accent3"/>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514" name="Google Shape;514;p26">
            <a:hlinkClick action="ppaction://hlinksldjump" r:id="rId10"/>
          </p:cNvPr>
          <p:cNvSpPr/>
          <p:nvPr/>
        </p:nvSpPr>
        <p:spPr>
          <a:xfrm>
            <a:off x="5746925" y="3924214"/>
            <a:ext cx="1281300" cy="863700"/>
          </a:xfrm>
          <a:prstGeom prst="roundRect">
            <a:avLst>
              <a:gd fmla="val 9522" name="adj"/>
            </a:avLst>
          </a:prstGeom>
          <a:solidFill>
            <a:schemeClr val="accent3"/>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515" name="Google Shape;515;p26"/>
          <p:cNvSpPr txBox="1"/>
          <p:nvPr/>
        </p:nvSpPr>
        <p:spPr>
          <a:xfrm>
            <a:off x="2532875" y="3096850"/>
            <a:ext cx="799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RESUMO</a:t>
            </a:r>
            <a:endParaRPr sz="1000"/>
          </a:p>
        </p:txBody>
      </p:sp>
      <p:sp>
        <p:nvSpPr>
          <p:cNvPr id="516" name="Google Shape;516;p26"/>
          <p:cNvSpPr txBox="1"/>
          <p:nvPr/>
        </p:nvSpPr>
        <p:spPr>
          <a:xfrm>
            <a:off x="4268675" y="3096850"/>
            <a:ext cx="799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TÓPICO 1</a:t>
            </a:r>
            <a:endParaRPr sz="600"/>
          </a:p>
        </p:txBody>
      </p:sp>
      <p:sp>
        <p:nvSpPr>
          <p:cNvPr id="517" name="Google Shape;517;p26"/>
          <p:cNvSpPr txBox="1"/>
          <p:nvPr/>
        </p:nvSpPr>
        <p:spPr>
          <a:xfrm>
            <a:off x="6004475" y="3096838"/>
            <a:ext cx="799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lt2"/>
              </a:buClr>
              <a:buSzPts val="1100"/>
              <a:buFont typeface="Arial"/>
              <a:buNone/>
            </a:pPr>
            <a:r>
              <a:rPr lang="en" sz="1000">
                <a:solidFill>
                  <a:schemeClr val="lt2"/>
                </a:solidFill>
              </a:rPr>
              <a:t>TÓPICO 2</a:t>
            </a:r>
            <a:endParaRPr/>
          </a:p>
        </p:txBody>
      </p:sp>
      <p:sp>
        <p:nvSpPr>
          <p:cNvPr id="518" name="Google Shape;518;p26"/>
          <p:cNvSpPr txBox="1"/>
          <p:nvPr/>
        </p:nvSpPr>
        <p:spPr>
          <a:xfrm>
            <a:off x="5967263" y="4971625"/>
            <a:ext cx="88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TÓPICO 6</a:t>
            </a:r>
            <a:endParaRPr sz="1000"/>
          </a:p>
        </p:txBody>
      </p:sp>
      <p:sp>
        <p:nvSpPr>
          <p:cNvPr id="519" name="Google Shape;519;p26"/>
          <p:cNvSpPr txBox="1"/>
          <p:nvPr/>
        </p:nvSpPr>
        <p:spPr>
          <a:xfrm>
            <a:off x="7740275" y="3096838"/>
            <a:ext cx="799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rPr>
              <a:t>TÓPICO 3</a:t>
            </a:r>
            <a:endParaRPr/>
          </a:p>
        </p:txBody>
      </p:sp>
      <p:sp>
        <p:nvSpPr>
          <p:cNvPr id="520" name="Google Shape;520;p26"/>
          <p:cNvSpPr txBox="1"/>
          <p:nvPr/>
        </p:nvSpPr>
        <p:spPr>
          <a:xfrm>
            <a:off x="2549675" y="4971663"/>
            <a:ext cx="799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rPr>
              <a:t>TÓPICO 4</a:t>
            </a:r>
            <a:endParaRPr/>
          </a:p>
        </p:txBody>
      </p:sp>
      <p:sp>
        <p:nvSpPr>
          <p:cNvPr id="521" name="Google Shape;521;p26"/>
          <p:cNvSpPr txBox="1"/>
          <p:nvPr/>
        </p:nvSpPr>
        <p:spPr>
          <a:xfrm>
            <a:off x="4251925" y="4971613"/>
            <a:ext cx="799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rPr>
              <a:t>TÓPICO 5</a:t>
            </a:r>
            <a:endParaRPr/>
          </a:p>
        </p:txBody>
      </p:sp>
      <p:sp>
        <p:nvSpPr>
          <p:cNvPr id="522" name="Google Shape;522;p26"/>
          <p:cNvSpPr txBox="1"/>
          <p:nvPr/>
        </p:nvSpPr>
        <p:spPr>
          <a:xfrm>
            <a:off x="7664375" y="4971625"/>
            <a:ext cx="88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rPr>
              <a:t>TÓPICO 7</a:t>
            </a:r>
            <a:endParaRPr/>
          </a:p>
        </p:txBody>
      </p:sp>
      <p:pic>
        <p:nvPicPr>
          <p:cNvPr id="523" name="Google Shape;523;p26"/>
          <p:cNvPicPr preferRelativeResize="0"/>
          <p:nvPr/>
        </p:nvPicPr>
        <p:blipFill>
          <a:blip r:embed="rId11">
            <a:alphaModFix/>
          </a:blip>
          <a:stretch>
            <a:fillRect/>
          </a:stretch>
        </p:blipFill>
        <p:spPr>
          <a:xfrm>
            <a:off x="8766963" y="5062538"/>
            <a:ext cx="1533525" cy="1438275"/>
          </a:xfrm>
          <a:prstGeom prst="rect">
            <a:avLst/>
          </a:prstGeom>
          <a:noFill/>
          <a:ln>
            <a:noFill/>
          </a:ln>
        </p:spPr>
      </p:pic>
      <p:pic>
        <p:nvPicPr>
          <p:cNvPr id="524" name="Google Shape;524;p26"/>
          <p:cNvPicPr preferRelativeResize="0"/>
          <p:nvPr/>
        </p:nvPicPr>
        <p:blipFill>
          <a:blip r:embed="rId12">
            <a:alphaModFix/>
          </a:blip>
          <a:stretch>
            <a:fillRect/>
          </a:stretch>
        </p:blipFill>
        <p:spPr>
          <a:xfrm>
            <a:off x="929350" y="119265"/>
            <a:ext cx="294975" cy="294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27"/>
          <p:cNvSpPr txBox="1"/>
          <p:nvPr/>
        </p:nvSpPr>
        <p:spPr>
          <a:xfrm>
            <a:off x="2222325" y="1113875"/>
            <a:ext cx="50070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3200">
                <a:solidFill>
                  <a:schemeClr val="lt2"/>
                </a:solidFill>
                <a:latin typeface="Chivo"/>
                <a:ea typeface="Chivo"/>
                <a:cs typeface="Chivo"/>
                <a:sym typeface="Chivo"/>
              </a:rPr>
              <a:t>GERÊNCIA DE PROJETO</a:t>
            </a:r>
            <a:endParaRPr b="1">
              <a:solidFill>
                <a:schemeClr val="lt2"/>
              </a:solidFill>
              <a:latin typeface="Chivo"/>
              <a:ea typeface="Chivo"/>
              <a:cs typeface="Chivo"/>
              <a:sym typeface="Chivo"/>
            </a:endParaRPr>
          </a:p>
        </p:txBody>
      </p:sp>
      <p:sp>
        <p:nvSpPr>
          <p:cNvPr id="530" name="Google Shape;530;p27">
            <a:hlinkClick action="ppaction://hlinkshowjump?jump=previousslide"/>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7">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7">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7"/>
          <p:cNvSpPr txBox="1"/>
          <p:nvPr/>
        </p:nvSpPr>
        <p:spPr>
          <a:xfrm>
            <a:off x="600675" y="1802250"/>
            <a:ext cx="8250300" cy="7674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hivo"/>
              <a:buChar char="★"/>
            </a:pPr>
            <a:r>
              <a:rPr lang="en" sz="1600">
                <a:solidFill>
                  <a:schemeClr val="lt1"/>
                </a:solidFill>
                <a:latin typeface="Chivo"/>
                <a:ea typeface="Chivo"/>
                <a:cs typeface="Chivo"/>
                <a:sym typeface="Chivo"/>
              </a:rPr>
              <a:t>A gestão de projetos é fundamental para que </a:t>
            </a:r>
            <a:r>
              <a:rPr lang="en" sz="1600">
                <a:solidFill>
                  <a:schemeClr val="lt2"/>
                </a:solidFill>
                <a:latin typeface="Chivo"/>
                <a:ea typeface="Chivo"/>
                <a:cs typeface="Chivo"/>
                <a:sym typeface="Chivo"/>
              </a:rPr>
              <a:t>empreendedores, estudantes e profissionais de várias áreas de conhecimento viabilizem as suas ideias e atividades.</a:t>
            </a:r>
            <a:endParaRPr sz="1600">
              <a:solidFill>
                <a:schemeClr val="lt2"/>
              </a:solidFill>
              <a:latin typeface="Chivo"/>
              <a:ea typeface="Chivo"/>
              <a:cs typeface="Chivo"/>
              <a:sym typeface="Chivo"/>
            </a:endParaRPr>
          </a:p>
          <a:p>
            <a:pPr indent="0" lvl="0" marL="457200" rtl="0" algn="l">
              <a:spcBef>
                <a:spcPts val="0"/>
              </a:spcBef>
              <a:spcAft>
                <a:spcPts val="0"/>
              </a:spcAft>
              <a:buNone/>
            </a:pPr>
            <a:r>
              <a:t/>
            </a:r>
            <a:endParaRPr sz="1800">
              <a:solidFill>
                <a:schemeClr val="lt2"/>
              </a:solidFill>
              <a:latin typeface="Chivo"/>
              <a:ea typeface="Chivo"/>
              <a:cs typeface="Chivo"/>
              <a:sym typeface="Chivo"/>
            </a:endParaRPr>
          </a:p>
          <a:p>
            <a:pPr indent="-330200" lvl="0" marL="457200" rtl="0" algn="l">
              <a:spcBef>
                <a:spcPts val="0"/>
              </a:spcBef>
              <a:spcAft>
                <a:spcPts val="0"/>
              </a:spcAft>
              <a:buSzPts val="1600"/>
              <a:buFont typeface="Chivo"/>
              <a:buChar char="★"/>
            </a:pPr>
            <a:r>
              <a:rPr lang="en" sz="1600">
                <a:solidFill>
                  <a:schemeClr val="lt2"/>
                </a:solidFill>
                <a:latin typeface="Chivo"/>
                <a:ea typeface="Chivo"/>
                <a:cs typeface="Chivo"/>
                <a:sym typeface="Chivo"/>
              </a:rPr>
              <a:t> O gerenciamento correto permite coordenar os membros da equipe, conhecer melhor os </a:t>
            </a:r>
            <a:r>
              <a:rPr lang="en" sz="1600">
                <a:solidFill>
                  <a:schemeClr val="lt1"/>
                </a:solidFill>
                <a:latin typeface="Chivo"/>
                <a:ea typeface="Chivo"/>
                <a:cs typeface="Chivo"/>
                <a:sym typeface="Chivo"/>
              </a:rPr>
              <a:t>indicadores de desempenho</a:t>
            </a:r>
            <a:r>
              <a:rPr lang="en" sz="1600">
                <a:solidFill>
                  <a:schemeClr val="lt2"/>
                </a:solidFill>
                <a:latin typeface="Chivo"/>
                <a:ea typeface="Chivo"/>
                <a:cs typeface="Chivo"/>
                <a:sym typeface="Chivo"/>
              </a:rPr>
              <a:t> e, inclusive, trazer melhorias para o segmento de recursos humanos.</a:t>
            </a:r>
            <a:endParaRPr sz="1600">
              <a:solidFill>
                <a:schemeClr val="lt2"/>
              </a:solidFill>
              <a:latin typeface="Chivo"/>
              <a:ea typeface="Chivo"/>
              <a:cs typeface="Chivo"/>
              <a:sym typeface="Chivo"/>
            </a:endParaRPr>
          </a:p>
          <a:p>
            <a:pPr indent="0" lvl="0" marL="457200" rtl="0" algn="l">
              <a:spcBef>
                <a:spcPts val="0"/>
              </a:spcBef>
              <a:spcAft>
                <a:spcPts val="0"/>
              </a:spcAft>
              <a:buNone/>
            </a:pPr>
            <a:r>
              <a:t/>
            </a:r>
            <a:endParaRPr sz="1800">
              <a:solidFill>
                <a:schemeClr val="lt2"/>
              </a:solidFill>
              <a:latin typeface="Chivo"/>
              <a:ea typeface="Chivo"/>
              <a:cs typeface="Chivo"/>
              <a:sym typeface="Chivo"/>
            </a:endParaRPr>
          </a:p>
          <a:p>
            <a:pPr indent="-330200" lvl="0" marL="457200" rtl="0" algn="l">
              <a:spcBef>
                <a:spcPts val="0"/>
              </a:spcBef>
              <a:spcAft>
                <a:spcPts val="0"/>
              </a:spcAft>
              <a:buClr>
                <a:schemeClr val="lt2"/>
              </a:buClr>
              <a:buSzPts val="1600"/>
              <a:buFont typeface="Chivo"/>
              <a:buChar char="★"/>
            </a:pPr>
            <a:r>
              <a:rPr lang="en" sz="1600">
                <a:solidFill>
                  <a:schemeClr val="lt2"/>
                </a:solidFill>
                <a:latin typeface="Chivo"/>
                <a:ea typeface="Chivo"/>
                <a:cs typeface="Chivo"/>
                <a:sym typeface="Chivo"/>
              </a:rPr>
              <a:t>Quando falamos em gerenciamento de projetos, envolve requisitos como o ciclo de vida de cada projeto, gerenciamento do escopo, metodologias e as funções da equipe do projeto.</a:t>
            </a:r>
            <a:endParaRPr sz="1600">
              <a:solidFill>
                <a:schemeClr val="lt2"/>
              </a:solidFill>
              <a:latin typeface="Chivo"/>
              <a:ea typeface="Chivo"/>
              <a:cs typeface="Chivo"/>
              <a:sym typeface="Chivo"/>
            </a:endParaRPr>
          </a:p>
          <a:p>
            <a:pPr indent="0" lvl="0" marL="914400" rtl="0" algn="l">
              <a:spcBef>
                <a:spcPts val="0"/>
              </a:spcBef>
              <a:spcAft>
                <a:spcPts val="0"/>
              </a:spcAft>
              <a:buNone/>
            </a:pPr>
            <a:r>
              <a:t/>
            </a:r>
            <a:endParaRPr sz="1600">
              <a:solidFill>
                <a:schemeClr val="lt2"/>
              </a:solidFill>
              <a:latin typeface="Chivo"/>
              <a:ea typeface="Chivo"/>
              <a:cs typeface="Chivo"/>
              <a:sym typeface="Chivo"/>
            </a:endParaRPr>
          </a:p>
          <a:p>
            <a:pPr indent="-336550" lvl="0" marL="914400" rtl="0" algn="l">
              <a:spcBef>
                <a:spcPts val="0"/>
              </a:spcBef>
              <a:spcAft>
                <a:spcPts val="0"/>
              </a:spcAft>
              <a:buClr>
                <a:schemeClr val="lt2"/>
              </a:buClr>
              <a:buSzPts val="1700"/>
              <a:buFont typeface="Chivo"/>
              <a:buChar char="❖"/>
            </a:pPr>
            <a:r>
              <a:rPr lang="en" sz="1700">
                <a:solidFill>
                  <a:schemeClr val="lt2"/>
                </a:solidFill>
                <a:latin typeface="Chivo"/>
                <a:ea typeface="Chivo"/>
                <a:cs typeface="Chivo"/>
                <a:sym typeface="Chivo"/>
              </a:rPr>
              <a:t>O que é Gerenciamento de Projetos e para que serve?</a:t>
            </a:r>
            <a:endParaRPr sz="1700">
              <a:solidFill>
                <a:schemeClr val="lt2"/>
              </a:solidFill>
              <a:latin typeface="Chivo"/>
              <a:ea typeface="Chivo"/>
              <a:cs typeface="Chivo"/>
              <a:sym typeface="Chivo"/>
            </a:endParaRPr>
          </a:p>
          <a:p>
            <a:pPr indent="-336550" lvl="0" marL="914400" rtl="0" algn="l">
              <a:spcBef>
                <a:spcPts val="0"/>
              </a:spcBef>
              <a:spcAft>
                <a:spcPts val="0"/>
              </a:spcAft>
              <a:buClr>
                <a:schemeClr val="lt2"/>
              </a:buClr>
              <a:buSzPts val="1700"/>
              <a:buFont typeface="Chivo"/>
              <a:buChar char="❖"/>
            </a:pPr>
            <a:r>
              <a:rPr lang="en" sz="1700">
                <a:solidFill>
                  <a:schemeClr val="lt2"/>
                </a:solidFill>
                <a:latin typeface="Chivo"/>
                <a:ea typeface="Chivo"/>
                <a:cs typeface="Chivo"/>
                <a:sym typeface="Chivo"/>
              </a:rPr>
              <a:t>Qual a diferença entre processo e projeto?</a:t>
            </a:r>
            <a:endParaRPr sz="1700">
              <a:solidFill>
                <a:schemeClr val="lt2"/>
              </a:solidFill>
              <a:latin typeface="Chivo"/>
              <a:ea typeface="Chivo"/>
              <a:cs typeface="Chivo"/>
              <a:sym typeface="Chivo"/>
            </a:endParaRPr>
          </a:p>
          <a:p>
            <a:pPr indent="-336550" lvl="0" marL="914400" rtl="0" algn="l">
              <a:spcBef>
                <a:spcPts val="0"/>
              </a:spcBef>
              <a:spcAft>
                <a:spcPts val="0"/>
              </a:spcAft>
              <a:buClr>
                <a:schemeClr val="lt2"/>
              </a:buClr>
              <a:buSzPts val="1700"/>
              <a:buFont typeface="Chivo"/>
              <a:buChar char="❖"/>
            </a:pPr>
            <a:r>
              <a:rPr lang="en" sz="1700">
                <a:solidFill>
                  <a:schemeClr val="lt2"/>
                </a:solidFill>
                <a:latin typeface="Chivo"/>
                <a:ea typeface="Chivo"/>
                <a:cs typeface="Chivo"/>
                <a:sym typeface="Chivo"/>
              </a:rPr>
              <a:t>Etapas do ciclo de vida do projeto e áreas de gerenciamento;</a:t>
            </a:r>
            <a:endParaRPr sz="1700">
              <a:solidFill>
                <a:schemeClr val="lt2"/>
              </a:solidFill>
              <a:latin typeface="Chivo"/>
              <a:ea typeface="Chivo"/>
              <a:cs typeface="Chivo"/>
              <a:sym typeface="Chivo"/>
            </a:endParaRPr>
          </a:p>
          <a:p>
            <a:pPr indent="0" lvl="0" marL="1371600" rtl="0" algn="l">
              <a:spcBef>
                <a:spcPts val="0"/>
              </a:spcBef>
              <a:spcAft>
                <a:spcPts val="0"/>
              </a:spcAft>
              <a:buNone/>
            </a:pPr>
            <a:r>
              <a:t/>
            </a:r>
            <a:endParaRPr sz="2300">
              <a:solidFill>
                <a:schemeClr val="lt2"/>
              </a:solidFill>
              <a:latin typeface="Chivo"/>
              <a:ea typeface="Chivo"/>
              <a:cs typeface="Chivo"/>
              <a:sym typeface="Chivo"/>
            </a:endParaRPr>
          </a:p>
          <a:p>
            <a:pPr indent="0" lvl="0" marL="457200" rtl="0" algn="l">
              <a:lnSpc>
                <a:spcPct val="115000"/>
              </a:lnSpc>
              <a:spcBef>
                <a:spcPts val="2400"/>
              </a:spcBef>
              <a:spcAft>
                <a:spcPts val="0"/>
              </a:spcAft>
              <a:buNone/>
            </a:pPr>
            <a:r>
              <a:t/>
            </a:r>
            <a:endParaRPr sz="1700">
              <a:solidFill>
                <a:schemeClr val="lt2"/>
              </a:solidFill>
              <a:highlight>
                <a:srgbClr val="EAEAEA"/>
              </a:highlight>
              <a:latin typeface="Chivo"/>
              <a:ea typeface="Chivo"/>
              <a:cs typeface="Chivo"/>
              <a:sym typeface="Chivo"/>
            </a:endParaRPr>
          </a:p>
          <a:p>
            <a:pPr indent="0" lvl="0" marL="457200" rtl="0" algn="l">
              <a:spcBef>
                <a:spcPts val="1800"/>
              </a:spcBef>
              <a:spcAft>
                <a:spcPts val="0"/>
              </a:spcAft>
              <a:buNone/>
            </a:pPr>
            <a:r>
              <a:t/>
            </a:r>
            <a:endParaRPr sz="1800">
              <a:solidFill>
                <a:schemeClr val="lt2"/>
              </a:solidFill>
              <a:latin typeface="Chivo"/>
              <a:ea typeface="Chivo"/>
              <a:cs typeface="Chivo"/>
              <a:sym typeface="Chivo"/>
            </a:endParaRPr>
          </a:p>
          <a:p>
            <a:pPr indent="0" lvl="0" marL="0" rtl="0" algn="l">
              <a:spcBef>
                <a:spcPts val="0"/>
              </a:spcBef>
              <a:spcAft>
                <a:spcPts val="0"/>
              </a:spcAft>
              <a:buNone/>
            </a:pPr>
            <a:r>
              <a:t/>
            </a:r>
            <a:endParaRPr sz="1800">
              <a:solidFill>
                <a:schemeClr val="lt2"/>
              </a:solidFill>
              <a:latin typeface="Chivo"/>
              <a:ea typeface="Chivo"/>
              <a:cs typeface="Chivo"/>
              <a:sym typeface="Chivo"/>
            </a:endParaRPr>
          </a:p>
          <a:p>
            <a:pPr indent="0" lvl="0" marL="0" rtl="0" algn="l">
              <a:spcBef>
                <a:spcPts val="0"/>
              </a:spcBef>
              <a:spcAft>
                <a:spcPts val="0"/>
              </a:spcAft>
              <a:buNone/>
            </a:pPr>
            <a:r>
              <a:t/>
            </a:r>
            <a:endParaRPr sz="1800">
              <a:solidFill>
                <a:schemeClr val="lt2"/>
              </a:solidFill>
              <a:latin typeface="Chivo"/>
              <a:ea typeface="Chivo"/>
              <a:cs typeface="Chivo"/>
              <a:sym typeface="Chivo"/>
            </a:endParaRPr>
          </a:p>
          <a:p>
            <a:pPr indent="0" lvl="0" marL="0" rtl="0" algn="l">
              <a:spcBef>
                <a:spcPts val="0"/>
              </a:spcBef>
              <a:spcAft>
                <a:spcPts val="0"/>
              </a:spcAft>
              <a:buNone/>
            </a:pPr>
            <a:r>
              <a:t/>
            </a:r>
            <a:endParaRPr sz="1800">
              <a:solidFill>
                <a:schemeClr val="lt2"/>
              </a:solidFill>
              <a:latin typeface="Chivo"/>
              <a:ea typeface="Chivo"/>
              <a:cs typeface="Chivo"/>
              <a:sym typeface="Chivo"/>
            </a:endParaRPr>
          </a:p>
          <a:p>
            <a:pPr indent="0" lvl="0" marL="0" rtl="0" algn="l">
              <a:spcBef>
                <a:spcPts val="0"/>
              </a:spcBef>
              <a:spcAft>
                <a:spcPts val="0"/>
              </a:spcAft>
              <a:buNone/>
            </a:pPr>
            <a:r>
              <a:t/>
            </a:r>
            <a:endParaRPr sz="1800">
              <a:solidFill>
                <a:schemeClr val="lt2"/>
              </a:solidFill>
              <a:latin typeface="Chivo"/>
              <a:ea typeface="Chivo"/>
              <a:cs typeface="Chivo"/>
              <a:sym typeface="Chivo"/>
            </a:endParaRPr>
          </a:p>
          <a:p>
            <a:pPr indent="0" lvl="0" marL="0" rtl="0" algn="l">
              <a:spcBef>
                <a:spcPts val="0"/>
              </a:spcBef>
              <a:spcAft>
                <a:spcPts val="0"/>
              </a:spcAft>
              <a:buNone/>
            </a:pPr>
            <a:r>
              <a:t/>
            </a:r>
            <a:endParaRPr sz="1800">
              <a:solidFill>
                <a:schemeClr val="lt2"/>
              </a:solidFill>
              <a:latin typeface="Chivo"/>
              <a:ea typeface="Chivo"/>
              <a:cs typeface="Chivo"/>
              <a:sym typeface="Chivo"/>
            </a:endParaRPr>
          </a:p>
          <a:p>
            <a:pPr indent="0" lvl="0" marL="0" rtl="0" algn="l">
              <a:spcBef>
                <a:spcPts val="0"/>
              </a:spcBef>
              <a:spcAft>
                <a:spcPts val="0"/>
              </a:spcAft>
              <a:buNone/>
            </a:pPr>
            <a:r>
              <a:t/>
            </a:r>
            <a:endParaRPr sz="1800">
              <a:solidFill>
                <a:schemeClr val="lt2"/>
              </a:solidFill>
              <a:latin typeface="Chivo"/>
              <a:ea typeface="Chivo"/>
              <a:cs typeface="Chivo"/>
              <a:sym typeface="Chivo"/>
            </a:endParaRPr>
          </a:p>
          <a:p>
            <a:pPr indent="0" lvl="0" marL="0" rtl="0" algn="l">
              <a:spcBef>
                <a:spcPts val="0"/>
              </a:spcBef>
              <a:spcAft>
                <a:spcPts val="0"/>
              </a:spcAft>
              <a:buNone/>
            </a:pPr>
            <a:r>
              <a:t/>
            </a:r>
            <a:endParaRPr sz="1800">
              <a:solidFill>
                <a:schemeClr val="lt2"/>
              </a:solidFill>
              <a:latin typeface="Chivo"/>
              <a:ea typeface="Chivo"/>
              <a:cs typeface="Chivo"/>
              <a:sym typeface="Chivo"/>
            </a:endParaRPr>
          </a:p>
          <a:p>
            <a:pPr indent="0" lvl="0" marL="0" rtl="0" algn="l">
              <a:spcBef>
                <a:spcPts val="0"/>
              </a:spcBef>
              <a:spcAft>
                <a:spcPts val="0"/>
              </a:spcAft>
              <a:buNone/>
            </a:pPr>
            <a:r>
              <a:t/>
            </a:r>
            <a:endParaRPr sz="1800">
              <a:solidFill>
                <a:schemeClr val="lt2"/>
              </a:solidFill>
              <a:latin typeface="Chivo"/>
              <a:ea typeface="Chivo"/>
              <a:cs typeface="Chivo"/>
              <a:sym typeface="Chivo"/>
            </a:endParaRPr>
          </a:p>
        </p:txBody>
      </p:sp>
      <p:pic>
        <p:nvPicPr>
          <p:cNvPr id="534" name="Google Shape;534;p27"/>
          <p:cNvPicPr preferRelativeResize="0"/>
          <p:nvPr/>
        </p:nvPicPr>
        <p:blipFill>
          <a:blip r:embed="rId3">
            <a:alphaModFix/>
          </a:blip>
          <a:stretch>
            <a:fillRect/>
          </a:stretch>
        </p:blipFill>
        <p:spPr>
          <a:xfrm>
            <a:off x="929350" y="119265"/>
            <a:ext cx="294975" cy="294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28"/>
          <p:cNvSpPr txBox="1"/>
          <p:nvPr/>
        </p:nvSpPr>
        <p:spPr>
          <a:xfrm>
            <a:off x="889475" y="1306450"/>
            <a:ext cx="6748800" cy="584700"/>
          </a:xfrm>
          <a:prstGeom prst="rect">
            <a:avLst/>
          </a:prstGeom>
          <a:noFill/>
          <a:ln>
            <a:noFill/>
          </a:ln>
        </p:spPr>
        <p:txBody>
          <a:bodyPr anchorCtr="0" anchor="ctr" bIns="45700" lIns="91425" spcFirstLastPara="1" rIns="91425" wrap="square" tIns="45700">
            <a:noAutofit/>
          </a:bodyPr>
          <a:lstStyle/>
          <a:p>
            <a:pPr indent="0" lvl="0" marL="1371600" rtl="0" algn="l">
              <a:spcBef>
                <a:spcPts val="0"/>
              </a:spcBef>
              <a:spcAft>
                <a:spcPts val="0"/>
              </a:spcAft>
              <a:buNone/>
            </a:pPr>
            <a:r>
              <a:t/>
            </a:r>
            <a:endParaRPr sz="1700">
              <a:solidFill>
                <a:schemeClr val="lt2"/>
              </a:solidFill>
              <a:latin typeface="Chivo"/>
              <a:ea typeface="Chivo"/>
              <a:cs typeface="Chivo"/>
              <a:sym typeface="Chivo"/>
            </a:endParaRPr>
          </a:p>
          <a:p>
            <a:pPr indent="0" lvl="0" marL="0" rtl="0" algn="l">
              <a:spcBef>
                <a:spcPts val="0"/>
              </a:spcBef>
              <a:spcAft>
                <a:spcPts val="0"/>
              </a:spcAft>
              <a:buNone/>
            </a:pPr>
            <a:r>
              <a:t/>
            </a:r>
            <a:endParaRPr b="1" sz="2000">
              <a:solidFill>
                <a:schemeClr val="lt2"/>
              </a:solidFill>
              <a:latin typeface="Chivo"/>
              <a:ea typeface="Chivo"/>
              <a:cs typeface="Chivo"/>
              <a:sym typeface="Chivo"/>
            </a:endParaRPr>
          </a:p>
          <a:p>
            <a:pPr indent="0" lvl="0" marL="0" rtl="0" algn="l">
              <a:spcBef>
                <a:spcPts val="0"/>
              </a:spcBef>
              <a:spcAft>
                <a:spcPts val="0"/>
              </a:spcAft>
              <a:buNone/>
            </a:pPr>
            <a:r>
              <a:rPr b="1" lang="en" sz="2000">
                <a:solidFill>
                  <a:schemeClr val="lt2"/>
                </a:solidFill>
                <a:latin typeface="Chivo"/>
                <a:ea typeface="Chivo"/>
                <a:cs typeface="Chivo"/>
                <a:sym typeface="Chivo"/>
              </a:rPr>
              <a:t>O que é Gerenciamento de Projetos e para que serve?</a:t>
            </a:r>
            <a:endParaRPr b="1" sz="2000">
              <a:solidFill>
                <a:schemeClr val="lt2"/>
              </a:solidFill>
              <a:latin typeface="Chivo"/>
              <a:ea typeface="Chivo"/>
              <a:cs typeface="Chivo"/>
              <a:sym typeface="Chivo"/>
            </a:endParaRPr>
          </a:p>
          <a:p>
            <a:pPr indent="0" lvl="0" marL="0" marR="0" rtl="0" algn="l">
              <a:spcBef>
                <a:spcPts val="0"/>
              </a:spcBef>
              <a:spcAft>
                <a:spcPts val="0"/>
              </a:spcAft>
              <a:buNone/>
            </a:pPr>
            <a:r>
              <a:t/>
            </a:r>
            <a:endParaRPr b="1" sz="3200">
              <a:solidFill>
                <a:schemeClr val="lt2"/>
              </a:solidFill>
              <a:latin typeface="Chivo"/>
              <a:ea typeface="Chivo"/>
              <a:cs typeface="Chivo"/>
              <a:sym typeface="Chivo"/>
            </a:endParaRPr>
          </a:p>
        </p:txBody>
      </p:sp>
      <p:sp>
        <p:nvSpPr>
          <p:cNvPr id="540" name="Google Shape;540;p28">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txBox="1"/>
          <p:nvPr/>
        </p:nvSpPr>
        <p:spPr>
          <a:xfrm>
            <a:off x="464675" y="1891150"/>
            <a:ext cx="8117100" cy="5269200"/>
          </a:xfrm>
          <a:prstGeom prst="rect">
            <a:avLst/>
          </a:prstGeom>
          <a:noFill/>
          <a:ln>
            <a:noFill/>
          </a:ln>
        </p:spPr>
        <p:txBody>
          <a:bodyPr anchorCtr="0" anchor="t" bIns="91425" lIns="91425" spcFirstLastPara="1" rIns="91425" wrap="square" tIns="91425">
            <a:spAutoFit/>
          </a:bodyPr>
          <a:lstStyle/>
          <a:p>
            <a:pPr indent="-355600" lvl="0" marL="457200" rtl="0" algn="ctr">
              <a:lnSpc>
                <a:spcPct val="90000"/>
              </a:lnSpc>
              <a:spcBef>
                <a:spcPts val="1000"/>
              </a:spcBef>
              <a:spcAft>
                <a:spcPts val="0"/>
              </a:spcAft>
              <a:buClr>
                <a:schemeClr val="lt2"/>
              </a:buClr>
              <a:buSzPts val="2000"/>
              <a:buFont typeface="Chivo"/>
              <a:buChar char="★"/>
            </a:pPr>
            <a:r>
              <a:rPr lang="en" sz="2000">
                <a:solidFill>
                  <a:schemeClr val="lt2"/>
                </a:solidFill>
                <a:latin typeface="Chivo"/>
                <a:ea typeface="Chivo"/>
                <a:cs typeface="Chivo"/>
                <a:sym typeface="Chivo"/>
              </a:rPr>
              <a:t>A gestão de projetos serve para tornar a realização dos projetos mais seguras, rápidas e eficientes. </a:t>
            </a:r>
            <a:endParaRPr sz="2000">
              <a:solidFill>
                <a:schemeClr val="lt2"/>
              </a:solidFill>
              <a:latin typeface="Chivo"/>
              <a:ea typeface="Chivo"/>
              <a:cs typeface="Chivo"/>
              <a:sym typeface="Chivo"/>
            </a:endParaRPr>
          </a:p>
          <a:p>
            <a:pPr indent="0" lvl="0" marL="457200" rtl="0" algn="ctr">
              <a:lnSpc>
                <a:spcPct val="90000"/>
              </a:lnSpc>
              <a:spcBef>
                <a:spcPts val="1000"/>
              </a:spcBef>
              <a:spcAft>
                <a:spcPts val="0"/>
              </a:spcAft>
              <a:buNone/>
            </a:pPr>
            <a:r>
              <a:t/>
            </a:r>
            <a:endParaRPr sz="2000">
              <a:solidFill>
                <a:schemeClr val="lt2"/>
              </a:solidFill>
              <a:latin typeface="Chivo"/>
              <a:ea typeface="Chivo"/>
              <a:cs typeface="Chivo"/>
              <a:sym typeface="Chivo"/>
            </a:endParaRPr>
          </a:p>
          <a:p>
            <a:pPr indent="-355600" lvl="0" marL="457200" rtl="0" algn="ctr">
              <a:lnSpc>
                <a:spcPct val="90000"/>
              </a:lnSpc>
              <a:spcBef>
                <a:spcPts val="1000"/>
              </a:spcBef>
              <a:spcAft>
                <a:spcPts val="0"/>
              </a:spcAft>
              <a:buClr>
                <a:schemeClr val="lt2"/>
              </a:buClr>
              <a:buSzPts val="2000"/>
              <a:buFont typeface="Chivo"/>
              <a:buChar char="★"/>
            </a:pPr>
            <a:r>
              <a:rPr lang="en" sz="2000">
                <a:solidFill>
                  <a:schemeClr val="lt2"/>
                </a:solidFill>
                <a:latin typeface="Chivo"/>
                <a:ea typeface="Chivo"/>
                <a:cs typeface="Chivo"/>
                <a:sym typeface="Chivo"/>
              </a:rPr>
              <a:t>É a reunião de ideias e práticas que servem para planejar, executar, monitorar e finalizar um projeto.</a:t>
            </a:r>
            <a:endParaRPr sz="2000">
              <a:solidFill>
                <a:schemeClr val="lt2"/>
              </a:solidFill>
              <a:latin typeface="Chivo"/>
              <a:ea typeface="Chivo"/>
              <a:cs typeface="Chivo"/>
              <a:sym typeface="Chivo"/>
            </a:endParaRPr>
          </a:p>
          <a:p>
            <a:pPr indent="0" lvl="0" marL="457200" rtl="0" algn="ctr">
              <a:lnSpc>
                <a:spcPct val="90000"/>
              </a:lnSpc>
              <a:spcBef>
                <a:spcPts val="1000"/>
              </a:spcBef>
              <a:spcAft>
                <a:spcPts val="0"/>
              </a:spcAft>
              <a:buNone/>
            </a:pPr>
            <a:r>
              <a:t/>
            </a:r>
            <a:endParaRPr sz="2000">
              <a:solidFill>
                <a:schemeClr val="lt2"/>
              </a:solidFill>
              <a:latin typeface="Chivo"/>
              <a:ea typeface="Chivo"/>
              <a:cs typeface="Chivo"/>
              <a:sym typeface="Chivo"/>
            </a:endParaRPr>
          </a:p>
          <a:p>
            <a:pPr indent="-355600" lvl="0" marL="457200" rtl="0" algn="ctr">
              <a:lnSpc>
                <a:spcPct val="90000"/>
              </a:lnSpc>
              <a:spcBef>
                <a:spcPts val="1000"/>
              </a:spcBef>
              <a:spcAft>
                <a:spcPts val="0"/>
              </a:spcAft>
              <a:buClr>
                <a:schemeClr val="lt2"/>
              </a:buClr>
              <a:buSzPts val="2000"/>
              <a:buFont typeface="Chivo"/>
              <a:buChar char="★"/>
            </a:pPr>
            <a:r>
              <a:rPr lang="en" sz="2000">
                <a:solidFill>
                  <a:schemeClr val="lt2"/>
                </a:solidFill>
                <a:latin typeface="Chivo"/>
                <a:ea typeface="Chivo"/>
                <a:cs typeface="Chivo"/>
                <a:sym typeface="Chivo"/>
              </a:rPr>
              <a:t>Ter uma melhor compreensão sobre o projeto que você tem em mente é a maneira correta</a:t>
            </a:r>
            <a:r>
              <a:rPr b="1" lang="en" sz="2000">
                <a:solidFill>
                  <a:schemeClr val="lt2"/>
                </a:solidFill>
                <a:latin typeface="Chivo"/>
                <a:ea typeface="Chivo"/>
                <a:cs typeface="Chivo"/>
                <a:sym typeface="Chivo"/>
              </a:rPr>
              <a:t> </a:t>
            </a:r>
            <a:r>
              <a:rPr lang="en" sz="2000">
                <a:solidFill>
                  <a:schemeClr val="lt2"/>
                </a:solidFill>
                <a:latin typeface="Chivo"/>
                <a:ea typeface="Chivo"/>
                <a:cs typeface="Chivo"/>
                <a:sym typeface="Chivo"/>
              </a:rPr>
              <a:t>para que ele obtenha o êxito que você espera.</a:t>
            </a:r>
            <a:endParaRPr sz="2000">
              <a:solidFill>
                <a:schemeClr val="lt2"/>
              </a:solidFill>
              <a:latin typeface="Chivo"/>
              <a:ea typeface="Chivo"/>
              <a:cs typeface="Chivo"/>
              <a:sym typeface="Chivo"/>
            </a:endParaRPr>
          </a:p>
          <a:p>
            <a:pPr indent="0" lvl="0" marL="457200" rtl="0" algn="ctr">
              <a:lnSpc>
                <a:spcPct val="90000"/>
              </a:lnSpc>
              <a:spcBef>
                <a:spcPts val="1000"/>
              </a:spcBef>
              <a:spcAft>
                <a:spcPts val="0"/>
              </a:spcAft>
              <a:buNone/>
            </a:pPr>
            <a:r>
              <a:t/>
            </a:r>
            <a:endParaRPr sz="2000">
              <a:solidFill>
                <a:schemeClr val="lt2"/>
              </a:solidFill>
              <a:latin typeface="Chivo"/>
              <a:ea typeface="Chivo"/>
              <a:cs typeface="Chivo"/>
              <a:sym typeface="Chivo"/>
            </a:endParaRPr>
          </a:p>
          <a:p>
            <a:pPr indent="-355600" lvl="0" marL="457200" rtl="0" algn="ctr">
              <a:lnSpc>
                <a:spcPct val="90000"/>
              </a:lnSpc>
              <a:spcBef>
                <a:spcPts val="1000"/>
              </a:spcBef>
              <a:spcAft>
                <a:spcPts val="0"/>
              </a:spcAft>
              <a:buClr>
                <a:schemeClr val="lt2"/>
              </a:buClr>
              <a:buSzPts val="2000"/>
              <a:buFont typeface="Chivo"/>
              <a:buChar char="★"/>
            </a:pPr>
            <a:r>
              <a:rPr lang="en" sz="2000">
                <a:solidFill>
                  <a:schemeClr val="lt2"/>
                </a:solidFill>
                <a:latin typeface="Chivo"/>
                <a:ea typeface="Chivo"/>
                <a:cs typeface="Chivo"/>
                <a:sym typeface="Chivo"/>
              </a:rPr>
              <a:t>É relevante, em um primeiro momento, conhecer uma definição precisa do que significa o conceito de projeto.</a:t>
            </a:r>
            <a:endParaRPr sz="2000">
              <a:solidFill>
                <a:schemeClr val="lt2"/>
              </a:solidFill>
              <a:latin typeface="Chivo"/>
              <a:ea typeface="Chivo"/>
              <a:cs typeface="Chivo"/>
              <a:sym typeface="Chivo"/>
            </a:endParaRPr>
          </a:p>
          <a:p>
            <a:pPr indent="0" lvl="0" marL="0" rtl="0" algn="ctr">
              <a:lnSpc>
                <a:spcPct val="90000"/>
              </a:lnSpc>
              <a:spcBef>
                <a:spcPts val="1000"/>
              </a:spcBef>
              <a:spcAft>
                <a:spcPts val="0"/>
              </a:spcAft>
              <a:buClr>
                <a:schemeClr val="lt2"/>
              </a:buClr>
              <a:buSzPts val="1100"/>
              <a:buFont typeface="Arial"/>
              <a:buNone/>
            </a:pPr>
            <a:r>
              <a:t/>
            </a:r>
            <a:endParaRPr sz="1800">
              <a:solidFill>
                <a:schemeClr val="lt2"/>
              </a:solidFill>
              <a:latin typeface="Chivo"/>
              <a:ea typeface="Chivo"/>
              <a:cs typeface="Chivo"/>
              <a:sym typeface="Chivo"/>
            </a:endParaRPr>
          </a:p>
          <a:p>
            <a:pPr indent="0" lvl="0" marL="0" rtl="0" algn="l">
              <a:spcBef>
                <a:spcPts val="0"/>
              </a:spcBef>
              <a:spcAft>
                <a:spcPts val="0"/>
              </a:spcAft>
              <a:buNone/>
            </a:pPr>
            <a:r>
              <a:t/>
            </a:r>
            <a:endParaRPr/>
          </a:p>
        </p:txBody>
      </p:sp>
      <p:pic>
        <p:nvPicPr>
          <p:cNvPr id="544" name="Google Shape;544;p28"/>
          <p:cNvPicPr preferRelativeResize="0"/>
          <p:nvPr/>
        </p:nvPicPr>
        <p:blipFill>
          <a:blip r:embed="rId4">
            <a:alphaModFix/>
          </a:blip>
          <a:stretch>
            <a:fillRect/>
          </a:stretch>
        </p:blipFill>
        <p:spPr>
          <a:xfrm>
            <a:off x="929350" y="119265"/>
            <a:ext cx="294975" cy="294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29"/>
          <p:cNvSpPr txBox="1"/>
          <p:nvPr/>
        </p:nvSpPr>
        <p:spPr>
          <a:xfrm>
            <a:off x="1335800" y="1313250"/>
            <a:ext cx="5963700" cy="58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sz="2100">
                <a:solidFill>
                  <a:schemeClr val="lt2"/>
                </a:solidFill>
                <a:latin typeface="Chivo"/>
                <a:ea typeface="Chivo"/>
                <a:cs typeface="Chivo"/>
                <a:sym typeface="Chivo"/>
              </a:rPr>
              <a:t>Qual a diferença entre processo e projeto?</a:t>
            </a:r>
            <a:endParaRPr b="1" sz="1800">
              <a:solidFill>
                <a:schemeClr val="lt2"/>
              </a:solidFill>
              <a:latin typeface="Chivo"/>
              <a:ea typeface="Chivo"/>
              <a:cs typeface="Chivo"/>
              <a:sym typeface="Chivo"/>
            </a:endParaRPr>
          </a:p>
        </p:txBody>
      </p:sp>
      <p:sp>
        <p:nvSpPr>
          <p:cNvPr id="550" name="Google Shape;550;p29">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9">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9"/>
          <p:cNvSpPr txBox="1"/>
          <p:nvPr/>
        </p:nvSpPr>
        <p:spPr>
          <a:xfrm>
            <a:off x="740600" y="2103325"/>
            <a:ext cx="7154100" cy="2031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2"/>
              </a:buClr>
              <a:buSzPts val="2000"/>
              <a:buFont typeface="Chivo"/>
              <a:buChar char="★"/>
            </a:pPr>
            <a:r>
              <a:rPr lang="en" sz="2000">
                <a:solidFill>
                  <a:schemeClr val="lt2"/>
                </a:solidFill>
                <a:latin typeface="Chivo"/>
                <a:ea typeface="Chivo"/>
                <a:cs typeface="Chivo"/>
                <a:sym typeface="Chivo"/>
              </a:rPr>
              <a:t>O projeto possui caráter temporário e no final apresenta um único resultado. </a:t>
            </a:r>
            <a:endParaRPr sz="2000">
              <a:solidFill>
                <a:schemeClr val="lt2"/>
              </a:solidFill>
              <a:latin typeface="Chivo"/>
              <a:ea typeface="Chivo"/>
              <a:cs typeface="Chivo"/>
              <a:sym typeface="Chivo"/>
            </a:endParaRPr>
          </a:p>
          <a:p>
            <a:pPr indent="0" lvl="0" marL="0" rtl="0" algn="l">
              <a:spcBef>
                <a:spcPts val="0"/>
              </a:spcBef>
              <a:spcAft>
                <a:spcPts val="0"/>
              </a:spcAft>
              <a:buNone/>
            </a:pPr>
            <a:r>
              <a:t/>
            </a:r>
            <a:endParaRPr sz="2000">
              <a:solidFill>
                <a:schemeClr val="lt2"/>
              </a:solidFill>
              <a:latin typeface="Chivo"/>
              <a:ea typeface="Chivo"/>
              <a:cs typeface="Chivo"/>
              <a:sym typeface="Chivo"/>
            </a:endParaRPr>
          </a:p>
          <a:p>
            <a:pPr indent="0" lvl="0" marL="0" rtl="0" algn="l">
              <a:spcBef>
                <a:spcPts val="0"/>
              </a:spcBef>
              <a:spcAft>
                <a:spcPts val="0"/>
              </a:spcAft>
              <a:buNone/>
            </a:pPr>
            <a:r>
              <a:t/>
            </a:r>
            <a:endParaRPr sz="2000">
              <a:solidFill>
                <a:schemeClr val="lt2"/>
              </a:solidFill>
              <a:latin typeface="Chivo"/>
              <a:ea typeface="Chivo"/>
              <a:cs typeface="Chivo"/>
              <a:sym typeface="Chivo"/>
            </a:endParaRPr>
          </a:p>
          <a:p>
            <a:pPr indent="-355600" lvl="0" marL="457200" rtl="0" algn="l">
              <a:spcBef>
                <a:spcPts val="0"/>
              </a:spcBef>
              <a:spcAft>
                <a:spcPts val="0"/>
              </a:spcAft>
              <a:buClr>
                <a:schemeClr val="lt2"/>
              </a:buClr>
              <a:buSzPts val="2000"/>
              <a:buFont typeface="Chivo"/>
              <a:buChar char="★"/>
            </a:pPr>
            <a:r>
              <a:rPr lang="en" sz="2000">
                <a:solidFill>
                  <a:schemeClr val="lt2"/>
                </a:solidFill>
                <a:latin typeface="Chivo"/>
                <a:ea typeface="Chivo"/>
                <a:cs typeface="Chivo"/>
                <a:sym typeface="Chivo"/>
              </a:rPr>
              <a:t>O processo, por sua vez, é um procedimento contínuo e apresenta resultados que obedecem um padrão.</a:t>
            </a:r>
            <a:endParaRPr>
              <a:latin typeface="Chivo"/>
              <a:ea typeface="Chivo"/>
              <a:cs typeface="Chivo"/>
              <a:sym typeface="Chivo"/>
            </a:endParaRPr>
          </a:p>
        </p:txBody>
      </p:sp>
      <p:pic>
        <p:nvPicPr>
          <p:cNvPr id="554" name="Google Shape;554;p29"/>
          <p:cNvPicPr preferRelativeResize="0"/>
          <p:nvPr/>
        </p:nvPicPr>
        <p:blipFill>
          <a:blip r:embed="rId4">
            <a:alphaModFix/>
          </a:blip>
          <a:stretch>
            <a:fillRect/>
          </a:stretch>
        </p:blipFill>
        <p:spPr>
          <a:xfrm>
            <a:off x="929350" y="119265"/>
            <a:ext cx="294975" cy="294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0">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0">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0">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0"/>
          <p:cNvSpPr txBox="1"/>
          <p:nvPr/>
        </p:nvSpPr>
        <p:spPr>
          <a:xfrm>
            <a:off x="528475" y="1268825"/>
            <a:ext cx="8294700" cy="58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 sz="2100">
                <a:solidFill>
                  <a:schemeClr val="lt2"/>
                </a:solidFill>
                <a:latin typeface="Chivo"/>
                <a:ea typeface="Chivo"/>
                <a:cs typeface="Chivo"/>
                <a:sym typeface="Chivo"/>
              </a:rPr>
              <a:t>Etapas do ciclo de vida do projeto e as áreas de gerenciamento</a:t>
            </a:r>
            <a:endParaRPr b="1" sz="1800">
              <a:solidFill>
                <a:schemeClr val="lt2"/>
              </a:solidFill>
              <a:latin typeface="Chivo"/>
              <a:ea typeface="Chivo"/>
              <a:cs typeface="Chivo"/>
              <a:sym typeface="Chivo"/>
            </a:endParaRPr>
          </a:p>
        </p:txBody>
      </p:sp>
      <p:sp>
        <p:nvSpPr>
          <p:cNvPr id="563" name="Google Shape;563;p30"/>
          <p:cNvSpPr txBox="1"/>
          <p:nvPr/>
        </p:nvSpPr>
        <p:spPr>
          <a:xfrm>
            <a:off x="503600" y="1836700"/>
            <a:ext cx="8294700" cy="4494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2"/>
              </a:buClr>
              <a:buSzPts val="2000"/>
              <a:buFont typeface="Chivo"/>
              <a:buChar char="★"/>
            </a:pPr>
            <a:r>
              <a:rPr lang="en" sz="2000">
                <a:solidFill>
                  <a:schemeClr val="lt2"/>
                </a:solidFill>
                <a:latin typeface="Chivo"/>
                <a:ea typeface="Chivo"/>
                <a:cs typeface="Chivo"/>
                <a:sym typeface="Chivo"/>
              </a:rPr>
              <a:t>Possui um perfil temporário e, um gerenciamento bem feito, sempre levará em conta o ciclo de vida desse projeto.</a:t>
            </a:r>
            <a:endParaRPr sz="2000">
              <a:solidFill>
                <a:schemeClr val="lt2"/>
              </a:solidFill>
              <a:latin typeface="Chivo"/>
              <a:ea typeface="Chivo"/>
              <a:cs typeface="Chivo"/>
              <a:sym typeface="Chivo"/>
            </a:endParaRPr>
          </a:p>
          <a:p>
            <a:pPr indent="0" lvl="0" marL="457200" rtl="0" algn="l">
              <a:spcBef>
                <a:spcPts val="0"/>
              </a:spcBef>
              <a:spcAft>
                <a:spcPts val="0"/>
              </a:spcAft>
              <a:buNone/>
            </a:pPr>
            <a:r>
              <a:t/>
            </a:r>
            <a:endParaRPr sz="2000">
              <a:solidFill>
                <a:schemeClr val="lt2"/>
              </a:solidFill>
              <a:latin typeface="Chivo"/>
              <a:ea typeface="Chivo"/>
              <a:cs typeface="Chivo"/>
              <a:sym typeface="Chivo"/>
            </a:endParaRPr>
          </a:p>
          <a:p>
            <a:pPr indent="-355600" lvl="0" marL="457200" rtl="0" algn="l">
              <a:spcBef>
                <a:spcPts val="0"/>
              </a:spcBef>
              <a:spcAft>
                <a:spcPts val="0"/>
              </a:spcAft>
              <a:buClr>
                <a:schemeClr val="lt2"/>
              </a:buClr>
              <a:buSzPts val="2000"/>
              <a:buFont typeface="Chivo"/>
              <a:buChar char="★"/>
            </a:pPr>
            <a:r>
              <a:rPr lang="en" sz="2000">
                <a:solidFill>
                  <a:schemeClr val="lt2"/>
                </a:solidFill>
                <a:latin typeface="Chivo"/>
                <a:ea typeface="Chivo"/>
                <a:cs typeface="Chivo"/>
                <a:sym typeface="Chivo"/>
              </a:rPr>
              <a:t>O ciclo de vida consiste na separação da gestão do projeto em etapas menores, pois tais etapas permitem determinar o ponto de partida e o período de finalização, conferindo ao referido projeto o caráter transitório que ele exige.</a:t>
            </a:r>
            <a:endParaRPr sz="2000">
              <a:solidFill>
                <a:schemeClr val="lt2"/>
              </a:solidFill>
              <a:latin typeface="Chivo"/>
              <a:ea typeface="Chivo"/>
              <a:cs typeface="Chivo"/>
              <a:sym typeface="Chivo"/>
            </a:endParaRPr>
          </a:p>
          <a:p>
            <a:pPr indent="0" lvl="0" marL="457200" rtl="0" algn="l">
              <a:spcBef>
                <a:spcPts val="0"/>
              </a:spcBef>
              <a:spcAft>
                <a:spcPts val="0"/>
              </a:spcAft>
              <a:buNone/>
            </a:pPr>
            <a:r>
              <a:t/>
            </a:r>
            <a:endParaRPr sz="2000">
              <a:solidFill>
                <a:schemeClr val="lt2"/>
              </a:solidFill>
              <a:latin typeface="Chivo"/>
              <a:ea typeface="Chivo"/>
              <a:cs typeface="Chivo"/>
              <a:sym typeface="Chivo"/>
            </a:endParaRPr>
          </a:p>
          <a:p>
            <a:pPr indent="-355600" lvl="0" marL="457200" rtl="0" algn="l">
              <a:spcBef>
                <a:spcPts val="0"/>
              </a:spcBef>
              <a:spcAft>
                <a:spcPts val="0"/>
              </a:spcAft>
              <a:buClr>
                <a:schemeClr val="lt2"/>
              </a:buClr>
              <a:buSzPts val="2000"/>
              <a:buFont typeface="Chivo"/>
              <a:buChar char="★"/>
            </a:pPr>
            <a:r>
              <a:rPr lang="en" sz="2000">
                <a:solidFill>
                  <a:schemeClr val="lt2"/>
                </a:solidFill>
                <a:latin typeface="Chivo"/>
                <a:ea typeface="Chivo"/>
                <a:cs typeface="Chivo"/>
                <a:sym typeface="Chivo"/>
              </a:rPr>
              <a:t>O ciclo de vida de um projeto são quatro etapas:</a:t>
            </a:r>
            <a:endParaRPr sz="2000">
              <a:solidFill>
                <a:schemeClr val="lt2"/>
              </a:solidFill>
              <a:latin typeface="Chivo"/>
              <a:ea typeface="Chivo"/>
              <a:cs typeface="Chivo"/>
              <a:sym typeface="Chivo"/>
            </a:endParaRPr>
          </a:p>
          <a:p>
            <a:pPr indent="0" lvl="0" marL="457200" rtl="0" algn="l">
              <a:spcBef>
                <a:spcPts val="0"/>
              </a:spcBef>
              <a:spcAft>
                <a:spcPts val="0"/>
              </a:spcAft>
              <a:buNone/>
            </a:pPr>
            <a:r>
              <a:t/>
            </a:r>
            <a:endParaRPr sz="2000">
              <a:solidFill>
                <a:schemeClr val="lt2"/>
              </a:solidFill>
              <a:latin typeface="Chivo"/>
              <a:ea typeface="Chivo"/>
              <a:cs typeface="Chivo"/>
              <a:sym typeface="Chivo"/>
            </a:endParaRPr>
          </a:p>
          <a:p>
            <a:pPr indent="-355600" lvl="0" marL="1371600" rtl="0" algn="l">
              <a:spcBef>
                <a:spcPts val="0"/>
              </a:spcBef>
              <a:spcAft>
                <a:spcPts val="0"/>
              </a:spcAft>
              <a:buClr>
                <a:schemeClr val="lt2"/>
              </a:buClr>
              <a:buSzPts val="2000"/>
              <a:buFont typeface="Chivo"/>
              <a:buAutoNum type="arabicPeriod"/>
            </a:pPr>
            <a:r>
              <a:rPr lang="en" sz="2000">
                <a:solidFill>
                  <a:schemeClr val="lt2"/>
                </a:solidFill>
                <a:latin typeface="Chivo"/>
                <a:ea typeface="Chivo"/>
                <a:cs typeface="Chivo"/>
                <a:sym typeface="Chivo"/>
              </a:rPr>
              <a:t>A fase inicial;</a:t>
            </a:r>
            <a:endParaRPr sz="2000">
              <a:solidFill>
                <a:schemeClr val="lt2"/>
              </a:solidFill>
              <a:latin typeface="Chivo"/>
              <a:ea typeface="Chivo"/>
              <a:cs typeface="Chivo"/>
              <a:sym typeface="Chivo"/>
            </a:endParaRPr>
          </a:p>
          <a:p>
            <a:pPr indent="-355600" lvl="0" marL="1371600" rtl="0" algn="l">
              <a:spcBef>
                <a:spcPts val="0"/>
              </a:spcBef>
              <a:spcAft>
                <a:spcPts val="0"/>
              </a:spcAft>
              <a:buClr>
                <a:schemeClr val="lt2"/>
              </a:buClr>
              <a:buSzPts val="2000"/>
              <a:buFont typeface="Chivo"/>
              <a:buAutoNum type="arabicPeriod"/>
            </a:pPr>
            <a:r>
              <a:rPr lang="en" sz="2000">
                <a:solidFill>
                  <a:schemeClr val="lt2"/>
                </a:solidFill>
                <a:latin typeface="Chivo"/>
                <a:ea typeface="Chivo"/>
                <a:cs typeface="Chivo"/>
                <a:sym typeface="Chivo"/>
              </a:rPr>
              <a:t>A organização e o preparo do projeto;</a:t>
            </a:r>
            <a:endParaRPr sz="2000">
              <a:solidFill>
                <a:schemeClr val="lt2"/>
              </a:solidFill>
              <a:latin typeface="Chivo"/>
              <a:ea typeface="Chivo"/>
              <a:cs typeface="Chivo"/>
              <a:sym typeface="Chivo"/>
            </a:endParaRPr>
          </a:p>
          <a:p>
            <a:pPr indent="-355600" lvl="0" marL="1371600" rtl="0" algn="l">
              <a:spcBef>
                <a:spcPts val="0"/>
              </a:spcBef>
              <a:spcAft>
                <a:spcPts val="0"/>
              </a:spcAft>
              <a:buClr>
                <a:schemeClr val="lt2"/>
              </a:buClr>
              <a:buSzPts val="2000"/>
              <a:buFont typeface="Chivo"/>
              <a:buAutoNum type="arabicPeriod"/>
            </a:pPr>
            <a:r>
              <a:rPr lang="en" sz="2000">
                <a:solidFill>
                  <a:schemeClr val="lt2"/>
                </a:solidFill>
                <a:latin typeface="Chivo"/>
                <a:ea typeface="Chivo"/>
                <a:cs typeface="Chivo"/>
                <a:sym typeface="Chivo"/>
              </a:rPr>
              <a:t>A execução e o monitoramento do projeto;</a:t>
            </a:r>
            <a:endParaRPr sz="2000">
              <a:solidFill>
                <a:schemeClr val="lt2"/>
              </a:solidFill>
              <a:latin typeface="Chivo"/>
              <a:ea typeface="Chivo"/>
              <a:cs typeface="Chivo"/>
              <a:sym typeface="Chivo"/>
            </a:endParaRPr>
          </a:p>
          <a:p>
            <a:pPr indent="-355600" lvl="0" marL="1371600" rtl="0" algn="l">
              <a:spcBef>
                <a:spcPts val="0"/>
              </a:spcBef>
              <a:spcAft>
                <a:spcPts val="0"/>
              </a:spcAft>
              <a:buClr>
                <a:schemeClr val="lt2"/>
              </a:buClr>
              <a:buSzPts val="2000"/>
              <a:buFont typeface="Chivo"/>
              <a:buAutoNum type="arabicPeriod"/>
            </a:pPr>
            <a:r>
              <a:rPr lang="en" sz="2000">
                <a:solidFill>
                  <a:schemeClr val="lt2"/>
                </a:solidFill>
                <a:latin typeface="Chivo"/>
                <a:ea typeface="Chivo"/>
                <a:cs typeface="Chivo"/>
                <a:sym typeface="Chivo"/>
              </a:rPr>
              <a:t>O encerramento do projeto.</a:t>
            </a:r>
            <a:endParaRPr sz="2000">
              <a:solidFill>
                <a:schemeClr val="lt2"/>
              </a:solidFill>
              <a:latin typeface="Chivo"/>
              <a:ea typeface="Chivo"/>
              <a:cs typeface="Chivo"/>
              <a:sym typeface="Chivo"/>
            </a:endParaRPr>
          </a:p>
        </p:txBody>
      </p:sp>
      <p:pic>
        <p:nvPicPr>
          <p:cNvPr id="564" name="Google Shape;564;p30"/>
          <p:cNvPicPr preferRelativeResize="0"/>
          <p:nvPr/>
        </p:nvPicPr>
        <p:blipFill>
          <a:blip r:embed="rId4">
            <a:alphaModFix/>
          </a:blip>
          <a:stretch>
            <a:fillRect/>
          </a:stretch>
        </p:blipFill>
        <p:spPr>
          <a:xfrm>
            <a:off x="929350" y="119265"/>
            <a:ext cx="294975" cy="294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3"/>
          <p:cNvSpPr txBox="1"/>
          <p:nvPr/>
        </p:nvSpPr>
        <p:spPr>
          <a:xfrm>
            <a:off x="1019775" y="1510725"/>
            <a:ext cx="4809000" cy="35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O que é metodologia Scrum? Gerenciamento de Projetos Scrum. Digité.com. Disponível em &lt; https://www.digite.com/pt-br/agile/metodologia-scrum/ &gt;. Acesso em 02 de abril de 2022.</a:t>
            </a:r>
            <a:endParaRPr>
              <a:solidFill>
                <a:schemeClr val="lt2"/>
              </a:solidFill>
            </a:endParaRPr>
          </a:p>
          <a:p>
            <a:pPr indent="0" lvl="0" marL="0" rtl="0" algn="l">
              <a:spcBef>
                <a:spcPts val="0"/>
              </a:spcBef>
              <a:spcAft>
                <a:spcPts val="0"/>
              </a:spcAft>
              <a:buClr>
                <a:schemeClr val="lt2"/>
              </a:buClr>
              <a:buSzPts val="1100"/>
              <a:buFont typeface="Arial"/>
              <a:buNone/>
            </a:pPr>
            <a:r>
              <a:t/>
            </a:r>
            <a:endParaRPr>
              <a:solidFill>
                <a:schemeClr val="lt2"/>
              </a:solidFill>
            </a:endParaRPr>
          </a:p>
          <a:p>
            <a:pPr indent="0" lvl="0" marL="0" rtl="0" algn="l">
              <a:spcBef>
                <a:spcPts val="0"/>
              </a:spcBef>
              <a:spcAft>
                <a:spcPts val="0"/>
              </a:spcAft>
              <a:buNone/>
            </a:pPr>
            <a:r>
              <a:rPr lang="en">
                <a:solidFill>
                  <a:schemeClr val="lt2"/>
                </a:solidFill>
              </a:rPr>
              <a:t>GILLES B. DE PAULA. Tudo sobre Metodologia Scrum: o que é e como essa ferramenta pode te ajudar a poupar tempo e gerir melhor seus projetos. Treasy, 2016. Disponível em &lt; https://www.treasy.com.br/blog/scrum/ &gt;. Acesso em 02 de abril de 2022.</a:t>
            </a:r>
            <a:endParaRPr>
              <a:solidFill>
                <a:schemeClr val="lt2"/>
              </a:solidFill>
            </a:endParaRPr>
          </a:p>
          <a:p>
            <a:pPr indent="0" lvl="0" marL="0" rtl="0" algn="l">
              <a:spcBef>
                <a:spcPts val="0"/>
              </a:spcBef>
              <a:spcAft>
                <a:spcPts val="0"/>
              </a:spcAft>
              <a:buClr>
                <a:schemeClr val="lt2"/>
              </a:buClr>
              <a:buSzPts val="1100"/>
              <a:buFont typeface="Arial"/>
              <a:buNone/>
            </a:pPr>
            <a:r>
              <a:t/>
            </a:r>
            <a:endParaRPr>
              <a:solidFill>
                <a:schemeClr val="lt2"/>
              </a:solidFill>
            </a:endParaRPr>
          </a:p>
          <a:p>
            <a:pPr indent="0" lvl="0" marL="0" rtl="0" algn="l">
              <a:spcBef>
                <a:spcPts val="0"/>
              </a:spcBef>
              <a:spcAft>
                <a:spcPts val="0"/>
              </a:spcAft>
              <a:buClr>
                <a:schemeClr val="lt2"/>
              </a:buClr>
              <a:buSzPts val="1100"/>
              <a:buFont typeface="Arial"/>
              <a:buNone/>
            </a:pPr>
            <a:r>
              <a:rPr lang="en">
                <a:solidFill>
                  <a:schemeClr val="lt2"/>
                </a:solidFill>
              </a:rPr>
              <a:t>Scrum: o que é e como aplicar a metodologia ágil para gestão?. Fia Fundação Instituto de Administração, 2020. Disponível em &lt;https://fia.com.br/blog/scrum/&gt;. Acesso em 02 de abril de 2022. https://fia.com.br/blog/scrum/</a:t>
            </a:r>
            <a:endParaRPr>
              <a:solidFill>
                <a:schemeClr val="lt2"/>
              </a:solidFill>
            </a:endParaRPr>
          </a:p>
          <a:p>
            <a:pPr indent="0" lvl="0" marL="0" rtl="0" algn="l">
              <a:spcBef>
                <a:spcPts val="0"/>
              </a:spcBef>
              <a:spcAft>
                <a:spcPts val="0"/>
              </a:spcAft>
              <a:buNone/>
            </a:pPr>
            <a:r>
              <a:t/>
            </a:r>
            <a:endParaRPr>
              <a:solidFill>
                <a:schemeClr val="lt2"/>
              </a:solidFill>
            </a:endParaRPr>
          </a:p>
        </p:txBody>
      </p:sp>
      <p:sp>
        <p:nvSpPr>
          <p:cNvPr id="237" name="Google Shape;237;p13"/>
          <p:cNvSpPr txBox="1"/>
          <p:nvPr/>
        </p:nvSpPr>
        <p:spPr>
          <a:xfrm>
            <a:off x="1019781" y="762050"/>
            <a:ext cx="13728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Referências</a:t>
            </a:r>
            <a:endParaRPr b="1">
              <a:solidFill>
                <a:srgbClr val="FFFFFF"/>
              </a:solidFill>
              <a:latin typeface="Chivo"/>
              <a:ea typeface="Chivo"/>
              <a:cs typeface="Chivo"/>
              <a:sym typeface="Chivo"/>
            </a:endParaRPr>
          </a:p>
        </p:txBody>
      </p:sp>
      <p:sp>
        <p:nvSpPr>
          <p:cNvPr id="238" name="Google Shape;238;p13">
            <a:hlinkClick action="ppaction://hlinkshowjump?jump=previousslide"/>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13"/>
          <p:cNvPicPr preferRelativeResize="0"/>
          <p:nvPr/>
        </p:nvPicPr>
        <p:blipFill>
          <a:blip r:embed="rId3">
            <a:alphaModFix/>
          </a:blip>
          <a:stretch>
            <a:fillRect/>
          </a:stretch>
        </p:blipFill>
        <p:spPr>
          <a:xfrm>
            <a:off x="6431400" y="2345900"/>
            <a:ext cx="4918749" cy="2984776"/>
          </a:xfrm>
          <a:prstGeom prst="rect">
            <a:avLst/>
          </a:prstGeom>
          <a:noFill/>
          <a:ln>
            <a:noFill/>
          </a:ln>
        </p:spPr>
      </p:pic>
      <p:pic>
        <p:nvPicPr>
          <p:cNvPr id="242" name="Google Shape;242;p13"/>
          <p:cNvPicPr preferRelativeResize="0"/>
          <p:nvPr/>
        </p:nvPicPr>
        <p:blipFill>
          <a:blip r:embed="rId4">
            <a:alphaModFix/>
          </a:blip>
          <a:stretch>
            <a:fillRect/>
          </a:stretch>
        </p:blipFill>
        <p:spPr>
          <a:xfrm>
            <a:off x="929350" y="119265"/>
            <a:ext cx="294975" cy="294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31">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1">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txBox="1"/>
          <p:nvPr/>
        </p:nvSpPr>
        <p:spPr>
          <a:xfrm>
            <a:off x="3179850" y="1268850"/>
            <a:ext cx="2374800" cy="584700"/>
          </a:xfrm>
          <a:prstGeom prst="rect">
            <a:avLst/>
          </a:prstGeom>
          <a:noFill/>
          <a:ln>
            <a:noFill/>
          </a:ln>
        </p:spPr>
        <p:txBody>
          <a:bodyPr anchorCtr="0" anchor="ctr" bIns="45700" lIns="91425" spcFirstLastPara="1" rIns="91425" wrap="square" tIns="45700">
            <a:noAutofit/>
          </a:bodyPr>
          <a:lstStyle/>
          <a:p>
            <a:pPr indent="-355600" lvl="0" marL="457200" rtl="0" algn="l">
              <a:spcBef>
                <a:spcPts val="0"/>
              </a:spcBef>
              <a:spcAft>
                <a:spcPts val="0"/>
              </a:spcAft>
              <a:buClr>
                <a:schemeClr val="lt2"/>
              </a:buClr>
              <a:buSzPts val="2000"/>
              <a:buFont typeface="Chivo"/>
              <a:buAutoNum type="arabicPeriod"/>
            </a:pPr>
            <a:r>
              <a:rPr b="1" lang="en" sz="2000">
                <a:solidFill>
                  <a:schemeClr val="lt2"/>
                </a:solidFill>
                <a:latin typeface="Chivo"/>
                <a:ea typeface="Chivo"/>
                <a:cs typeface="Chivo"/>
                <a:sym typeface="Chivo"/>
              </a:rPr>
              <a:t>A fase inicial</a:t>
            </a:r>
            <a:endParaRPr b="1" sz="1800">
              <a:solidFill>
                <a:schemeClr val="lt2"/>
              </a:solidFill>
              <a:latin typeface="Chivo"/>
              <a:ea typeface="Chivo"/>
              <a:cs typeface="Chivo"/>
              <a:sym typeface="Chivo"/>
            </a:endParaRPr>
          </a:p>
        </p:txBody>
      </p:sp>
      <p:sp>
        <p:nvSpPr>
          <p:cNvPr id="573" name="Google Shape;573;p31"/>
          <p:cNvSpPr txBox="1"/>
          <p:nvPr/>
        </p:nvSpPr>
        <p:spPr>
          <a:xfrm>
            <a:off x="577675" y="2044075"/>
            <a:ext cx="8087400" cy="4494600"/>
          </a:xfrm>
          <a:prstGeom prst="rect">
            <a:avLst/>
          </a:prstGeom>
          <a:noFill/>
          <a:ln>
            <a:noFill/>
          </a:ln>
        </p:spPr>
        <p:txBody>
          <a:bodyPr anchorCtr="0" anchor="ctr" bIns="91425" lIns="91425" spcFirstLastPara="1" rIns="91425" wrap="square" tIns="91425">
            <a:spAutoFit/>
          </a:bodyPr>
          <a:lstStyle/>
          <a:p>
            <a:pPr indent="-355600" lvl="0" marL="457200" rtl="0" algn="l">
              <a:spcBef>
                <a:spcPts val="0"/>
              </a:spcBef>
              <a:spcAft>
                <a:spcPts val="0"/>
              </a:spcAft>
              <a:buClr>
                <a:schemeClr val="lt2"/>
              </a:buClr>
              <a:buSzPts val="2000"/>
              <a:buFont typeface="Chivo"/>
              <a:buChar char="★"/>
            </a:pPr>
            <a:r>
              <a:rPr lang="en" sz="2000">
                <a:solidFill>
                  <a:schemeClr val="lt2"/>
                </a:solidFill>
                <a:latin typeface="Chivo"/>
                <a:ea typeface="Chivo"/>
                <a:cs typeface="Chivo"/>
                <a:sym typeface="Chivo"/>
              </a:rPr>
              <a:t>Denota a etapa em que o projeto começa a ser definido. É nesse momento onde são determinados os motivos, os objetivos e tudo o que é necessário para o andamento das etapas posteriores.</a:t>
            </a:r>
            <a:endParaRPr sz="2000">
              <a:solidFill>
                <a:schemeClr val="lt2"/>
              </a:solidFill>
              <a:latin typeface="Chivo"/>
              <a:ea typeface="Chivo"/>
              <a:cs typeface="Chivo"/>
              <a:sym typeface="Chivo"/>
            </a:endParaRPr>
          </a:p>
          <a:p>
            <a:pPr indent="0" lvl="0" marL="457200" rtl="0" algn="l">
              <a:spcBef>
                <a:spcPts val="0"/>
              </a:spcBef>
              <a:spcAft>
                <a:spcPts val="0"/>
              </a:spcAft>
              <a:buNone/>
            </a:pPr>
            <a:r>
              <a:t/>
            </a:r>
            <a:endParaRPr sz="2000">
              <a:solidFill>
                <a:schemeClr val="lt2"/>
              </a:solidFill>
              <a:latin typeface="Chivo"/>
              <a:ea typeface="Chivo"/>
              <a:cs typeface="Chivo"/>
              <a:sym typeface="Chivo"/>
            </a:endParaRPr>
          </a:p>
          <a:p>
            <a:pPr indent="-355600" lvl="0" marL="457200" rtl="0" algn="l">
              <a:spcBef>
                <a:spcPts val="0"/>
              </a:spcBef>
              <a:spcAft>
                <a:spcPts val="0"/>
              </a:spcAft>
              <a:buClr>
                <a:schemeClr val="lt2"/>
              </a:buClr>
              <a:buSzPts val="2000"/>
              <a:buFont typeface="Chivo"/>
              <a:buChar char="★"/>
            </a:pPr>
            <a:r>
              <a:rPr lang="en" sz="2000">
                <a:solidFill>
                  <a:schemeClr val="lt2"/>
                </a:solidFill>
                <a:latin typeface="Chivo"/>
                <a:ea typeface="Chivo"/>
                <a:cs typeface="Chivo"/>
                <a:sym typeface="Chivo"/>
              </a:rPr>
              <a:t>As possibilidades e as restrições são analisadas e devidamente anotadas, pois isso permite que a abertura do projeto receba o sinal verde. Além disso, é necessário realizar uma previsão de recursos de gerenciamento para o negócio contar com o investimento adequado.</a:t>
            </a:r>
            <a:endParaRPr sz="2000">
              <a:solidFill>
                <a:schemeClr val="lt2"/>
              </a:solidFill>
              <a:latin typeface="Chivo"/>
              <a:ea typeface="Chivo"/>
              <a:cs typeface="Chivo"/>
              <a:sym typeface="Chivo"/>
            </a:endParaRPr>
          </a:p>
          <a:p>
            <a:pPr indent="0" lvl="0" marL="457200" rtl="0" algn="l">
              <a:spcBef>
                <a:spcPts val="0"/>
              </a:spcBef>
              <a:spcAft>
                <a:spcPts val="0"/>
              </a:spcAft>
              <a:buNone/>
            </a:pPr>
            <a:r>
              <a:t/>
            </a:r>
            <a:endParaRPr sz="2000">
              <a:solidFill>
                <a:schemeClr val="lt2"/>
              </a:solidFill>
              <a:latin typeface="Chivo"/>
              <a:ea typeface="Chivo"/>
              <a:cs typeface="Chivo"/>
              <a:sym typeface="Chivo"/>
            </a:endParaRPr>
          </a:p>
          <a:p>
            <a:pPr indent="-355600" lvl="0" marL="457200" rtl="0" algn="l">
              <a:spcBef>
                <a:spcPts val="0"/>
              </a:spcBef>
              <a:spcAft>
                <a:spcPts val="0"/>
              </a:spcAft>
              <a:buClr>
                <a:schemeClr val="lt2"/>
              </a:buClr>
              <a:buSzPts val="2000"/>
              <a:buFont typeface="Chivo"/>
              <a:buChar char="★"/>
            </a:pPr>
            <a:r>
              <a:rPr lang="en" sz="2000">
                <a:solidFill>
                  <a:schemeClr val="lt2"/>
                </a:solidFill>
                <a:latin typeface="Chivo"/>
                <a:ea typeface="Chivo"/>
                <a:cs typeface="Chivo"/>
                <a:sym typeface="Chivo"/>
              </a:rPr>
              <a:t>A área responsável por essa fase inicial conta com membros da equipe que irão efetuar tarefas importantes, tais como a elaboração do cronograma.</a:t>
            </a:r>
            <a:endParaRPr sz="2000">
              <a:solidFill>
                <a:schemeClr val="lt2"/>
              </a:solidFill>
              <a:latin typeface="Chivo"/>
              <a:ea typeface="Chivo"/>
              <a:cs typeface="Chivo"/>
              <a:sym typeface="Chivo"/>
            </a:endParaRPr>
          </a:p>
        </p:txBody>
      </p:sp>
      <p:pic>
        <p:nvPicPr>
          <p:cNvPr id="574" name="Google Shape;574;p31"/>
          <p:cNvPicPr preferRelativeResize="0"/>
          <p:nvPr/>
        </p:nvPicPr>
        <p:blipFill>
          <a:blip r:embed="rId4">
            <a:alphaModFix/>
          </a:blip>
          <a:stretch>
            <a:fillRect/>
          </a:stretch>
        </p:blipFill>
        <p:spPr>
          <a:xfrm>
            <a:off x="929350" y="119265"/>
            <a:ext cx="294975" cy="294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2">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2">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title="2."/>
          <p:cNvSpPr txBox="1"/>
          <p:nvPr/>
        </p:nvSpPr>
        <p:spPr>
          <a:xfrm>
            <a:off x="1347875" y="1436775"/>
            <a:ext cx="6665400" cy="592500"/>
          </a:xfrm>
          <a:prstGeom prst="rect">
            <a:avLst/>
          </a:prstGeom>
          <a:noFill/>
          <a:ln>
            <a:noFill/>
          </a:ln>
        </p:spPr>
        <p:txBody>
          <a:bodyPr anchorCtr="0" anchor="ctr" bIns="45700" lIns="91425" spcFirstLastPara="1" rIns="91425" wrap="square" tIns="45700">
            <a:noAutofit/>
          </a:bodyPr>
          <a:lstStyle/>
          <a:p>
            <a:pPr indent="0" lvl="0" marL="457200" rtl="0" algn="l">
              <a:spcBef>
                <a:spcPts val="0"/>
              </a:spcBef>
              <a:spcAft>
                <a:spcPts val="0"/>
              </a:spcAft>
              <a:buNone/>
            </a:pPr>
            <a:r>
              <a:t/>
            </a:r>
            <a:endParaRPr b="1" sz="2000">
              <a:solidFill>
                <a:schemeClr val="lt2"/>
              </a:solidFill>
              <a:latin typeface="Chivo"/>
              <a:ea typeface="Chivo"/>
              <a:cs typeface="Chivo"/>
              <a:sym typeface="Chivo"/>
            </a:endParaRPr>
          </a:p>
          <a:p>
            <a:pPr indent="-355600" lvl="0" marL="914400" rtl="0" algn="l">
              <a:spcBef>
                <a:spcPts val="0"/>
              </a:spcBef>
              <a:spcAft>
                <a:spcPts val="0"/>
              </a:spcAft>
              <a:buClr>
                <a:schemeClr val="lt2"/>
              </a:buClr>
              <a:buSzPts val="2000"/>
              <a:buFont typeface="Chivo"/>
              <a:buAutoNum type="arabicPeriod" startAt="2"/>
            </a:pPr>
            <a:r>
              <a:rPr b="1" lang="en" sz="2000">
                <a:solidFill>
                  <a:schemeClr val="lt2"/>
                </a:solidFill>
                <a:latin typeface="Chivo"/>
                <a:ea typeface="Chivo"/>
                <a:cs typeface="Chivo"/>
                <a:sym typeface="Chivo"/>
              </a:rPr>
              <a:t>A organização e o preparo do projeto</a:t>
            </a:r>
            <a:endParaRPr b="1" sz="1800">
              <a:solidFill>
                <a:schemeClr val="lt2"/>
              </a:solidFill>
              <a:latin typeface="Chivo"/>
              <a:ea typeface="Chivo"/>
              <a:cs typeface="Chivo"/>
              <a:sym typeface="Chivo"/>
            </a:endParaRPr>
          </a:p>
        </p:txBody>
      </p:sp>
      <p:sp>
        <p:nvSpPr>
          <p:cNvPr id="583" name="Google Shape;583;p32"/>
          <p:cNvSpPr txBox="1"/>
          <p:nvPr/>
        </p:nvSpPr>
        <p:spPr>
          <a:xfrm>
            <a:off x="592475" y="2888350"/>
            <a:ext cx="8176200" cy="32631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2"/>
              </a:buClr>
              <a:buSzPts val="2000"/>
              <a:buFont typeface="Chivo"/>
              <a:buChar char="★"/>
            </a:pPr>
            <a:r>
              <a:rPr lang="en" sz="2000">
                <a:solidFill>
                  <a:schemeClr val="lt2"/>
                </a:solidFill>
                <a:latin typeface="Chivo"/>
                <a:ea typeface="Chivo"/>
                <a:cs typeface="Chivo"/>
                <a:sym typeface="Chivo"/>
              </a:rPr>
              <a:t>Nessa etapa é necessário efetuar a coleta das informações, estipular os custos, determinar quais setores vão realizar atividades específicas e elaborar um cronograma destacando os prazos de trabalho.</a:t>
            </a:r>
            <a:endParaRPr sz="2000">
              <a:solidFill>
                <a:schemeClr val="lt2"/>
              </a:solidFill>
              <a:latin typeface="Chivo"/>
              <a:ea typeface="Chivo"/>
              <a:cs typeface="Chivo"/>
              <a:sym typeface="Chivo"/>
            </a:endParaRPr>
          </a:p>
          <a:p>
            <a:pPr indent="0" lvl="0" marL="0" rtl="0" algn="l">
              <a:spcBef>
                <a:spcPts val="0"/>
              </a:spcBef>
              <a:spcAft>
                <a:spcPts val="0"/>
              </a:spcAft>
              <a:buNone/>
            </a:pPr>
            <a:r>
              <a:t/>
            </a:r>
            <a:endParaRPr sz="2000">
              <a:solidFill>
                <a:schemeClr val="lt2"/>
              </a:solidFill>
              <a:latin typeface="Chivo"/>
              <a:ea typeface="Chivo"/>
              <a:cs typeface="Chivo"/>
              <a:sym typeface="Chivo"/>
            </a:endParaRPr>
          </a:p>
          <a:p>
            <a:pPr indent="-355600" lvl="0" marL="457200" rtl="0" algn="l">
              <a:spcBef>
                <a:spcPts val="0"/>
              </a:spcBef>
              <a:spcAft>
                <a:spcPts val="0"/>
              </a:spcAft>
              <a:buClr>
                <a:schemeClr val="lt2"/>
              </a:buClr>
              <a:buSzPts val="2000"/>
              <a:buFont typeface="Chivo"/>
              <a:buChar char="★"/>
            </a:pPr>
            <a:r>
              <a:rPr lang="en" sz="2000">
                <a:solidFill>
                  <a:schemeClr val="lt2"/>
                </a:solidFill>
                <a:latin typeface="Chivo"/>
                <a:ea typeface="Chivo"/>
                <a:cs typeface="Chivo"/>
                <a:sym typeface="Chivo"/>
              </a:rPr>
              <a:t>Essa fase do ciclo de vida necessita de alguns elementos como documentação, cálculo de custos, definição dos materiais a serem usados, a adoção dos equipamentos necessários e a elaboração de métricas qualitativas.</a:t>
            </a:r>
            <a:endParaRPr sz="2000">
              <a:solidFill>
                <a:schemeClr val="lt2"/>
              </a:solidFill>
              <a:latin typeface="Chivo"/>
              <a:ea typeface="Chivo"/>
              <a:cs typeface="Chivo"/>
              <a:sym typeface="Chivo"/>
            </a:endParaRPr>
          </a:p>
          <a:p>
            <a:pPr indent="0" lvl="0" marL="0" rtl="0" algn="l">
              <a:spcBef>
                <a:spcPts val="0"/>
              </a:spcBef>
              <a:spcAft>
                <a:spcPts val="0"/>
              </a:spcAft>
              <a:buNone/>
            </a:pPr>
            <a:r>
              <a:t/>
            </a:r>
            <a:endParaRPr sz="2000">
              <a:solidFill>
                <a:schemeClr val="lt2"/>
              </a:solidFill>
              <a:latin typeface="Chivo"/>
              <a:ea typeface="Chivo"/>
              <a:cs typeface="Chivo"/>
              <a:sym typeface="Chivo"/>
            </a:endParaRPr>
          </a:p>
        </p:txBody>
      </p:sp>
      <p:pic>
        <p:nvPicPr>
          <p:cNvPr id="584" name="Google Shape;584;p32"/>
          <p:cNvPicPr preferRelativeResize="0"/>
          <p:nvPr/>
        </p:nvPicPr>
        <p:blipFill>
          <a:blip r:embed="rId4">
            <a:alphaModFix/>
          </a:blip>
          <a:stretch>
            <a:fillRect/>
          </a:stretch>
        </p:blipFill>
        <p:spPr>
          <a:xfrm>
            <a:off x="929350" y="119265"/>
            <a:ext cx="294975" cy="294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33">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3" title="2."/>
          <p:cNvSpPr txBox="1"/>
          <p:nvPr/>
        </p:nvSpPr>
        <p:spPr>
          <a:xfrm>
            <a:off x="1451550" y="1333100"/>
            <a:ext cx="6665400" cy="592500"/>
          </a:xfrm>
          <a:prstGeom prst="rect">
            <a:avLst/>
          </a:prstGeom>
          <a:noFill/>
          <a:ln>
            <a:noFill/>
          </a:ln>
        </p:spPr>
        <p:txBody>
          <a:bodyPr anchorCtr="0" anchor="ctr" bIns="45700" lIns="91425" spcFirstLastPara="1" rIns="91425" wrap="square" tIns="45700">
            <a:noAutofit/>
          </a:bodyPr>
          <a:lstStyle/>
          <a:p>
            <a:pPr indent="0" lvl="0" marL="457200" rtl="0" algn="l">
              <a:spcBef>
                <a:spcPts val="0"/>
              </a:spcBef>
              <a:spcAft>
                <a:spcPts val="0"/>
              </a:spcAft>
              <a:buNone/>
            </a:pPr>
            <a:r>
              <a:t/>
            </a:r>
            <a:endParaRPr b="1" sz="2000">
              <a:solidFill>
                <a:schemeClr val="lt2"/>
              </a:solidFill>
              <a:latin typeface="Chivo"/>
              <a:ea typeface="Chivo"/>
              <a:cs typeface="Chivo"/>
              <a:sym typeface="Chivo"/>
            </a:endParaRPr>
          </a:p>
          <a:p>
            <a:pPr indent="-355600" lvl="0" marL="914400" rtl="0" algn="l">
              <a:spcBef>
                <a:spcPts val="0"/>
              </a:spcBef>
              <a:spcAft>
                <a:spcPts val="0"/>
              </a:spcAft>
              <a:buClr>
                <a:schemeClr val="lt2"/>
              </a:buClr>
              <a:buSzPts val="2000"/>
              <a:buFont typeface="Chivo"/>
              <a:buAutoNum type="arabicPeriod" startAt="3"/>
            </a:pPr>
            <a:r>
              <a:rPr b="1" lang="en" sz="2000">
                <a:solidFill>
                  <a:schemeClr val="lt2"/>
                </a:solidFill>
                <a:latin typeface="Chivo"/>
                <a:ea typeface="Chivo"/>
                <a:cs typeface="Chivo"/>
                <a:sym typeface="Chivo"/>
              </a:rPr>
              <a:t>A organização e o preparo do projeto</a:t>
            </a:r>
            <a:endParaRPr b="1" sz="1800">
              <a:solidFill>
                <a:schemeClr val="lt2"/>
              </a:solidFill>
              <a:latin typeface="Chivo"/>
              <a:ea typeface="Chivo"/>
              <a:cs typeface="Chivo"/>
              <a:sym typeface="Chivo"/>
            </a:endParaRPr>
          </a:p>
        </p:txBody>
      </p:sp>
      <p:sp>
        <p:nvSpPr>
          <p:cNvPr id="593" name="Google Shape;593;p33"/>
          <p:cNvSpPr txBox="1"/>
          <p:nvPr/>
        </p:nvSpPr>
        <p:spPr>
          <a:xfrm>
            <a:off x="464675" y="2295875"/>
            <a:ext cx="8398500" cy="4125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2"/>
              </a:buClr>
              <a:buSzPts val="1700"/>
              <a:buFont typeface="Chivo"/>
              <a:buChar char="★"/>
            </a:pPr>
            <a:r>
              <a:rPr lang="en" sz="1700">
                <a:solidFill>
                  <a:schemeClr val="lt2"/>
                </a:solidFill>
                <a:latin typeface="Chivo"/>
                <a:ea typeface="Chivo"/>
                <a:cs typeface="Chivo"/>
                <a:sym typeface="Chivo"/>
              </a:rPr>
              <a:t>Essa fase do ciclo consiste na realização de tudo aquilo que foi planejado e estipulado nas etapas anteriores.</a:t>
            </a:r>
            <a:endParaRPr sz="1700">
              <a:solidFill>
                <a:schemeClr val="lt2"/>
              </a:solidFill>
              <a:latin typeface="Chivo"/>
              <a:ea typeface="Chivo"/>
              <a:cs typeface="Chivo"/>
              <a:sym typeface="Chivo"/>
            </a:endParaRPr>
          </a:p>
          <a:p>
            <a:pPr indent="0" lvl="0" marL="0" rtl="0" algn="l">
              <a:spcBef>
                <a:spcPts val="0"/>
              </a:spcBef>
              <a:spcAft>
                <a:spcPts val="0"/>
              </a:spcAft>
              <a:buClr>
                <a:schemeClr val="lt2"/>
              </a:buClr>
              <a:buSzPts val="1100"/>
              <a:buFont typeface="Arial"/>
              <a:buNone/>
            </a:pPr>
            <a:r>
              <a:t/>
            </a:r>
            <a:endParaRPr sz="1800">
              <a:solidFill>
                <a:schemeClr val="lt2"/>
              </a:solidFill>
              <a:latin typeface="Chivo"/>
              <a:ea typeface="Chivo"/>
              <a:cs typeface="Chivo"/>
              <a:sym typeface="Chivo"/>
            </a:endParaRPr>
          </a:p>
          <a:p>
            <a:pPr indent="-336550" lvl="0" marL="457200" rtl="0" algn="l">
              <a:spcBef>
                <a:spcPts val="0"/>
              </a:spcBef>
              <a:spcAft>
                <a:spcPts val="0"/>
              </a:spcAft>
              <a:buClr>
                <a:schemeClr val="lt2"/>
              </a:buClr>
              <a:buSzPts val="1700"/>
              <a:buFont typeface="Chivo"/>
              <a:buChar char="★"/>
            </a:pPr>
            <a:r>
              <a:rPr lang="en" sz="1700">
                <a:solidFill>
                  <a:schemeClr val="lt2"/>
                </a:solidFill>
                <a:latin typeface="Chivo"/>
                <a:ea typeface="Chivo"/>
                <a:cs typeface="Chivo"/>
                <a:sym typeface="Chivo"/>
              </a:rPr>
              <a:t>Ainda que os planos sobre o projeto estejam devidamente revisados e adequados aos propósitos da equipe, imprevistos ainda podem ocorrer nessa fase. As razões para isso são várias, podendo ser riscos não aguardados ou uma repentina diminuição na capacidade de produtividade na equipe.</a:t>
            </a:r>
            <a:endParaRPr sz="1700">
              <a:solidFill>
                <a:schemeClr val="lt2"/>
              </a:solidFill>
              <a:latin typeface="Chivo"/>
              <a:ea typeface="Chivo"/>
              <a:cs typeface="Chivo"/>
              <a:sym typeface="Chivo"/>
            </a:endParaRPr>
          </a:p>
          <a:p>
            <a:pPr indent="0" lvl="0" marL="0" rtl="0" algn="l">
              <a:spcBef>
                <a:spcPts val="0"/>
              </a:spcBef>
              <a:spcAft>
                <a:spcPts val="0"/>
              </a:spcAft>
              <a:buClr>
                <a:schemeClr val="lt2"/>
              </a:buClr>
              <a:buSzPts val="1100"/>
              <a:buFont typeface="Arial"/>
              <a:buNone/>
            </a:pPr>
            <a:r>
              <a:t/>
            </a:r>
            <a:endParaRPr sz="1700">
              <a:solidFill>
                <a:schemeClr val="lt2"/>
              </a:solidFill>
              <a:latin typeface="Chivo"/>
              <a:ea typeface="Chivo"/>
              <a:cs typeface="Chivo"/>
              <a:sym typeface="Chivo"/>
            </a:endParaRPr>
          </a:p>
          <a:p>
            <a:pPr indent="-336550" lvl="0" marL="457200" rtl="0" algn="l">
              <a:spcBef>
                <a:spcPts val="0"/>
              </a:spcBef>
              <a:spcAft>
                <a:spcPts val="0"/>
              </a:spcAft>
              <a:buClr>
                <a:schemeClr val="lt2"/>
              </a:buClr>
              <a:buSzPts val="1700"/>
              <a:buFont typeface="Chivo"/>
              <a:buChar char="★"/>
            </a:pPr>
            <a:r>
              <a:rPr lang="en" sz="1700">
                <a:solidFill>
                  <a:schemeClr val="lt2"/>
                </a:solidFill>
                <a:latin typeface="Chivo"/>
                <a:ea typeface="Chivo"/>
                <a:cs typeface="Chivo"/>
                <a:sym typeface="Chivo"/>
              </a:rPr>
              <a:t>Quando tais empecilhos surgirem, é necessário efetuar uma análise precisa das suas causas e reestruturar o planejamento. É pertinente também estar ciente de que a etapa de execução denota o momento do ciclo que mais exige recursos humanos e materiais no projeto.</a:t>
            </a:r>
            <a:endParaRPr sz="1700">
              <a:solidFill>
                <a:schemeClr val="lt2"/>
              </a:solidFill>
              <a:latin typeface="Chivo"/>
              <a:ea typeface="Chivo"/>
              <a:cs typeface="Chivo"/>
              <a:sym typeface="Chivo"/>
            </a:endParaRPr>
          </a:p>
          <a:p>
            <a:pPr indent="0" lvl="0" marL="0" rtl="0" algn="l">
              <a:spcBef>
                <a:spcPts val="0"/>
              </a:spcBef>
              <a:spcAft>
                <a:spcPts val="0"/>
              </a:spcAft>
              <a:buClr>
                <a:schemeClr val="lt2"/>
              </a:buClr>
              <a:buSzPts val="1100"/>
              <a:buFont typeface="Arial"/>
              <a:buNone/>
            </a:pPr>
            <a:r>
              <a:t/>
            </a:r>
            <a:endParaRPr sz="1700">
              <a:solidFill>
                <a:schemeClr val="lt2"/>
              </a:solidFill>
              <a:latin typeface="Chivo"/>
              <a:ea typeface="Chivo"/>
              <a:cs typeface="Chivo"/>
              <a:sym typeface="Chivo"/>
            </a:endParaRPr>
          </a:p>
          <a:p>
            <a:pPr indent="0" lvl="0" marL="0" rtl="0" algn="l">
              <a:spcBef>
                <a:spcPts val="0"/>
              </a:spcBef>
              <a:spcAft>
                <a:spcPts val="0"/>
              </a:spcAft>
              <a:buNone/>
            </a:pPr>
            <a:r>
              <a:t/>
            </a:r>
            <a:endParaRPr sz="1700"/>
          </a:p>
        </p:txBody>
      </p:sp>
      <p:pic>
        <p:nvPicPr>
          <p:cNvPr id="594" name="Google Shape;594;p33"/>
          <p:cNvPicPr preferRelativeResize="0"/>
          <p:nvPr/>
        </p:nvPicPr>
        <p:blipFill>
          <a:blip r:embed="rId4">
            <a:alphaModFix/>
          </a:blip>
          <a:stretch>
            <a:fillRect/>
          </a:stretch>
        </p:blipFill>
        <p:spPr>
          <a:xfrm>
            <a:off x="929350" y="119265"/>
            <a:ext cx="294975" cy="294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34">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4">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4">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4"/>
          <p:cNvSpPr txBox="1"/>
          <p:nvPr/>
        </p:nvSpPr>
        <p:spPr>
          <a:xfrm>
            <a:off x="577675" y="2177375"/>
            <a:ext cx="8043000" cy="4340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2"/>
              </a:buClr>
              <a:buSzPts val="1800"/>
              <a:buFont typeface="Chivo"/>
              <a:buChar char="★"/>
            </a:pPr>
            <a:r>
              <a:rPr lang="en" sz="1800">
                <a:solidFill>
                  <a:schemeClr val="lt2"/>
                </a:solidFill>
                <a:latin typeface="Chivo"/>
                <a:ea typeface="Chivo"/>
                <a:cs typeface="Chivo"/>
                <a:sym typeface="Chivo"/>
              </a:rPr>
              <a:t>Após a conclusão das etapas anteriores, das tarefas executadas e do devido monitoramento, o projeto é concluído. Nessa etapa é efetuada a realização da entrega ao cliente, bem como são analisadas as lições aprendidas.</a:t>
            </a:r>
            <a:endParaRPr sz="1800">
              <a:solidFill>
                <a:schemeClr val="lt2"/>
              </a:solidFill>
              <a:latin typeface="Chivo"/>
              <a:ea typeface="Chivo"/>
              <a:cs typeface="Chivo"/>
              <a:sym typeface="Chivo"/>
            </a:endParaRPr>
          </a:p>
          <a:p>
            <a:pPr indent="0" lvl="0" marL="0" rtl="0" algn="l">
              <a:spcBef>
                <a:spcPts val="0"/>
              </a:spcBef>
              <a:spcAft>
                <a:spcPts val="0"/>
              </a:spcAft>
              <a:buClr>
                <a:schemeClr val="lt2"/>
              </a:buClr>
              <a:buSzPts val="1100"/>
              <a:buFont typeface="Arial"/>
              <a:buNone/>
            </a:pPr>
            <a:r>
              <a:t/>
            </a:r>
            <a:endParaRPr sz="1800">
              <a:solidFill>
                <a:schemeClr val="lt2"/>
              </a:solidFill>
              <a:latin typeface="Chivo"/>
              <a:ea typeface="Chivo"/>
              <a:cs typeface="Chivo"/>
              <a:sym typeface="Chivo"/>
            </a:endParaRPr>
          </a:p>
          <a:p>
            <a:pPr indent="-342900" lvl="0" marL="457200" rtl="0" algn="l">
              <a:spcBef>
                <a:spcPts val="0"/>
              </a:spcBef>
              <a:spcAft>
                <a:spcPts val="0"/>
              </a:spcAft>
              <a:buClr>
                <a:schemeClr val="lt2"/>
              </a:buClr>
              <a:buSzPts val="1800"/>
              <a:buFont typeface="Chivo"/>
              <a:buChar char="★"/>
            </a:pPr>
            <a:r>
              <a:rPr lang="en" sz="1800">
                <a:solidFill>
                  <a:schemeClr val="lt2"/>
                </a:solidFill>
                <a:latin typeface="Chivo"/>
                <a:ea typeface="Chivo"/>
                <a:cs typeface="Chivo"/>
                <a:sym typeface="Chivo"/>
              </a:rPr>
              <a:t>Ao efetuar um julgamento crítico do que foi realizado sobre o projeto, os integrantes da equipe estarão aptos a realizarem outros projetos com mais preparo, conhecimento e segurança. É importante, portanto, que a fase do encerramento seja a etapa para analisar os erros e os acertos.</a:t>
            </a:r>
            <a:endParaRPr sz="1800">
              <a:solidFill>
                <a:schemeClr val="lt2"/>
              </a:solidFill>
              <a:latin typeface="Chivo"/>
              <a:ea typeface="Chivo"/>
              <a:cs typeface="Chivo"/>
              <a:sym typeface="Chivo"/>
            </a:endParaRPr>
          </a:p>
          <a:p>
            <a:pPr indent="0" lvl="0" marL="0" rtl="0" algn="l">
              <a:spcBef>
                <a:spcPts val="0"/>
              </a:spcBef>
              <a:spcAft>
                <a:spcPts val="0"/>
              </a:spcAft>
              <a:buClr>
                <a:schemeClr val="lt2"/>
              </a:buClr>
              <a:buSzPts val="1100"/>
              <a:buFont typeface="Arial"/>
              <a:buNone/>
            </a:pPr>
            <a:r>
              <a:t/>
            </a:r>
            <a:endParaRPr sz="1800">
              <a:solidFill>
                <a:schemeClr val="lt2"/>
              </a:solidFill>
              <a:latin typeface="Chivo"/>
              <a:ea typeface="Chivo"/>
              <a:cs typeface="Chivo"/>
              <a:sym typeface="Chivo"/>
            </a:endParaRPr>
          </a:p>
          <a:p>
            <a:pPr indent="-342900" lvl="0" marL="457200" rtl="0" algn="l">
              <a:spcBef>
                <a:spcPts val="0"/>
              </a:spcBef>
              <a:spcAft>
                <a:spcPts val="0"/>
              </a:spcAft>
              <a:buClr>
                <a:schemeClr val="lt2"/>
              </a:buClr>
              <a:buSzPts val="1800"/>
              <a:buFont typeface="Chivo"/>
              <a:buChar char="★"/>
            </a:pPr>
            <a:r>
              <a:rPr lang="en" sz="1800">
                <a:solidFill>
                  <a:schemeClr val="lt2"/>
                </a:solidFill>
                <a:latin typeface="Chivo"/>
                <a:ea typeface="Chivo"/>
                <a:cs typeface="Chivo"/>
                <a:sym typeface="Chivo"/>
              </a:rPr>
              <a:t>Além disso, como um projeto possui obrigatoriamente um perfil temporário, a fase do encerramento representa o fim do ciclo e ainda traz uma série de aprendizados fundamentais que irão auxiliar na condução de trabalhos posteriores.</a:t>
            </a:r>
            <a:endParaRPr/>
          </a:p>
        </p:txBody>
      </p:sp>
      <p:sp>
        <p:nvSpPr>
          <p:cNvPr id="603" name="Google Shape;603;p34" title="2."/>
          <p:cNvSpPr txBox="1"/>
          <p:nvPr/>
        </p:nvSpPr>
        <p:spPr>
          <a:xfrm>
            <a:off x="2318125" y="1377550"/>
            <a:ext cx="4562100" cy="592500"/>
          </a:xfrm>
          <a:prstGeom prst="rect">
            <a:avLst/>
          </a:prstGeom>
          <a:noFill/>
          <a:ln>
            <a:noFill/>
          </a:ln>
        </p:spPr>
        <p:txBody>
          <a:bodyPr anchorCtr="0" anchor="ctr" bIns="45700" lIns="91425" spcFirstLastPara="1" rIns="91425" wrap="square" tIns="45700">
            <a:noAutofit/>
          </a:bodyPr>
          <a:lstStyle/>
          <a:p>
            <a:pPr indent="-355600" lvl="0" marL="914400" rtl="0" algn="l">
              <a:spcBef>
                <a:spcPts val="0"/>
              </a:spcBef>
              <a:spcAft>
                <a:spcPts val="0"/>
              </a:spcAft>
              <a:buClr>
                <a:schemeClr val="lt2"/>
              </a:buClr>
              <a:buSzPts val="2000"/>
              <a:buFont typeface="Chivo"/>
              <a:buAutoNum type="arabicPeriod" startAt="4"/>
            </a:pPr>
            <a:r>
              <a:rPr b="1" lang="en" sz="2000">
                <a:solidFill>
                  <a:schemeClr val="lt2"/>
                </a:solidFill>
                <a:latin typeface="Chivo"/>
                <a:ea typeface="Chivo"/>
                <a:cs typeface="Chivo"/>
                <a:sym typeface="Chivo"/>
              </a:rPr>
              <a:t>O encerramento do projeto</a:t>
            </a:r>
            <a:endParaRPr b="1" sz="1800">
              <a:solidFill>
                <a:schemeClr val="lt2"/>
              </a:solidFill>
              <a:latin typeface="Chivo"/>
              <a:ea typeface="Chivo"/>
              <a:cs typeface="Chivo"/>
              <a:sym typeface="Chivo"/>
            </a:endParaRPr>
          </a:p>
        </p:txBody>
      </p:sp>
      <p:pic>
        <p:nvPicPr>
          <p:cNvPr id="604" name="Google Shape;604;p34"/>
          <p:cNvPicPr preferRelativeResize="0"/>
          <p:nvPr/>
        </p:nvPicPr>
        <p:blipFill>
          <a:blip r:embed="rId4">
            <a:alphaModFix/>
          </a:blip>
          <a:stretch>
            <a:fillRect/>
          </a:stretch>
        </p:blipFill>
        <p:spPr>
          <a:xfrm>
            <a:off x="929350" y="119265"/>
            <a:ext cx="294975" cy="294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35"/>
          <p:cNvSpPr/>
          <p:nvPr/>
        </p:nvSpPr>
        <p:spPr>
          <a:xfrm>
            <a:off x="1766108" y="725325"/>
            <a:ext cx="8659800" cy="422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5"/>
          <p:cNvSpPr/>
          <p:nvPr/>
        </p:nvSpPr>
        <p:spPr>
          <a:xfrm>
            <a:off x="9795410" y="863321"/>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5"/>
          <p:cNvSpPr/>
          <p:nvPr/>
        </p:nvSpPr>
        <p:spPr>
          <a:xfrm>
            <a:off x="9449737" y="981678"/>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2" name="Google Shape;612;p35"/>
          <p:cNvGrpSpPr/>
          <p:nvPr/>
        </p:nvGrpSpPr>
        <p:grpSpPr>
          <a:xfrm>
            <a:off x="10136758" y="873578"/>
            <a:ext cx="132749" cy="132749"/>
            <a:chOff x="2205238" y="-492150"/>
            <a:chExt cx="196200" cy="196200"/>
          </a:xfrm>
        </p:grpSpPr>
        <p:sp>
          <p:nvSpPr>
            <p:cNvPr id="613" name="Google Shape;613;p35"/>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5"/>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5" name="Google Shape;615;p35"/>
          <p:cNvSpPr txBox="1"/>
          <p:nvPr/>
        </p:nvSpPr>
        <p:spPr>
          <a:xfrm>
            <a:off x="1871654" y="774625"/>
            <a:ext cx="17949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TRELLO</a:t>
            </a:r>
            <a:endParaRPr b="1">
              <a:solidFill>
                <a:srgbClr val="FFFFFF"/>
              </a:solidFill>
              <a:latin typeface="Chivo"/>
              <a:ea typeface="Chivo"/>
              <a:cs typeface="Chivo"/>
              <a:sym typeface="Chivo"/>
            </a:endParaRPr>
          </a:p>
        </p:txBody>
      </p:sp>
      <p:sp>
        <p:nvSpPr>
          <p:cNvPr id="616" name="Google Shape;616;p35"/>
          <p:cNvSpPr/>
          <p:nvPr/>
        </p:nvSpPr>
        <p:spPr>
          <a:xfrm>
            <a:off x="2415831" y="1957034"/>
            <a:ext cx="489900" cy="489900"/>
          </a:xfrm>
          <a:prstGeom prst="round2SameRect">
            <a:avLst>
              <a:gd fmla="val 16667" name="adj1"/>
              <a:gd fmla="val 0" name="adj2"/>
            </a:avLst>
          </a:prstGeom>
          <a:solidFill>
            <a:schemeClr val="accent4"/>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617" name="Google Shape;617;p35">
            <a:hlinkClick action="ppaction://hlinksldjump" r:id="rId3"/>
          </p:cNvPr>
          <p:cNvSpPr/>
          <p:nvPr/>
        </p:nvSpPr>
        <p:spPr>
          <a:xfrm>
            <a:off x="2308917" y="2055000"/>
            <a:ext cx="1281300" cy="863700"/>
          </a:xfrm>
          <a:prstGeom prst="roundRect">
            <a:avLst>
              <a:gd fmla="val 9522" name="adj"/>
            </a:avLst>
          </a:prstGeom>
          <a:solidFill>
            <a:schemeClr val="accent4"/>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3000">
                <a:solidFill>
                  <a:schemeClr val="dk1"/>
                </a:solidFill>
                <a:latin typeface="Chivo"/>
                <a:ea typeface="Chivo"/>
                <a:cs typeface="Chivo"/>
                <a:sym typeface="Chivo"/>
              </a:rPr>
              <a:t>1</a:t>
            </a:r>
            <a:endParaRPr i="0" sz="3000" u="none" cap="none" strike="noStrike">
              <a:solidFill>
                <a:schemeClr val="dk1"/>
              </a:solidFill>
              <a:latin typeface="Chivo"/>
              <a:ea typeface="Chivo"/>
              <a:cs typeface="Chivo"/>
              <a:sym typeface="Chivo"/>
            </a:endParaRPr>
          </a:p>
        </p:txBody>
      </p:sp>
      <p:sp>
        <p:nvSpPr>
          <p:cNvPr id="618" name="Google Shape;618;p35">
            <a:hlinkClick action="ppaction://hlinkshowjump?jump=previousslide"/>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5">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5">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1" name="Google Shape;621;p35"/>
          <p:cNvPicPr preferRelativeResize="0"/>
          <p:nvPr/>
        </p:nvPicPr>
        <p:blipFill>
          <a:blip r:embed="rId4">
            <a:alphaModFix/>
          </a:blip>
          <a:stretch>
            <a:fillRect/>
          </a:stretch>
        </p:blipFill>
        <p:spPr>
          <a:xfrm>
            <a:off x="929350" y="119265"/>
            <a:ext cx="294975" cy="294975"/>
          </a:xfrm>
          <a:prstGeom prst="rect">
            <a:avLst/>
          </a:prstGeom>
          <a:noFill/>
          <a:ln>
            <a:noFill/>
          </a:ln>
        </p:spPr>
      </p:pic>
      <p:sp>
        <p:nvSpPr>
          <p:cNvPr id="622" name="Google Shape;622;p35"/>
          <p:cNvSpPr/>
          <p:nvPr/>
        </p:nvSpPr>
        <p:spPr>
          <a:xfrm>
            <a:off x="4060181" y="1957022"/>
            <a:ext cx="489900" cy="489900"/>
          </a:xfrm>
          <a:prstGeom prst="round2SameRect">
            <a:avLst>
              <a:gd fmla="val 16667" name="adj1"/>
              <a:gd fmla="val 0" name="adj2"/>
            </a:avLst>
          </a:prstGeom>
          <a:solidFill>
            <a:schemeClr val="accent4"/>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623" name="Google Shape;623;p35">
            <a:hlinkClick action="ppaction://hlinksldjump" r:id="rId5"/>
          </p:cNvPr>
          <p:cNvSpPr/>
          <p:nvPr/>
        </p:nvSpPr>
        <p:spPr>
          <a:xfrm>
            <a:off x="3953267" y="2054987"/>
            <a:ext cx="1281300" cy="863700"/>
          </a:xfrm>
          <a:prstGeom prst="roundRect">
            <a:avLst>
              <a:gd fmla="val 9522" name="adj"/>
            </a:avLst>
          </a:prstGeom>
          <a:solidFill>
            <a:schemeClr val="accent4"/>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3000">
                <a:solidFill>
                  <a:schemeClr val="dk1"/>
                </a:solidFill>
                <a:latin typeface="Chivo"/>
                <a:ea typeface="Chivo"/>
                <a:cs typeface="Chivo"/>
                <a:sym typeface="Chivo"/>
              </a:rPr>
              <a:t>2</a:t>
            </a:r>
            <a:endParaRPr i="0" sz="3000" u="none" cap="none" strike="noStrike">
              <a:solidFill>
                <a:schemeClr val="dk1"/>
              </a:solidFill>
              <a:latin typeface="Chivo"/>
              <a:ea typeface="Chivo"/>
              <a:cs typeface="Chivo"/>
              <a:sym typeface="Chivo"/>
            </a:endParaRPr>
          </a:p>
        </p:txBody>
      </p:sp>
      <p:sp>
        <p:nvSpPr>
          <p:cNvPr id="624" name="Google Shape;624;p35"/>
          <p:cNvSpPr txBox="1"/>
          <p:nvPr/>
        </p:nvSpPr>
        <p:spPr>
          <a:xfrm>
            <a:off x="2286000" y="3004750"/>
            <a:ext cx="1387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2"/>
                </a:solidFill>
                <a:latin typeface="Chivo"/>
                <a:ea typeface="Chivo"/>
                <a:cs typeface="Chivo"/>
                <a:sym typeface="Chivo"/>
              </a:rPr>
              <a:t>Por que usamos</a:t>
            </a:r>
            <a:endParaRPr sz="900"/>
          </a:p>
        </p:txBody>
      </p:sp>
      <p:sp>
        <p:nvSpPr>
          <p:cNvPr id="625" name="Google Shape;625;p35"/>
          <p:cNvSpPr txBox="1"/>
          <p:nvPr/>
        </p:nvSpPr>
        <p:spPr>
          <a:xfrm>
            <a:off x="3900175" y="3004750"/>
            <a:ext cx="1387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2"/>
                </a:solidFill>
                <a:latin typeface="Chivo"/>
                <a:ea typeface="Chivo"/>
                <a:cs typeface="Chivo"/>
                <a:sym typeface="Chivo"/>
              </a:rPr>
              <a:t>Como organização</a:t>
            </a:r>
            <a:endParaRPr sz="900"/>
          </a:p>
        </p:txBody>
      </p:sp>
      <p:pic>
        <p:nvPicPr>
          <p:cNvPr id="626" name="Google Shape;626;p35"/>
          <p:cNvPicPr preferRelativeResize="0"/>
          <p:nvPr/>
        </p:nvPicPr>
        <p:blipFill>
          <a:blip r:embed="rId6">
            <a:alphaModFix/>
          </a:blip>
          <a:stretch>
            <a:fillRect/>
          </a:stretch>
        </p:blipFill>
        <p:spPr>
          <a:xfrm>
            <a:off x="8735975" y="5038513"/>
            <a:ext cx="1533525" cy="1438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6"/>
          <p:cNvSpPr txBox="1"/>
          <p:nvPr/>
        </p:nvSpPr>
        <p:spPr>
          <a:xfrm>
            <a:off x="464675" y="1313250"/>
            <a:ext cx="819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3200">
                <a:solidFill>
                  <a:schemeClr val="accent4"/>
                </a:solidFill>
                <a:latin typeface="Chivo"/>
                <a:ea typeface="Chivo"/>
                <a:cs typeface="Chivo"/>
                <a:sym typeface="Chivo"/>
              </a:rPr>
              <a:t>TRELLO</a:t>
            </a:r>
            <a:r>
              <a:rPr b="1" lang="en" sz="3200">
                <a:solidFill>
                  <a:schemeClr val="lt2"/>
                </a:solidFill>
                <a:latin typeface="Chivo"/>
                <a:ea typeface="Chivo"/>
                <a:cs typeface="Chivo"/>
                <a:sym typeface="Chivo"/>
              </a:rPr>
              <a:t> | Por que usamos</a:t>
            </a:r>
            <a:endParaRPr b="1">
              <a:solidFill>
                <a:schemeClr val="lt2"/>
              </a:solidFill>
              <a:latin typeface="Chivo"/>
              <a:ea typeface="Chivo"/>
              <a:cs typeface="Chivo"/>
              <a:sym typeface="Chivo"/>
            </a:endParaRPr>
          </a:p>
        </p:txBody>
      </p:sp>
      <p:sp>
        <p:nvSpPr>
          <p:cNvPr id="632" name="Google Shape;632;p36"/>
          <p:cNvSpPr txBox="1"/>
          <p:nvPr/>
        </p:nvSpPr>
        <p:spPr>
          <a:xfrm>
            <a:off x="424800" y="2176200"/>
            <a:ext cx="6968700" cy="3123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000">
                <a:latin typeface="Chivo"/>
                <a:ea typeface="Chivo"/>
                <a:cs typeface="Chivo"/>
                <a:sym typeface="Chivo"/>
              </a:rPr>
              <a:t>Trello e uma ferramenta criada para organizar projetos pessoais e corporativos. </a:t>
            </a:r>
            <a:endParaRPr b="1" sz="2000">
              <a:latin typeface="Chivo"/>
              <a:ea typeface="Chivo"/>
              <a:cs typeface="Chivo"/>
              <a:sym typeface="Chivo"/>
            </a:endParaRPr>
          </a:p>
          <a:p>
            <a:pPr indent="0" lvl="0" marL="0" marR="0" rtl="0" algn="l">
              <a:spcBef>
                <a:spcPts val="0"/>
              </a:spcBef>
              <a:spcAft>
                <a:spcPts val="0"/>
              </a:spcAft>
              <a:buNone/>
            </a:pPr>
            <a:r>
              <a:t/>
            </a:r>
            <a:endParaRPr b="1" sz="2000">
              <a:latin typeface="Chivo"/>
              <a:ea typeface="Chivo"/>
              <a:cs typeface="Chivo"/>
              <a:sym typeface="Chivo"/>
            </a:endParaRPr>
          </a:p>
          <a:p>
            <a:pPr indent="0" lvl="0" marL="0" marR="0" rtl="0" algn="l">
              <a:spcBef>
                <a:spcPts val="0"/>
              </a:spcBef>
              <a:spcAft>
                <a:spcPts val="0"/>
              </a:spcAft>
              <a:buNone/>
            </a:pPr>
            <a:r>
              <a:rPr lang="en" sz="2000">
                <a:latin typeface="Chivo"/>
                <a:ea typeface="Chivo"/>
                <a:cs typeface="Chivo"/>
                <a:sym typeface="Chivo"/>
              </a:rPr>
              <a:t>Decidimos usar-lo a fim de gerenciar melhor a organização do projeto e eliminar papéis.</a:t>
            </a:r>
            <a:endParaRPr sz="2000">
              <a:latin typeface="Chivo"/>
              <a:ea typeface="Chivo"/>
              <a:cs typeface="Chivo"/>
              <a:sym typeface="Chivo"/>
            </a:endParaRPr>
          </a:p>
          <a:p>
            <a:pPr indent="0" lvl="0" marL="0" marR="0" rtl="0" algn="l">
              <a:spcBef>
                <a:spcPts val="0"/>
              </a:spcBef>
              <a:spcAft>
                <a:spcPts val="0"/>
              </a:spcAft>
              <a:buNone/>
            </a:pPr>
            <a:r>
              <a:t/>
            </a:r>
            <a:endParaRPr sz="2000">
              <a:latin typeface="Chivo"/>
              <a:ea typeface="Chivo"/>
              <a:cs typeface="Chivo"/>
              <a:sym typeface="Chivo"/>
            </a:endParaRPr>
          </a:p>
          <a:p>
            <a:pPr indent="0" lvl="0" marL="0" marR="0" rtl="0" algn="l">
              <a:spcBef>
                <a:spcPts val="0"/>
              </a:spcBef>
              <a:spcAft>
                <a:spcPts val="0"/>
              </a:spcAft>
              <a:buNone/>
            </a:pPr>
            <a:r>
              <a:rPr lang="en" sz="2000">
                <a:latin typeface="Chivo"/>
                <a:ea typeface="Chivo"/>
                <a:cs typeface="Chivo"/>
                <a:sym typeface="Chivo"/>
              </a:rPr>
              <a:t>Originalmente o trello foi criado para atender a metodologia Kaban, porém funcionar perfeitamente com o scrum</a:t>
            </a:r>
            <a:endParaRPr sz="2000">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a:p>
            <a:pPr indent="0" lvl="0" marL="0" marR="0" rtl="0" algn="l">
              <a:spcBef>
                <a:spcPts val="0"/>
              </a:spcBef>
              <a:spcAft>
                <a:spcPts val="0"/>
              </a:spcAft>
              <a:buNone/>
            </a:pPr>
            <a:r>
              <a:t/>
            </a:r>
            <a:endParaRPr>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p:txBody>
      </p:sp>
      <p:sp>
        <p:nvSpPr>
          <p:cNvPr id="633" name="Google Shape;633;p36"/>
          <p:cNvSpPr txBox="1"/>
          <p:nvPr/>
        </p:nvSpPr>
        <p:spPr>
          <a:xfrm>
            <a:off x="347673" y="774625"/>
            <a:ext cx="43827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TRELLO </a:t>
            </a:r>
            <a:r>
              <a:rPr b="1" lang="en" sz="1600">
                <a:solidFill>
                  <a:srgbClr val="FFFFFF"/>
                </a:solidFill>
                <a:latin typeface="Chivo"/>
                <a:ea typeface="Chivo"/>
                <a:cs typeface="Chivo"/>
                <a:sym typeface="Chivo"/>
              </a:rPr>
              <a:t>- FUNCIONALIDADE</a:t>
            </a:r>
            <a:endParaRPr b="1">
              <a:solidFill>
                <a:srgbClr val="FFFFFF"/>
              </a:solidFill>
              <a:latin typeface="Chivo"/>
              <a:ea typeface="Chivo"/>
              <a:cs typeface="Chivo"/>
              <a:sym typeface="Chivo"/>
            </a:endParaRPr>
          </a:p>
        </p:txBody>
      </p:sp>
      <p:sp>
        <p:nvSpPr>
          <p:cNvPr id="634" name="Google Shape;634;p36">
            <a:hlinkClick action="ppaction://hlinkshowjump?jump=previousslide"/>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6">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6">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7" name="Google Shape;637;p36"/>
          <p:cNvPicPr preferRelativeResize="0"/>
          <p:nvPr/>
        </p:nvPicPr>
        <p:blipFill>
          <a:blip r:embed="rId3">
            <a:alphaModFix/>
          </a:blip>
          <a:stretch>
            <a:fillRect/>
          </a:stretch>
        </p:blipFill>
        <p:spPr>
          <a:xfrm>
            <a:off x="464675" y="4906438"/>
            <a:ext cx="1533525" cy="1438275"/>
          </a:xfrm>
          <a:prstGeom prst="rect">
            <a:avLst/>
          </a:prstGeom>
          <a:noFill/>
          <a:ln>
            <a:noFill/>
          </a:ln>
        </p:spPr>
      </p:pic>
      <p:pic>
        <p:nvPicPr>
          <p:cNvPr id="638" name="Google Shape;638;p36"/>
          <p:cNvPicPr preferRelativeResize="0"/>
          <p:nvPr/>
        </p:nvPicPr>
        <p:blipFill>
          <a:blip r:embed="rId4">
            <a:alphaModFix/>
          </a:blip>
          <a:stretch>
            <a:fillRect/>
          </a:stretch>
        </p:blipFill>
        <p:spPr>
          <a:xfrm>
            <a:off x="929350" y="119265"/>
            <a:ext cx="294975" cy="294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grpSp>
        <p:nvGrpSpPr>
          <p:cNvPr id="643" name="Google Shape;643;p37"/>
          <p:cNvGrpSpPr/>
          <p:nvPr/>
        </p:nvGrpSpPr>
        <p:grpSpPr>
          <a:xfrm>
            <a:off x="7702875" y="3117125"/>
            <a:ext cx="4325403" cy="2997300"/>
            <a:chOff x="7702875" y="3117125"/>
            <a:chExt cx="4325403" cy="2997300"/>
          </a:xfrm>
        </p:grpSpPr>
        <p:sp>
          <p:nvSpPr>
            <p:cNvPr id="644" name="Google Shape;644;p37"/>
            <p:cNvSpPr/>
            <p:nvPr/>
          </p:nvSpPr>
          <p:spPr>
            <a:xfrm>
              <a:off x="7702875" y="3117125"/>
              <a:ext cx="4325400" cy="29973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7"/>
            <p:cNvSpPr/>
            <p:nvPr/>
          </p:nvSpPr>
          <p:spPr>
            <a:xfrm>
              <a:off x="7702878" y="3117125"/>
              <a:ext cx="4325400" cy="326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7"/>
            <p:cNvSpPr/>
            <p:nvPr/>
          </p:nvSpPr>
          <p:spPr>
            <a:xfrm>
              <a:off x="11414273" y="3216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7"/>
            <p:cNvSpPr/>
            <p:nvPr/>
          </p:nvSpPr>
          <p:spPr>
            <a:xfrm>
              <a:off x="11068599" y="3334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8" name="Google Shape;648;p37"/>
            <p:cNvGrpSpPr/>
            <p:nvPr/>
          </p:nvGrpSpPr>
          <p:grpSpPr>
            <a:xfrm>
              <a:off x="11755620" y="3226553"/>
              <a:ext cx="132749" cy="132749"/>
              <a:chOff x="2205238" y="-492150"/>
              <a:chExt cx="196200" cy="196200"/>
            </a:xfrm>
          </p:grpSpPr>
          <p:sp>
            <p:nvSpPr>
              <p:cNvPr id="649" name="Google Shape;649;p37"/>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7"/>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51" name="Google Shape;651;p37"/>
          <p:cNvSpPr txBox="1"/>
          <p:nvPr/>
        </p:nvSpPr>
        <p:spPr>
          <a:xfrm>
            <a:off x="464675" y="1313250"/>
            <a:ext cx="819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3200">
                <a:solidFill>
                  <a:schemeClr val="accent4"/>
                </a:solidFill>
                <a:latin typeface="Chivo"/>
                <a:ea typeface="Chivo"/>
                <a:cs typeface="Chivo"/>
                <a:sym typeface="Chivo"/>
              </a:rPr>
              <a:t>Como organizamos</a:t>
            </a:r>
            <a:r>
              <a:rPr b="1" lang="en" sz="3200">
                <a:solidFill>
                  <a:schemeClr val="lt2"/>
                </a:solidFill>
                <a:latin typeface="Chivo"/>
                <a:ea typeface="Chivo"/>
                <a:cs typeface="Chivo"/>
                <a:sym typeface="Chivo"/>
              </a:rPr>
              <a:t> | BusSpot</a:t>
            </a:r>
            <a:endParaRPr b="1">
              <a:solidFill>
                <a:schemeClr val="lt2"/>
              </a:solidFill>
              <a:latin typeface="Chivo"/>
              <a:ea typeface="Chivo"/>
              <a:cs typeface="Chivo"/>
              <a:sym typeface="Chivo"/>
            </a:endParaRPr>
          </a:p>
        </p:txBody>
      </p:sp>
      <p:sp>
        <p:nvSpPr>
          <p:cNvPr id="652" name="Google Shape;652;p37"/>
          <p:cNvSpPr txBox="1"/>
          <p:nvPr/>
        </p:nvSpPr>
        <p:spPr>
          <a:xfrm>
            <a:off x="464675" y="2157275"/>
            <a:ext cx="6968700" cy="286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000">
                <a:latin typeface="Chivo"/>
                <a:ea typeface="Chivo"/>
                <a:cs typeface="Chivo"/>
                <a:sym typeface="Chivo"/>
              </a:rPr>
              <a:t>Organização com base na Estrutura do Projeto</a:t>
            </a:r>
            <a:r>
              <a:rPr b="1" lang="en" sz="2000">
                <a:solidFill>
                  <a:srgbClr val="000000"/>
                </a:solidFill>
                <a:latin typeface="Chivo"/>
                <a:ea typeface="Chivo"/>
                <a:cs typeface="Chivo"/>
                <a:sym typeface="Chivo"/>
              </a:rPr>
              <a:t>.</a:t>
            </a:r>
            <a:endParaRPr b="1">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a:p>
            <a:pPr indent="0" lvl="0" marL="0" marR="0" rtl="0" algn="l">
              <a:spcBef>
                <a:spcPts val="0"/>
              </a:spcBef>
              <a:spcAft>
                <a:spcPts val="0"/>
              </a:spcAft>
              <a:buNone/>
            </a:pPr>
            <a:r>
              <a:rPr lang="en" sz="2000">
                <a:latin typeface="Chivo"/>
                <a:ea typeface="Chivo"/>
                <a:cs typeface="Chivo"/>
                <a:sym typeface="Chivo"/>
              </a:rPr>
              <a:t>Utilizamos como base de dados as nossas atividades da EAP para montarmos as sprints e as tarefas.</a:t>
            </a:r>
            <a:endParaRPr>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a:p>
            <a:pPr indent="0" lvl="0" marL="0" marR="0" rtl="0" algn="l">
              <a:spcBef>
                <a:spcPts val="0"/>
              </a:spcBef>
              <a:spcAft>
                <a:spcPts val="0"/>
              </a:spcAft>
              <a:buNone/>
            </a:pPr>
            <a:r>
              <a:rPr lang="en" sz="2000">
                <a:latin typeface="Chivo"/>
                <a:ea typeface="Chivo"/>
                <a:cs typeface="Chivo"/>
                <a:sym typeface="Chivo"/>
              </a:rPr>
              <a:t>Utilizamos também o cronograma de grant para definir as datas de cada tarefa e a matriz de responsabilidade para definir os membros de cada tarefa.</a:t>
            </a:r>
            <a:endParaRPr>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p:txBody>
      </p:sp>
      <p:sp>
        <p:nvSpPr>
          <p:cNvPr id="653" name="Google Shape;653;p37"/>
          <p:cNvSpPr txBox="1"/>
          <p:nvPr/>
        </p:nvSpPr>
        <p:spPr>
          <a:xfrm>
            <a:off x="10532428" y="2189575"/>
            <a:ext cx="16743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solidFill>
                <a:srgbClr val="FFFFFF"/>
              </a:solidFill>
              <a:latin typeface="Chivo"/>
              <a:ea typeface="Chivo"/>
              <a:cs typeface="Chivo"/>
              <a:sym typeface="Chivo"/>
            </a:endParaRPr>
          </a:p>
        </p:txBody>
      </p:sp>
      <p:sp>
        <p:nvSpPr>
          <p:cNvPr id="654" name="Google Shape;654;p37"/>
          <p:cNvSpPr txBox="1"/>
          <p:nvPr/>
        </p:nvSpPr>
        <p:spPr>
          <a:xfrm>
            <a:off x="347673" y="774625"/>
            <a:ext cx="43827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TRELLO </a:t>
            </a:r>
            <a:r>
              <a:rPr b="1" lang="en" sz="1600">
                <a:solidFill>
                  <a:srgbClr val="FFFFFF"/>
                </a:solidFill>
                <a:latin typeface="Chivo"/>
                <a:ea typeface="Chivo"/>
                <a:cs typeface="Chivo"/>
                <a:sym typeface="Chivo"/>
              </a:rPr>
              <a:t>- COMO ORGANIZAMOS</a:t>
            </a:r>
            <a:endParaRPr b="1">
              <a:solidFill>
                <a:srgbClr val="FFFFFF"/>
              </a:solidFill>
              <a:latin typeface="Chivo"/>
              <a:ea typeface="Chivo"/>
              <a:cs typeface="Chivo"/>
              <a:sym typeface="Chivo"/>
            </a:endParaRPr>
          </a:p>
        </p:txBody>
      </p:sp>
      <p:sp>
        <p:nvSpPr>
          <p:cNvPr id="655" name="Google Shape;655;p37">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7">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7">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58" name="Google Shape;658;p37"/>
          <p:cNvPicPr preferRelativeResize="0"/>
          <p:nvPr/>
        </p:nvPicPr>
        <p:blipFill>
          <a:blip r:embed="rId4">
            <a:alphaModFix/>
          </a:blip>
          <a:stretch>
            <a:fillRect/>
          </a:stretch>
        </p:blipFill>
        <p:spPr>
          <a:xfrm>
            <a:off x="7702875" y="3429000"/>
            <a:ext cx="4325400" cy="2685424"/>
          </a:xfrm>
          <a:prstGeom prst="rect">
            <a:avLst/>
          </a:prstGeom>
          <a:noFill/>
          <a:ln>
            <a:noFill/>
          </a:ln>
        </p:spPr>
      </p:pic>
      <p:pic>
        <p:nvPicPr>
          <p:cNvPr id="659" name="Google Shape;659;p37">
            <a:hlinkClick r:id="rId5"/>
          </p:cNvPr>
          <p:cNvPicPr preferRelativeResize="0"/>
          <p:nvPr/>
        </p:nvPicPr>
        <p:blipFill>
          <a:blip r:embed="rId6">
            <a:alphaModFix/>
          </a:blip>
          <a:stretch>
            <a:fillRect/>
          </a:stretch>
        </p:blipFill>
        <p:spPr>
          <a:xfrm>
            <a:off x="2450650" y="5064700"/>
            <a:ext cx="2171873" cy="1221676"/>
          </a:xfrm>
          <a:prstGeom prst="rect">
            <a:avLst/>
          </a:prstGeom>
          <a:noFill/>
          <a:ln>
            <a:noFill/>
          </a:ln>
        </p:spPr>
      </p:pic>
      <p:pic>
        <p:nvPicPr>
          <p:cNvPr id="660" name="Google Shape;660;p37"/>
          <p:cNvPicPr preferRelativeResize="0"/>
          <p:nvPr/>
        </p:nvPicPr>
        <p:blipFill>
          <a:blip r:embed="rId7">
            <a:alphaModFix/>
          </a:blip>
          <a:stretch>
            <a:fillRect/>
          </a:stretch>
        </p:blipFill>
        <p:spPr>
          <a:xfrm>
            <a:off x="464675" y="4906438"/>
            <a:ext cx="1533525" cy="1438275"/>
          </a:xfrm>
          <a:prstGeom prst="rect">
            <a:avLst/>
          </a:prstGeom>
          <a:noFill/>
          <a:ln>
            <a:noFill/>
          </a:ln>
        </p:spPr>
      </p:pic>
      <p:pic>
        <p:nvPicPr>
          <p:cNvPr id="661" name="Google Shape;661;p37"/>
          <p:cNvPicPr preferRelativeResize="0"/>
          <p:nvPr/>
        </p:nvPicPr>
        <p:blipFill>
          <a:blip r:embed="rId8">
            <a:alphaModFix/>
          </a:blip>
          <a:stretch>
            <a:fillRect/>
          </a:stretch>
        </p:blipFill>
        <p:spPr>
          <a:xfrm>
            <a:off x="929350" y="119265"/>
            <a:ext cx="294975" cy="294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38"/>
          <p:cNvSpPr/>
          <p:nvPr/>
        </p:nvSpPr>
        <p:spPr>
          <a:xfrm>
            <a:off x="1766108" y="725325"/>
            <a:ext cx="8659800" cy="4221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8"/>
          <p:cNvSpPr/>
          <p:nvPr/>
        </p:nvSpPr>
        <p:spPr>
          <a:xfrm>
            <a:off x="9795410" y="863321"/>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8"/>
          <p:cNvSpPr/>
          <p:nvPr/>
        </p:nvSpPr>
        <p:spPr>
          <a:xfrm>
            <a:off x="9449737" y="981678"/>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9" name="Google Shape;669;p38"/>
          <p:cNvGrpSpPr/>
          <p:nvPr/>
        </p:nvGrpSpPr>
        <p:grpSpPr>
          <a:xfrm>
            <a:off x="10136758" y="873578"/>
            <a:ext cx="132749" cy="132749"/>
            <a:chOff x="2205238" y="-492150"/>
            <a:chExt cx="196200" cy="196200"/>
          </a:xfrm>
        </p:grpSpPr>
        <p:sp>
          <p:nvSpPr>
            <p:cNvPr id="670" name="Google Shape;670;p38"/>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8"/>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72" name="Google Shape;672;p38"/>
          <p:cNvSpPr txBox="1"/>
          <p:nvPr/>
        </p:nvSpPr>
        <p:spPr>
          <a:xfrm>
            <a:off x="1871645" y="774625"/>
            <a:ext cx="42975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Ferramentas de gerência de Projeto</a:t>
            </a:r>
            <a:endParaRPr b="1">
              <a:solidFill>
                <a:srgbClr val="FFFFFF"/>
              </a:solidFill>
              <a:latin typeface="Chivo"/>
              <a:ea typeface="Chivo"/>
              <a:cs typeface="Chivo"/>
              <a:sym typeface="Chivo"/>
            </a:endParaRPr>
          </a:p>
        </p:txBody>
      </p:sp>
      <p:sp>
        <p:nvSpPr>
          <p:cNvPr id="673" name="Google Shape;673;p38"/>
          <p:cNvSpPr/>
          <p:nvPr/>
        </p:nvSpPr>
        <p:spPr>
          <a:xfrm>
            <a:off x="2415831" y="1957034"/>
            <a:ext cx="489900" cy="489900"/>
          </a:xfrm>
          <a:prstGeom prst="round2SameRect">
            <a:avLst>
              <a:gd fmla="val 16667" name="adj1"/>
              <a:gd fmla="val 0" name="adj2"/>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674" name="Google Shape;674;p38">
            <a:hlinkClick action="ppaction://hlinksldjump" r:id="rId3"/>
          </p:cNvPr>
          <p:cNvSpPr/>
          <p:nvPr/>
        </p:nvSpPr>
        <p:spPr>
          <a:xfrm>
            <a:off x="2308917" y="2055000"/>
            <a:ext cx="1281300" cy="863700"/>
          </a:xfrm>
          <a:prstGeom prst="roundRect">
            <a:avLst>
              <a:gd fmla="val 9522" name="adj"/>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3000">
                <a:solidFill>
                  <a:schemeClr val="dk1"/>
                </a:solidFill>
                <a:latin typeface="Chivo"/>
                <a:ea typeface="Chivo"/>
                <a:cs typeface="Chivo"/>
                <a:sym typeface="Chivo"/>
              </a:rPr>
              <a:t>1</a:t>
            </a:r>
            <a:endParaRPr i="0" sz="3000" u="none" cap="none" strike="noStrike">
              <a:solidFill>
                <a:schemeClr val="dk1"/>
              </a:solidFill>
              <a:latin typeface="Chivo"/>
              <a:ea typeface="Chivo"/>
              <a:cs typeface="Chivo"/>
              <a:sym typeface="Chivo"/>
            </a:endParaRPr>
          </a:p>
        </p:txBody>
      </p:sp>
      <p:sp>
        <p:nvSpPr>
          <p:cNvPr id="675" name="Google Shape;675;p38"/>
          <p:cNvSpPr/>
          <p:nvPr/>
        </p:nvSpPr>
        <p:spPr>
          <a:xfrm>
            <a:off x="4192731" y="2006022"/>
            <a:ext cx="489900" cy="489900"/>
          </a:xfrm>
          <a:prstGeom prst="round2SameRect">
            <a:avLst>
              <a:gd fmla="val 16667" name="adj1"/>
              <a:gd fmla="val 0" name="adj2"/>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676" name="Google Shape;676;p38">
            <a:hlinkClick action="ppaction://hlinksldjump" r:id="rId4"/>
          </p:cNvPr>
          <p:cNvSpPr/>
          <p:nvPr/>
        </p:nvSpPr>
        <p:spPr>
          <a:xfrm>
            <a:off x="4085817" y="2103987"/>
            <a:ext cx="1281300" cy="863700"/>
          </a:xfrm>
          <a:prstGeom prst="roundRect">
            <a:avLst>
              <a:gd fmla="val 9522" name="adj"/>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3000">
                <a:solidFill>
                  <a:schemeClr val="dk1"/>
                </a:solidFill>
                <a:latin typeface="Chivo"/>
                <a:ea typeface="Chivo"/>
                <a:cs typeface="Chivo"/>
                <a:sym typeface="Chivo"/>
              </a:rPr>
              <a:t>2</a:t>
            </a:r>
            <a:endParaRPr i="0" sz="3000" u="none" cap="none" strike="noStrike">
              <a:solidFill>
                <a:schemeClr val="dk1"/>
              </a:solidFill>
              <a:latin typeface="Chivo"/>
              <a:ea typeface="Chivo"/>
              <a:cs typeface="Chivo"/>
              <a:sym typeface="Chivo"/>
            </a:endParaRPr>
          </a:p>
        </p:txBody>
      </p:sp>
      <p:sp>
        <p:nvSpPr>
          <p:cNvPr id="677" name="Google Shape;677;p38"/>
          <p:cNvSpPr/>
          <p:nvPr/>
        </p:nvSpPr>
        <p:spPr>
          <a:xfrm>
            <a:off x="5806131" y="1994784"/>
            <a:ext cx="489900" cy="489900"/>
          </a:xfrm>
          <a:prstGeom prst="round2SameRect">
            <a:avLst>
              <a:gd fmla="val 16667" name="adj1"/>
              <a:gd fmla="val 0" name="adj2"/>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678" name="Google Shape;678;p38">
            <a:hlinkClick action="ppaction://hlinksldjump" r:id="rId5"/>
          </p:cNvPr>
          <p:cNvSpPr/>
          <p:nvPr/>
        </p:nvSpPr>
        <p:spPr>
          <a:xfrm>
            <a:off x="5699217" y="2092750"/>
            <a:ext cx="1281300" cy="863700"/>
          </a:xfrm>
          <a:prstGeom prst="roundRect">
            <a:avLst>
              <a:gd fmla="val 9522" name="adj"/>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3000">
                <a:solidFill>
                  <a:schemeClr val="dk1"/>
                </a:solidFill>
                <a:latin typeface="Chivo"/>
                <a:ea typeface="Chivo"/>
                <a:cs typeface="Chivo"/>
                <a:sym typeface="Chivo"/>
              </a:rPr>
              <a:t>3</a:t>
            </a:r>
            <a:endParaRPr i="0" sz="3000" u="none" cap="none" strike="noStrike">
              <a:solidFill>
                <a:schemeClr val="dk1"/>
              </a:solidFill>
              <a:latin typeface="Chivo"/>
              <a:ea typeface="Chivo"/>
              <a:cs typeface="Chivo"/>
              <a:sym typeface="Chivo"/>
            </a:endParaRPr>
          </a:p>
        </p:txBody>
      </p:sp>
      <p:sp>
        <p:nvSpPr>
          <p:cNvPr id="679" name="Google Shape;679;p38"/>
          <p:cNvSpPr/>
          <p:nvPr/>
        </p:nvSpPr>
        <p:spPr>
          <a:xfrm>
            <a:off x="7419531" y="2054997"/>
            <a:ext cx="489900" cy="489900"/>
          </a:xfrm>
          <a:prstGeom prst="round2SameRect">
            <a:avLst>
              <a:gd fmla="val 16667" name="adj1"/>
              <a:gd fmla="val 0" name="adj2"/>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680" name="Google Shape;680;p38">
            <a:hlinkClick action="ppaction://hlinksldjump" r:id="rId6"/>
          </p:cNvPr>
          <p:cNvSpPr/>
          <p:nvPr/>
        </p:nvSpPr>
        <p:spPr>
          <a:xfrm>
            <a:off x="7312617" y="2152962"/>
            <a:ext cx="1281300" cy="863700"/>
          </a:xfrm>
          <a:prstGeom prst="roundRect">
            <a:avLst>
              <a:gd fmla="val 9522" name="adj"/>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3000">
                <a:solidFill>
                  <a:schemeClr val="dk1"/>
                </a:solidFill>
                <a:latin typeface="Chivo"/>
                <a:ea typeface="Chivo"/>
                <a:cs typeface="Chivo"/>
                <a:sym typeface="Chivo"/>
              </a:rPr>
              <a:t>4</a:t>
            </a:r>
            <a:endParaRPr i="0" sz="3000" u="none" cap="none" strike="noStrike">
              <a:solidFill>
                <a:schemeClr val="dk1"/>
              </a:solidFill>
              <a:latin typeface="Chivo"/>
              <a:ea typeface="Chivo"/>
              <a:cs typeface="Chivo"/>
              <a:sym typeface="Chivo"/>
            </a:endParaRPr>
          </a:p>
        </p:txBody>
      </p:sp>
      <p:sp>
        <p:nvSpPr>
          <p:cNvPr id="681" name="Google Shape;681;p38"/>
          <p:cNvSpPr/>
          <p:nvPr/>
        </p:nvSpPr>
        <p:spPr>
          <a:xfrm>
            <a:off x="9032931" y="2054997"/>
            <a:ext cx="489900" cy="489900"/>
          </a:xfrm>
          <a:prstGeom prst="round2SameRect">
            <a:avLst>
              <a:gd fmla="val 16667" name="adj1"/>
              <a:gd fmla="val 0" name="adj2"/>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682" name="Google Shape;682;p38">
            <a:hlinkClick/>
          </p:cNvPr>
          <p:cNvSpPr/>
          <p:nvPr/>
        </p:nvSpPr>
        <p:spPr>
          <a:xfrm>
            <a:off x="8926017" y="2152962"/>
            <a:ext cx="1281300" cy="863700"/>
          </a:xfrm>
          <a:prstGeom prst="roundRect">
            <a:avLst>
              <a:gd fmla="val 9522" name="adj"/>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3000">
                <a:solidFill>
                  <a:schemeClr val="dk1"/>
                </a:solidFill>
                <a:latin typeface="Chivo"/>
                <a:ea typeface="Chivo"/>
                <a:cs typeface="Chivo"/>
                <a:sym typeface="Chivo"/>
              </a:rPr>
              <a:t>5</a:t>
            </a:r>
            <a:endParaRPr i="0" sz="3000" u="none" cap="none" strike="noStrike">
              <a:solidFill>
                <a:schemeClr val="dk1"/>
              </a:solidFill>
              <a:latin typeface="Chivo"/>
              <a:ea typeface="Chivo"/>
              <a:cs typeface="Chivo"/>
              <a:sym typeface="Chivo"/>
            </a:endParaRPr>
          </a:p>
        </p:txBody>
      </p:sp>
      <p:sp>
        <p:nvSpPr>
          <p:cNvPr id="683" name="Google Shape;683;p38">
            <a:hlinkClick action="ppaction://hlinkshowjump?jump=previousslide"/>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8">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8">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6" name="Google Shape;686;p38"/>
          <p:cNvPicPr preferRelativeResize="0"/>
          <p:nvPr/>
        </p:nvPicPr>
        <p:blipFill>
          <a:blip r:embed="rId7">
            <a:alphaModFix/>
          </a:blip>
          <a:stretch>
            <a:fillRect/>
          </a:stretch>
        </p:blipFill>
        <p:spPr>
          <a:xfrm>
            <a:off x="929350" y="119265"/>
            <a:ext cx="294975" cy="294975"/>
          </a:xfrm>
          <a:prstGeom prst="rect">
            <a:avLst/>
          </a:prstGeom>
          <a:noFill/>
          <a:ln>
            <a:noFill/>
          </a:ln>
        </p:spPr>
      </p:pic>
      <p:sp>
        <p:nvSpPr>
          <p:cNvPr id="687" name="Google Shape;687;p38"/>
          <p:cNvSpPr/>
          <p:nvPr/>
        </p:nvSpPr>
        <p:spPr>
          <a:xfrm>
            <a:off x="2415831" y="3826284"/>
            <a:ext cx="489900" cy="489900"/>
          </a:xfrm>
          <a:prstGeom prst="round2SameRect">
            <a:avLst>
              <a:gd fmla="val 16667" name="adj1"/>
              <a:gd fmla="val 0" name="adj2"/>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688" name="Google Shape;688;p38">
            <a:hlinkClick action="ppaction://hlinksldjump" r:id="rId8"/>
          </p:cNvPr>
          <p:cNvSpPr/>
          <p:nvPr/>
        </p:nvSpPr>
        <p:spPr>
          <a:xfrm>
            <a:off x="2308917" y="3924250"/>
            <a:ext cx="1281300" cy="863700"/>
          </a:xfrm>
          <a:prstGeom prst="roundRect">
            <a:avLst>
              <a:gd fmla="val 9522" name="adj"/>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3000">
                <a:solidFill>
                  <a:schemeClr val="dk1"/>
                </a:solidFill>
                <a:latin typeface="Chivo"/>
                <a:ea typeface="Chivo"/>
                <a:cs typeface="Chivo"/>
                <a:sym typeface="Chivo"/>
              </a:rPr>
              <a:t>6</a:t>
            </a:r>
            <a:endParaRPr i="0" sz="3000" u="none" cap="none" strike="noStrike">
              <a:solidFill>
                <a:schemeClr val="dk1"/>
              </a:solidFill>
              <a:latin typeface="Chivo"/>
              <a:ea typeface="Chivo"/>
              <a:cs typeface="Chivo"/>
              <a:sym typeface="Chivo"/>
            </a:endParaRPr>
          </a:p>
        </p:txBody>
      </p:sp>
      <p:sp>
        <p:nvSpPr>
          <p:cNvPr id="689" name="Google Shape;689;p38"/>
          <p:cNvSpPr/>
          <p:nvPr/>
        </p:nvSpPr>
        <p:spPr>
          <a:xfrm>
            <a:off x="4192731" y="3875272"/>
            <a:ext cx="489900" cy="489900"/>
          </a:xfrm>
          <a:prstGeom prst="round2SameRect">
            <a:avLst>
              <a:gd fmla="val 16667" name="adj1"/>
              <a:gd fmla="val 0" name="adj2"/>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690" name="Google Shape;690;p38">
            <a:hlinkClick action="ppaction://hlinksldjump" r:id="rId9"/>
          </p:cNvPr>
          <p:cNvSpPr/>
          <p:nvPr/>
        </p:nvSpPr>
        <p:spPr>
          <a:xfrm>
            <a:off x="4085817" y="3973237"/>
            <a:ext cx="1281300" cy="863700"/>
          </a:xfrm>
          <a:prstGeom prst="roundRect">
            <a:avLst>
              <a:gd fmla="val 9522" name="adj"/>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3000">
                <a:solidFill>
                  <a:schemeClr val="dk1"/>
                </a:solidFill>
                <a:latin typeface="Chivo"/>
                <a:ea typeface="Chivo"/>
                <a:cs typeface="Chivo"/>
                <a:sym typeface="Chivo"/>
              </a:rPr>
              <a:t>7</a:t>
            </a:r>
            <a:endParaRPr i="0" sz="3000" u="none" cap="none" strike="noStrike">
              <a:solidFill>
                <a:schemeClr val="dk1"/>
              </a:solidFill>
              <a:latin typeface="Chivo"/>
              <a:ea typeface="Chivo"/>
              <a:cs typeface="Chivo"/>
              <a:sym typeface="Chivo"/>
            </a:endParaRPr>
          </a:p>
        </p:txBody>
      </p:sp>
      <p:sp>
        <p:nvSpPr>
          <p:cNvPr id="691" name="Google Shape;691;p38"/>
          <p:cNvSpPr/>
          <p:nvPr/>
        </p:nvSpPr>
        <p:spPr>
          <a:xfrm>
            <a:off x="5806131" y="3864034"/>
            <a:ext cx="489900" cy="489900"/>
          </a:xfrm>
          <a:prstGeom prst="round2SameRect">
            <a:avLst>
              <a:gd fmla="val 16667" name="adj1"/>
              <a:gd fmla="val 0" name="adj2"/>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692" name="Google Shape;692;p38">
            <a:hlinkClick action="ppaction://hlinksldjump" r:id="rId10"/>
          </p:cNvPr>
          <p:cNvSpPr/>
          <p:nvPr/>
        </p:nvSpPr>
        <p:spPr>
          <a:xfrm>
            <a:off x="5699217" y="3962000"/>
            <a:ext cx="1281300" cy="863700"/>
          </a:xfrm>
          <a:prstGeom prst="roundRect">
            <a:avLst>
              <a:gd fmla="val 9522" name="adj"/>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3000">
                <a:solidFill>
                  <a:schemeClr val="dk1"/>
                </a:solidFill>
                <a:latin typeface="Chivo"/>
                <a:ea typeface="Chivo"/>
                <a:cs typeface="Chivo"/>
                <a:sym typeface="Chivo"/>
              </a:rPr>
              <a:t>8</a:t>
            </a:r>
            <a:endParaRPr i="0" sz="3000" u="none" cap="none" strike="noStrike">
              <a:solidFill>
                <a:schemeClr val="dk1"/>
              </a:solidFill>
              <a:latin typeface="Chivo"/>
              <a:ea typeface="Chivo"/>
              <a:cs typeface="Chivo"/>
              <a:sym typeface="Chivo"/>
            </a:endParaRPr>
          </a:p>
        </p:txBody>
      </p:sp>
      <p:sp>
        <p:nvSpPr>
          <p:cNvPr id="693" name="Google Shape;693;p38"/>
          <p:cNvSpPr/>
          <p:nvPr/>
        </p:nvSpPr>
        <p:spPr>
          <a:xfrm>
            <a:off x="7419531" y="3924247"/>
            <a:ext cx="489900" cy="489900"/>
          </a:xfrm>
          <a:prstGeom prst="round2SameRect">
            <a:avLst>
              <a:gd fmla="val 16667" name="adj1"/>
              <a:gd fmla="val 0" name="adj2"/>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694" name="Google Shape;694;p38">
            <a:hlinkClick action="ppaction://hlinksldjump" r:id="rId11"/>
          </p:cNvPr>
          <p:cNvSpPr/>
          <p:nvPr/>
        </p:nvSpPr>
        <p:spPr>
          <a:xfrm>
            <a:off x="7312617" y="4022212"/>
            <a:ext cx="1281300" cy="863700"/>
          </a:xfrm>
          <a:prstGeom prst="roundRect">
            <a:avLst>
              <a:gd fmla="val 9522" name="adj"/>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3000">
                <a:solidFill>
                  <a:schemeClr val="dk1"/>
                </a:solidFill>
                <a:latin typeface="Chivo"/>
                <a:ea typeface="Chivo"/>
                <a:cs typeface="Chivo"/>
                <a:sym typeface="Chivo"/>
              </a:rPr>
              <a:t>9</a:t>
            </a:r>
            <a:endParaRPr i="0" sz="3000" u="none" cap="none" strike="noStrike">
              <a:solidFill>
                <a:schemeClr val="dk1"/>
              </a:solidFill>
              <a:latin typeface="Chivo"/>
              <a:ea typeface="Chivo"/>
              <a:cs typeface="Chivo"/>
              <a:sym typeface="Chivo"/>
            </a:endParaRPr>
          </a:p>
        </p:txBody>
      </p:sp>
      <p:sp>
        <p:nvSpPr>
          <p:cNvPr id="695" name="Google Shape;695;p38"/>
          <p:cNvSpPr/>
          <p:nvPr/>
        </p:nvSpPr>
        <p:spPr>
          <a:xfrm>
            <a:off x="9032931" y="3924247"/>
            <a:ext cx="489900" cy="489900"/>
          </a:xfrm>
          <a:prstGeom prst="round2SameRect">
            <a:avLst>
              <a:gd fmla="val 16667" name="adj1"/>
              <a:gd fmla="val 0" name="adj2"/>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696" name="Google Shape;696;p38">
            <a:hlinkClick action="ppaction://hlinksldjump" r:id="rId12"/>
          </p:cNvPr>
          <p:cNvSpPr/>
          <p:nvPr/>
        </p:nvSpPr>
        <p:spPr>
          <a:xfrm>
            <a:off x="8926017" y="4022212"/>
            <a:ext cx="1281300" cy="863700"/>
          </a:xfrm>
          <a:prstGeom prst="roundRect">
            <a:avLst>
              <a:gd fmla="val 9522" name="adj"/>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3000">
                <a:solidFill>
                  <a:schemeClr val="dk1"/>
                </a:solidFill>
                <a:latin typeface="Chivo"/>
                <a:ea typeface="Chivo"/>
                <a:cs typeface="Chivo"/>
                <a:sym typeface="Chivo"/>
              </a:rPr>
              <a:t>10</a:t>
            </a:r>
            <a:endParaRPr i="0" sz="3000" u="none" cap="none" strike="noStrike">
              <a:solidFill>
                <a:schemeClr val="dk1"/>
              </a:solidFill>
              <a:latin typeface="Chivo"/>
              <a:ea typeface="Chivo"/>
              <a:cs typeface="Chivo"/>
              <a:sym typeface="Chivo"/>
            </a:endParaRPr>
          </a:p>
        </p:txBody>
      </p:sp>
      <p:sp>
        <p:nvSpPr>
          <p:cNvPr id="697" name="Google Shape;697;p38"/>
          <p:cNvSpPr txBox="1"/>
          <p:nvPr/>
        </p:nvSpPr>
        <p:spPr>
          <a:xfrm>
            <a:off x="2156225" y="2988275"/>
            <a:ext cx="1510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Chivo"/>
                <a:ea typeface="Chivo"/>
                <a:cs typeface="Chivo"/>
                <a:sym typeface="Chivo"/>
              </a:rPr>
              <a:t>CheckList</a:t>
            </a:r>
            <a:endParaRPr/>
          </a:p>
        </p:txBody>
      </p:sp>
      <p:sp>
        <p:nvSpPr>
          <p:cNvPr id="698" name="Google Shape;698;p38"/>
          <p:cNvSpPr txBox="1"/>
          <p:nvPr/>
        </p:nvSpPr>
        <p:spPr>
          <a:xfrm>
            <a:off x="4085825" y="2988275"/>
            <a:ext cx="1510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Chivo"/>
                <a:ea typeface="Chivo"/>
                <a:cs typeface="Chivo"/>
                <a:sym typeface="Chivo"/>
              </a:rPr>
              <a:t>Gantt</a:t>
            </a:r>
            <a:endParaRPr/>
          </a:p>
        </p:txBody>
      </p:sp>
      <p:sp>
        <p:nvSpPr>
          <p:cNvPr id="699" name="Google Shape;699;p38"/>
          <p:cNvSpPr txBox="1"/>
          <p:nvPr/>
        </p:nvSpPr>
        <p:spPr>
          <a:xfrm>
            <a:off x="5584775" y="3037250"/>
            <a:ext cx="1624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Chivo"/>
                <a:ea typeface="Chivo"/>
                <a:cs typeface="Chivo"/>
                <a:sym typeface="Chivo"/>
              </a:rPr>
              <a:t>Orçamento</a:t>
            </a:r>
            <a:endParaRPr/>
          </a:p>
        </p:txBody>
      </p:sp>
      <p:sp>
        <p:nvSpPr>
          <p:cNvPr id="700" name="Google Shape;700;p38"/>
          <p:cNvSpPr txBox="1"/>
          <p:nvPr/>
        </p:nvSpPr>
        <p:spPr>
          <a:xfrm>
            <a:off x="7198175" y="3037250"/>
            <a:ext cx="1875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Chivo"/>
                <a:ea typeface="Chivo"/>
                <a:cs typeface="Chivo"/>
                <a:sym typeface="Chivo"/>
              </a:rPr>
              <a:t>StakeHolder</a:t>
            </a:r>
            <a:endParaRPr/>
          </a:p>
        </p:txBody>
      </p:sp>
      <p:sp>
        <p:nvSpPr>
          <p:cNvPr id="701" name="Google Shape;701;p38"/>
          <p:cNvSpPr txBox="1"/>
          <p:nvPr/>
        </p:nvSpPr>
        <p:spPr>
          <a:xfrm>
            <a:off x="2308925" y="4836925"/>
            <a:ext cx="1510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Chivo"/>
                <a:ea typeface="Chivo"/>
                <a:cs typeface="Chivo"/>
                <a:sym typeface="Chivo"/>
              </a:rPr>
              <a:t>EAR</a:t>
            </a:r>
            <a:endParaRPr/>
          </a:p>
        </p:txBody>
      </p:sp>
      <p:sp>
        <p:nvSpPr>
          <p:cNvPr id="702" name="Google Shape;702;p38"/>
          <p:cNvSpPr txBox="1"/>
          <p:nvPr/>
        </p:nvSpPr>
        <p:spPr>
          <a:xfrm>
            <a:off x="4085825" y="4836925"/>
            <a:ext cx="1510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Chivo"/>
                <a:ea typeface="Chivo"/>
                <a:cs typeface="Chivo"/>
                <a:sym typeface="Chivo"/>
              </a:rPr>
              <a:t>Risco</a:t>
            </a:r>
            <a:endParaRPr/>
          </a:p>
        </p:txBody>
      </p:sp>
      <p:sp>
        <p:nvSpPr>
          <p:cNvPr id="703" name="Google Shape;703;p38"/>
          <p:cNvSpPr txBox="1"/>
          <p:nvPr/>
        </p:nvSpPr>
        <p:spPr>
          <a:xfrm>
            <a:off x="5699225" y="4885900"/>
            <a:ext cx="1510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Chivo"/>
                <a:ea typeface="Chivo"/>
                <a:cs typeface="Chivo"/>
                <a:sym typeface="Chivo"/>
              </a:rPr>
              <a:t>Ishikawa</a:t>
            </a:r>
            <a:endParaRPr/>
          </a:p>
        </p:txBody>
      </p:sp>
      <p:sp>
        <p:nvSpPr>
          <p:cNvPr id="704" name="Google Shape;704;p38"/>
          <p:cNvSpPr txBox="1"/>
          <p:nvPr/>
        </p:nvSpPr>
        <p:spPr>
          <a:xfrm>
            <a:off x="7312625" y="4885900"/>
            <a:ext cx="1510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Chivo"/>
                <a:ea typeface="Chivo"/>
                <a:cs typeface="Chivo"/>
                <a:sym typeface="Chivo"/>
              </a:rPr>
              <a:t>RACI</a:t>
            </a:r>
            <a:endParaRPr/>
          </a:p>
        </p:txBody>
      </p:sp>
      <p:sp>
        <p:nvSpPr>
          <p:cNvPr id="705" name="Google Shape;705;p38"/>
          <p:cNvSpPr txBox="1"/>
          <p:nvPr/>
        </p:nvSpPr>
        <p:spPr>
          <a:xfrm>
            <a:off x="8926025" y="4885900"/>
            <a:ext cx="1510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Chivo"/>
                <a:ea typeface="Chivo"/>
                <a:cs typeface="Chivo"/>
                <a:sym typeface="Chivo"/>
              </a:rPr>
              <a:t>Mudança</a:t>
            </a:r>
            <a:endParaRPr/>
          </a:p>
        </p:txBody>
      </p:sp>
      <p:sp>
        <p:nvSpPr>
          <p:cNvPr id="706" name="Google Shape;706;p38"/>
          <p:cNvSpPr txBox="1"/>
          <p:nvPr/>
        </p:nvSpPr>
        <p:spPr>
          <a:xfrm>
            <a:off x="9178825" y="3097175"/>
            <a:ext cx="709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Chivo"/>
                <a:ea typeface="Chivo"/>
                <a:cs typeface="Chivo"/>
                <a:sym typeface="Chivo"/>
              </a:rPr>
              <a:t>RH</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grpSp>
        <p:nvGrpSpPr>
          <p:cNvPr id="711" name="Google Shape;711;p39"/>
          <p:cNvGrpSpPr/>
          <p:nvPr/>
        </p:nvGrpSpPr>
        <p:grpSpPr>
          <a:xfrm>
            <a:off x="7702875" y="3117125"/>
            <a:ext cx="4325403" cy="2997300"/>
            <a:chOff x="7702875" y="3117125"/>
            <a:chExt cx="4325403" cy="2997300"/>
          </a:xfrm>
        </p:grpSpPr>
        <p:sp>
          <p:nvSpPr>
            <p:cNvPr id="712" name="Google Shape;712;p39"/>
            <p:cNvSpPr/>
            <p:nvPr/>
          </p:nvSpPr>
          <p:spPr>
            <a:xfrm>
              <a:off x="7702875" y="3117125"/>
              <a:ext cx="4325400" cy="29973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9"/>
            <p:cNvSpPr/>
            <p:nvPr/>
          </p:nvSpPr>
          <p:spPr>
            <a:xfrm>
              <a:off x="7702878" y="3117125"/>
              <a:ext cx="4325400" cy="326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9"/>
            <p:cNvSpPr/>
            <p:nvPr/>
          </p:nvSpPr>
          <p:spPr>
            <a:xfrm>
              <a:off x="11414273" y="3216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9"/>
            <p:cNvSpPr/>
            <p:nvPr/>
          </p:nvSpPr>
          <p:spPr>
            <a:xfrm>
              <a:off x="11068599" y="3334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6" name="Google Shape;716;p39"/>
            <p:cNvGrpSpPr/>
            <p:nvPr/>
          </p:nvGrpSpPr>
          <p:grpSpPr>
            <a:xfrm>
              <a:off x="11755620" y="3226553"/>
              <a:ext cx="132749" cy="132749"/>
              <a:chOff x="2205238" y="-492150"/>
              <a:chExt cx="196200" cy="196200"/>
            </a:xfrm>
          </p:grpSpPr>
          <p:sp>
            <p:nvSpPr>
              <p:cNvPr id="717" name="Google Shape;717;p39"/>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9"/>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19" name="Google Shape;719;p39"/>
          <p:cNvGrpSpPr/>
          <p:nvPr/>
        </p:nvGrpSpPr>
        <p:grpSpPr>
          <a:xfrm>
            <a:off x="9444713" y="1266075"/>
            <a:ext cx="909900" cy="914400"/>
            <a:chOff x="9597113" y="1447499"/>
            <a:chExt cx="909900" cy="914400"/>
          </a:xfrm>
        </p:grpSpPr>
        <p:sp>
          <p:nvSpPr>
            <p:cNvPr id="720" name="Google Shape;720;p39"/>
            <p:cNvSpPr/>
            <p:nvPr/>
          </p:nvSpPr>
          <p:spPr>
            <a:xfrm>
              <a:off x="9597113" y="1447499"/>
              <a:ext cx="909900" cy="914400"/>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721" name="Google Shape;721;p39"/>
            <p:cNvGrpSpPr/>
            <p:nvPr/>
          </p:nvGrpSpPr>
          <p:grpSpPr>
            <a:xfrm>
              <a:off x="9767129" y="1652132"/>
              <a:ext cx="569882" cy="505141"/>
              <a:chOff x="1145332" y="3294620"/>
              <a:chExt cx="771048" cy="647700"/>
            </a:xfrm>
          </p:grpSpPr>
          <p:sp>
            <p:nvSpPr>
              <p:cNvPr id="722" name="Google Shape;722;p39"/>
              <p:cNvSpPr/>
              <p:nvPr/>
            </p:nvSpPr>
            <p:spPr>
              <a:xfrm>
                <a:off x="1774934" y="3370820"/>
                <a:ext cx="141446" cy="502920"/>
              </a:xfrm>
              <a:custGeom>
                <a:rect b="b" l="l" r="r" t="t"/>
                <a:pathLst>
                  <a:path extrusionOk="0" h="502920" w="141446">
                    <a:moveTo>
                      <a:pt x="37148" y="0"/>
                    </a:moveTo>
                    <a:lnTo>
                      <a:pt x="0" y="37147"/>
                    </a:lnTo>
                    <a:cubicBezTo>
                      <a:pt x="118110" y="155258"/>
                      <a:pt x="118110" y="347663"/>
                      <a:pt x="0" y="465773"/>
                    </a:cubicBezTo>
                    <a:lnTo>
                      <a:pt x="37148" y="502920"/>
                    </a:lnTo>
                    <a:cubicBezTo>
                      <a:pt x="176213" y="364808"/>
                      <a:pt x="176213" y="139065"/>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723" name="Google Shape;723;p39"/>
              <p:cNvSpPr/>
              <p:nvPr/>
            </p:nvSpPr>
            <p:spPr>
              <a:xfrm>
                <a:off x="1699687" y="3445114"/>
                <a:ext cx="110728" cy="354330"/>
              </a:xfrm>
              <a:custGeom>
                <a:rect b="b" l="l" r="r" t="t"/>
                <a:pathLst>
                  <a:path extrusionOk="0" h="354330" w="110728">
                    <a:moveTo>
                      <a:pt x="37147" y="0"/>
                    </a:moveTo>
                    <a:lnTo>
                      <a:pt x="0" y="37148"/>
                    </a:lnTo>
                    <a:cubicBezTo>
                      <a:pt x="77153" y="114300"/>
                      <a:pt x="77153" y="239078"/>
                      <a:pt x="0" y="317183"/>
                    </a:cubicBezTo>
                    <a:lnTo>
                      <a:pt x="37147" y="354330"/>
                    </a:lnTo>
                    <a:cubicBezTo>
                      <a:pt x="135255" y="256223"/>
                      <a:pt x="135255" y="98107"/>
                      <a:pt x="37147"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724" name="Google Shape;724;p39"/>
              <p:cNvSpPr/>
              <p:nvPr/>
            </p:nvSpPr>
            <p:spPr>
              <a:xfrm>
                <a:off x="1626345" y="3521314"/>
                <a:ext cx="80010" cy="204787"/>
              </a:xfrm>
              <a:custGeom>
                <a:rect b="b" l="l" r="r" t="t"/>
                <a:pathLst>
                  <a:path extrusionOk="0" h="204787" w="80010">
                    <a:moveTo>
                      <a:pt x="37148" y="0"/>
                    </a:moveTo>
                    <a:lnTo>
                      <a:pt x="0" y="37148"/>
                    </a:lnTo>
                    <a:cubicBezTo>
                      <a:pt x="36195" y="73343"/>
                      <a:pt x="36195" y="131445"/>
                      <a:pt x="0" y="167640"/>
                    </a:cubicBezTo>
                    <a:lnTo>
                      <a:pt x="37148" y="204788"/>
                    </a:lnTo>
                    <a:cubicBezTo>
                      <a:pt x="94298" y="147638"/>
                      <a:pt x="94298" y="56198"/>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725" name="Google Shape;725;p39"/>
              <p:cNvSpPr/>
              <p:nvPr/>
            </p:nvSpPr>
            <p:spPr>
              <a:xfrm>
                <a:off x="1145332" y="3294620"/>
                <a:ext cx="423862" cy="647700"/>
              </a:xfrm>
              <a:custGeom>
                <a:rect b="b" l="l" r="r" t="t"/>
                <a:pathLst>
                  <a:path extrusionOk="0" h="647700" w="423862">
                    <a:moveTo>
                      <a:pt x="0" y="196215"/>
                    </a:moveTo>
                    <a:lnTo>
                      <a:pt x="0" y="451485"/>
                    </a:lnTo>
                    <a:lnTo>
                      <a:pt x="184785" y="451485"/>
                    </a:lnTo>
                    <a:lnTo>
                      <a:pt x="423863" y="647700"/>
                    </a:lnTo>
                    <a:lnTo>
                      <a:pt x="423863" y="0"/>
                    </a:lnTo>
                    <a:lnTo>
                      <a:pt x="184785" y="196215"/>
                    </a:ln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grpSp>
      </p:grpSp>
      <p:sp>
        <p:nvSpPr>
          <p:cNvPr id="726" name="Google Shape;726;p39"/>
          <p:cNvSpPr/>
          <p:nvPr/>
        </p:nvSpPr>
        <p:spPr>
          <a:xfrm>
            <a:off x="10870115" y="1306455"/>
            <a:ext cx="424800" cy="424800"/>
          </a:xfrm>
          <a:prstGeom prst="round2SameRect">
            <a:avLst>
              <a:gd fmla="val 16667" name="adj1"/>
              <a:gd fmla="val 0" name="adj2"/>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9">
            <a:hlinkClick action="ppaction://hlinkshowjump?jump=nextslide"/>
          </p:cNvPr>
          <p:cNvSpPr/>
          <p:nvPr/>
        </p:nvSpPr>
        <p:spPr>
          <a:xfrm>
            <a:off x="10777426" y="1391385"/>
            <a:ext cx="1110900" cy="748800"/>
          </a:xfrm>
          <a:prstGeom prst="roundRect">
            <a:avLst>
              <a:gd fmla="val 9522" name="adj"/>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9"/>
          <p:cNvSpPr txBox="1"/>
          <p:nvPr/>
        </p:nvSpPr>
        <p:spPr>
          <a:xfrm>
            <a:off x="464675" y="1313250"/>
            <a:ext cx="819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3200">
                <a:solidFill>
                  <a:schemeClr val="accent5"/>
                </a:solidFill>
                <a:latin typeface="Chivo"/>
                <a:ea typeface="Chivo"/>
                <a:cs typeface="Chivo"/>
                <a:sym typeface="Chivo"/>
              </a:rPr>
              <a:t>CHECKLIST</a:t>
            </a:r>
            <a:r>
              <a:rPr b="1" lang="en" sz="3200">
                <a:solidFill>
                  <a:schemeClr val="lt2"/>
                </a:solidFill>
                <a:latin typeface="Chivo"/>
                <a:ea typeface="Chivo"/>
                <a:cs typeface="Chivo"/>
                <a:sym typeface="Chivo"/>
              </a:rPr>
              <a:t> | BUSSPOT</a:t>
            </a:r>
            <a:endParaRPr b="1">
              <a:solidFill>
                <a:schemeClr val="lt2"/>
              </a:solidFill>
              <a:latin typeface="Chivo"/>
              <a:ea typeface="Chivo"/>
              <a:cs typeface="Chivo"/>
              <a:sym typeface="Chivo"/>
            </a:endParaRPr>
          </a:p>
        </p:txBody>
      </p:sp>
      <p:sp>
        <p:nvSpPr>
          <p:cNvPr id="729" name="Google Shape;729;p39"/>
          <p:cNvSpPr txBox="1"/>
          <p:nvPr/>
        </p:nvSpPr>
        <p:spPr>
          <a:xfrm>
            <a:off x="464675" y="2157275"/>
            <a:ext cx="6968700" cy="286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000">
                <a:latin typeface="Chivo"/>
                <a:ea typeface="Chivo"/>
                <a:cs typeface="Chivo"/>
                <a:sym typeface="Chivo"/>
              </a:rPr>
              <a:t>Como montar o seu CheckList</a:t>
            </a:r>
            <a:r>
              <a:rPr b="1" lang="en" sz="2000">
                <a:solidFill>
                  <a:srgbClr val="000000"/>
                </a:solidFill>
                <a:latin typeface="Chivo"/>
                <a:ea typeface="Chivo"/>
                <a:cs typeface="Chivo"/>
                <a:sym typeface="Chivo"/>
              </a:rPr>
              <a:t>.</a:t>
            </a:r>
            <a:endParaRPr b="1">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a:p>
            <a:pPr indent="0" lvl="0" marL="0" marR="0" rtl="0" algn="l">
              <a:spcBef>
                <a:spcPts val="0"/>
              </a:spcBef>
              <a:spcAft>
                <a:spcPts val="0"/>
              </a:spcAft>
              <a:buNone/>
            </a:pPr>
            <a:r>
              <a:rPr lang="en" sz="2000">
                <a:latin typeface="Chivo"/>
                <a:ea typeface="Chivo"/>
                <a:cs typeface="Chivo"/>
                <a:sym typeface="Chivo"/>
              </a:rPr>
              <a:t>1 - Separar documento que o gerente de projetos julga ser relevantes para o seu projeto</a:t>
            </a:r>
            <a:r>
              <a:rPr lang="en" sz="2000">
                <a:solidFill>
                  <a:srgbClr val="000000"/>
                </a:solidFill>
                <a:latin typeface="Chivo"/>
                <a:ea typeface="Chivo"/>
                <a:cs typeface="Chivo"/>
                <a:sym typeface="Chivo"/>
              </a:rPr>
              <a:t>.</a:t>
            </a:r>
            <a:endParaRPr>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a:p>
            <a:pPr indent="0" lvl="0" marL="0" marR="0" rtl="0" algn="l">
              <a:spcBef>
                <a:spcPts val="0"/>
              </a:spcBef>
              <a:spcAft>
                <a:spcPts val="0"/>
              </a:spcAft>
              <a:buNone/>
            </a:pPr>
            <a:r>
              <a:rPr lang="en" sz="2000">
                <a:latin typeface="Chivo"/>
                <a:ea typeface="Chivo"/>
                <a:cs typeface="Chivo"/>
                <a:sym typeface="Chivo"/>
              </a:rPr>
              <a:t>2 - Escrever em um documento com um campo para marcação, afim de controlar as entregas do projeto</a:t>
            </a:r>
            <a:endParaRPr>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p:txBody>
      </p:sp>
      <p:sp>
        <p:nvSpPr>
          <p:cNvPr id="730" name="Google Shape;730;p39"/>
          <p:cNvSpPr txBox="1"/>
          <p:nvPr/>
        </p:nvSpPr>
        <p:spPr>
          <a:xfrm>
            <a:off x="10532428" y="2189575"/>
            <a:ext cx="16743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FFFFFF"/>
                </a:solidFill>
                <a:latin typeface="Chivo"/>
                <a:ea typeface="Chivo"/>
                <a:cs typeface="Chivo"/>
                <a:sym typeface="Chivo"/>
              </a:rPr>
              <a:t>Diagrama de Gant</a:t>
            </a:r>
            <a:endParaRPr>
              <a:solidFill>
                <a:srgbClr val="FFFFFF"/>
              </a:solidFill>
              <a:latin typeface="Chivo"/>
              <a:ea typeface="Chivo"/>
              <a:cs typeface="Chivo"/>
              <a:sym typeface="Chivo"/>
            </a:endParaRPr>
          </a:p>
        </p:txBody>
      </p:sp>
      <p:sp>
        <p:nvSpPr>
          <p:cNvPr id="731" name="Google Shape;731;p39"/>
          <p:cNvSpPr txBox="1"/>
          <p:nvPr/>
        </p:nvSpPr>
        <p:spPr>
          <a:xfrm>
            <a:off x="347677" y="774625"/>
            <a:ext cx="72789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Ferramentas de gerência de Projeto </a:t>
            </a:r>
            <a:r>
              <a:rPr b="1" lang="en" sz="1600">
                <a:solidFill>
                  <a:srgbClr val="FFFFFF"/>
                </a:solidFill>
                <a:latin typeface="Chivo"/>
                <a:ea typeface="Chivo"/>
                <a:cs typeface="Chivo"/>
                <a:sym typeface="Chivo"/>
              </a:rPr>
              <a:t>- CheckList</a:t>
            </a:r>
            <a:endParaRPr b="1">
              <a:solidFill>
                <a:srgbClr val="FFFFFF"/>
              </a:solidFill>
              <a:latin typeface="Chivo"/>
              <a:ea typeface="Chivo"/>
              <a:cs typeface="Chivo"/>
              <a:sym typeface="Chivo"/>
            </a:endParaRPr>
          </a:p>
        </p:txBody>
      </p:sp>
      <p:sp>
        <p:nvSpPr>
          <p:cNvPr id="732" name="Google Shape;732;p39">
            <a:hlinkClick action="ppaction://hlinkshowjump?jump=previousslide"/>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9">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9">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35" name="Google Shape;735;p39"/>
          <p:cNvPicPr preferRelativeResize="0"/>
          <p:nvPr/>
        </p:nvPicPr>
        <p:blipFill>
          <a:blip r:embed="rId3">
            <a:alphaModFix/>
          </a:blip>
          <a:stretch>
            <a:fillRect/>
          </a:stretch>
        </p:blipFill>
        <p:spPr>
          <a:xfrm>
            <a:off x="464675" y="4906438"/>
            <a:ext cx="1533525" cy="1438275"/>
          </a:xfrm>
          <a:prstGeom prst="rect">
            <a:avLst/>
          </a:prstGeom>
          <a:noFill/>
          <a:ln>
            <a:noFill/>
          </a:ln>
        </p:spPr>
      </p:pic>
      <p:pic>
        <p:nvPicPr>
          <p:cNvPr id="736" name="Google Shape;736;p39"/>
          <p:cNvPicPr preferRelativeResize="0"/>
          <p:nvPr/>
        </p:nvPicPr>
        <p:blipFill>
          <a:blip r:embed="rId4">
            <a:alphaModFix/>
          </a:blip>
          <a:stretch>
            <a:fillRect/>
          </a:stretch>
        </p:blipFill>
        <p:spPr>
          <a:xfrm>
            <a:off x="929350" y="119265"/>
            <a:ext cx="294975" cy="294975"/>
          </a:xfrm>
          <a:prstGeom prst="rect">
            <a:avLst/>
          </a:prstGeom>
          <a:noFill/>
          <a:ln>
            <a:noFill/>
          </a:ln>
        </p:spPr>
      </p:pic>
      <p:sp>
        <p:nvSpPr>
          <p:cNvPr id="737" name="Google Shape;737;p39">
            <a:hlinkClick r:id="rId5"/>
          </p:cNvPr>
          <p:cNvSpPr txBox="1"/>
          <p:nvPr/>
        </p:nvSpPr>
        <p:spPr>
          <a:xfrm>
            <a:off x="2268700" y="5225388"/>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Chivo"/>
                <a:ea typeface="Chivo"/>
                <a:cs typeface="Chivo"/>
                <a:sym typeface="Chivo"/>
              </a:rPr>
              <a:t>CheckList do BusSpot</a:t>
            </a:r>
            <a:endParaRPr/>
          </a:p>
        </p:txBody>
      </p:sp>
      <p:pic>
        <p:nvPicPr>
          <p:cNvPr id="738" name="Google Shape;738;p39"/>
          <p:cNvPicPr preferRelativeResize="0"/>
          <p:nvPr/>
        </p:nvPicPr>
        <p:blipFill>
          <a:blip r:embed="rId6">
            <a:alphaModFix/>
          </a:blip>
          <a:stretch>
            <a:fillRect/>
          </a:stretch>
        </p:blipFill>
        <p:spPr>
          <a:xfrm>
            <a:off x="7702875" y="3429000"/>
            <a:ext cx="4325400" cy="2685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grpSp>
        <p:nvGrpSpPr>
          <p:cNvPr id="743" name="Google Shape;743;p40"/>
          <p:cNvGrpSpPr/>
          <p:nvPr/>
        </p:nvGrpSpPr>
        <p:grpSpPr>
          <a:xfrm>
            <a:off x="7702875" y="3117125"/>
            <a:ext cx="4325403" cy="2997300"/>
            <a:chOff x="7702875" y="3117125"/>
            <a:chExt cx="4325403" cy="2997300"/>
          </a:xfrm>
        </p:grpSpPr>
        <p:sp>
          <p:nvSpPr>
            <p:cNvPr id="744" name="Google Shape;744;p40"/>
            <p:cNvSpPr/>
            <p:nvPr/>
          </p:nvSpPr>
          <p:spPr>
            <a:xfrm>
              <a:off x="7702875" y="3117125"/>
              <a:ext cx="4325400" cy="29973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40"/>
            <p:cNvSpPr/>
            <p:nvPr/>
          </p:nvSpPr>
          <p:spPr>
            <a:xfrm>
              <a:off x="7702878" y="3117125"/>
              <a:ext cx="4325400" cy="326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40"/>
            <p:cNvSpPr/>
            <p:nvPr/>
          </p:nvSpPr>
          <p:spPr>
            <a:xfrm>
              <a:off x="11414273" y="3216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40"/>
            <p:cNvSpPr/>
            <p:nvPr/>
          </p:nvSpPr>
          <p:spPr>
            <a:xfrm>
              <a:off x="11068599" y="3334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8" name="Google Shape;748;p40"/>
            <p:cNvGrpSpPr/>
            <p:nvPr/>
          </p:nvGrpSpPr>
          <p:grpSpPr>
            <a:xfrm>
              <a:off x="11755620" y="3226553"/>
              <a:ext cx="132749" cy="132749"/>
              <a:chOff x="2205238" y="-492150"/>
              <a:chExt cx="196200" cy="196200"/>
            </a:xfrm>
          </p:grpSpPr>
          <p:sp>
            <p:nvSpPr>
              <p:cNvPr id="749" name="Google Shape;749;p40"/>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40"/>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51" name="Google Shape;751;p40"/>
          <p:cNvGrpSpPr/>
          <p:nvPr/>
        </p:nvGrpSpPr>
        <p:grpSpPr>
          <a:xfrm>
            <a:off x="9444713" y="1266075"/>
            <a:ext cx="909900" cy="914400"/>
            <a:chOff x="9597113" y="1447499"/>
            <a:chExt cx="909900" cy="914400"/>
          </a:xfrm>
        </p:grpSpPr>
        <p:sp>
          <p:nvSpPr>
            <p:cNvPr id="752" name="Google Shape;752;p40"/>
            <p:cNvSpPr/>
            <p:nvPr/>
          </p:nvSpPr>
          <p:spPr>
            <a:xfrm>
              <a:off x="9597113" y="1447499"/>
              <a:ext cx="909900" cy="914400"/>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753" name="Google Shape;753;p40"/>
            <p:cNvGrpSpPr/>
            <p:nvPr/>
          </p:nvGrpSpPr>
          <p:grpSpPr>
            <a:xfrm>
              <a:off x="9767129" y="1652132"/>
              <a:ext cx="569882" cy="505141"/>
              <a:chOff x="1145332" y="3294620"/>
              <a:chExt cx="771048" cy="647700"/>
            </a:xfrm>
          </p:grpSpPr>
          <p:sp>
            <p:nvSpPr>
              <p:cNvPr id="754" name="Google Shape;754;p40"/>
              <p:cNvSpPr/>
              <p:nvPr/>
            </p:nvSpPr>
            <p:spPr>
              <a:xfrm>
                <a:off x="1774934" y="3370820"/>
                <a:ext cx="141446" cy="502920"/>
              </a:xfrm>
              <a:custGeom>
                <a:rect b="b" l="l" r="r" t="t"/>
                <a:pathLst>
                  <a:path extrusionOk="0" h="502920" w="141446">
                    <a:moveTo>
                      <a:pt x="37148" y="0"/>
                    </a:moveTo>
                    <a:lnTo>
                      <a:pt x="0" y="37147"/>
                    </a:lnTo>
                    <a:cubicBezTo>
                      <a:pt x="118110" y="155258"/>
                      <a:pt x="118110" y="347663"/>
                      <a:pt x="0" y="465773"/>
                    </a:cubicBezTo>
                    <a:lnTo>
                      <a:pt x="37148" y="502920"/>
                    </a:lnTo>
                    <a:cubicBezTo>
                      <a:pt x="176213" y="364808"/>
                      <a:pt x="176213" y="139065"/>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755" name="Google Shape;755;p40"/>
              <p:cNvSpPr/>
              <p:nvPr/>
            </p:nvSpPr>
            <p:spPr>
              <a:xfrm>
                <a:off x="1699687" y="3445114"/>
                <a:ext cx="110728" cy="354330"/>
              </a:xfrm>
              <a:custGeom>
                <a:rect b="b" l="l" r="r" t="t"/>
                <a:pathLst>
                  <a:path extrusionOk="0" h="354330" w="110728">
                    <a:moveTo>
                      <a:pt x="37147" y="0"/>
                    </a:moveTo>
                    <a:lnTo>
                      <a:pt x="0" y="37148"/>
                    </a:lnTo>
                    <a:cubicBezTo>
                      <a:pt x="77153" y="114300"/>
                      <a:pt x="77153" y="239078"/>
                      <a:pt x="0" y="317183"/>
                    </a:cubicBezTo>
                    <a:lnTo>
                      <a:pt x="37147" y="354330"/>
                    </a:lnTo>
                    <a:cubicBezTo>
                      <a:pt x="135255" y="256223"/>
                      <a:pt x="135255" y="98107"/>
                      <a:pt x="37147"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756" name="Google Shape;756;p40"/>
              <p:cNvSpPr/>
              <p:nvPr/>
            </p:nvSpPr>
            <p:spPr>
              <a:xfrm>
                <a:off x="1626345" y="3521314"/>
                <a:ext cx="80010" cy="204787"/>
              </a:xfrm>
              <a:custGeom>
                <a:rect b="b" l="l" r="r" t="t"/>
                <a:pathLst>
                  <a:path extrusionOk="0" h="204787" w="80010">
                    <a:moveTo>
                      <a:pt x="37148" y="0"/>
                    </a:moveTo>
                    <a:lnTo>
                      <a:pt x="0" y="37148"/>
                    </a:lnTo>
                    <a:cubicBezTo>
                      <a:pt x="36195" y="73343"/>
                      <a:pt x="36195" y="131445"/>
                      <a:pt x="0" y="167640"/>
                    </a:cubicBezTo>
                    <a:lnTo>
                      <a:pt x="37148" y="204788"/>
                    </a:lnTo>
                    <a:cubicBezTo>
                      <a:pt x="94298" y="147638"/>
                      <a:pt x="94298" y="56198"/>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757" name="Google Shape;757;p40"/>
              <p:cNvSpPr/>
              <p:nvPr/>
            </p:nvSpPr>
            <p:spPr>
              <a:xfrm>
                <a:off x="1145332" y="3294620"/>
                <a:ext cx="423862" cy="647700"/>
              </a:xfrm>
              <a:custGeom>
                <a:rect b="b" l="l" r="r" t="t"/>
                <a:pathLst>
                  <a:path extrusionOk="0" h="647700" w="423862">
                    <a:moveTo>
                      <a:pt x="0" y="196215"/>
                    </a:moveTo>
                    <a:lnTo>
                      <a:pt x="0" y="451485"/>
                    </a:lnTo>
                    <a:lnTo>
                      <a:pt x="184785" y="451485"/>
                    </a:lnTo>
                    <a:lnTo>
                      <a:pt x="423863" y="647700"/>
                    </a:lnTo>
                    <a:lnTo>
                      <a:pt x="423863" y="0"/>
                    </a:lnTo>
                    <a:lnTo>
                      <a:pt x="184785" y="196215"/>
                    </a:ln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grpSp>
      </p:grpSp>
      <p:sp>
        <p:nvSpPr>
          <p:cNvPr id="758" name="Google Shape;758;p40"/>
          <p:cNvSpPr/>
          <p:nvPr/>
        </p:nvSpPr>
        <p:spPr>
          <a:xfrm>
            <a:off x="10870115" y="1306455"/>
            <a:ext cx="424800" cy="424800"/>
          </a:xfrm>
          <a:prstGeom prst="round2SameRect">
            <a:avLst>
              <a:gd fmla="val 16667" name="adj1"/>
              <a:gd fmla="val 0" name="adj2"/>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759" name="Google Shape;759;p40"/>
          <p:cNvSpPr/>
          <p:nvPr/>
        </p:nvSpPr>
        <p:spPr>
          <a:xfrm>
            <a:off x="10777426" y="1391385"/>
            <a:ext cx="1110900" cy="748800"/>
          </a:xfrm>
          <a:prstGeom prst="roundRect">
            <a:avLst>
              <a:gd fmla="val 9522" name="adj"/>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760" name="Google Shape;760;p40"/>
          <p:cNvSpPr txBox="1"/>
          <p:nvPr/>
        </p:nvSpPr>
        <p:spPr>
          <a:xfrm>
            <a:off x="464675" y="1313250"/>
            <a:ext cx="819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3200">
                <a:solidFill>
                  <a:schemeClr val="accent5"/>
                </a:solidFill>
                <a:latin typeface="Chivo"/>
                <a:ea typeface="Chivo"/>
                <a:cs typeface="Chivo"/>
                <a:sym typeface="Chivo"/>
              </a:rPr>
              <a:t>Diagrama de Gantt</a:t>
            </a:r>
            <a:r>
              <a:rPr b="1" lang="en" sz="3200">
                <a:solidFill>
                  <a:schemeClr val="lt2"/>
                </a:solidFill>
                <a:latin typeface="Chivo"/>
                <a:ea typeface="Chivo"/>
                <a:cs typeface="Chivo"/>
                <a:sym typeface="Chivo"/>
              </a:rPr>
              <a:t> | Cronograma</a:t>
            </a:r>
            <a:endParaRPr b="1">
              <a:solidFill>
                <a:schemeClr val="lt2"/>
              </a:solidFill>
              <a:latin typeface="Chivo"/>
              <a:ea typeface="Chivo"/>
              <a:cs typeface="Chivo"/>
              <a:sym typeface="Chivo"/>
            </a:endParaRPr>
          </a:p>
        </p:txBody>
      </p:sp>
      <p:sp>
        <p:nvSpPr>
          <p:cNvPr id="761" name="Google Shape;761;p40"/>
          <p:cNvSpPr txBox="1"/>
          <p:nvPr/>
        </p:nvSpPr>
        <p:spPr>
          <a:xfrm>
            <a:off x="464675" y="2157275"/>
            <a:ext cx="6968700" cy="286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000">
                <a:latin typeface="Chivo"/>
                <a:ea typeface="Chivo"/>
                <a:cs typeface="Chivo"/>
                <a:sym typeface="Chivo"/>
              </a:rPr>
              <a:t>Definição</a:t>
            </a:r>
            <a:r>
              <a:rPr b="1" lang="en" sz="2000">
                <a:solidFill>
                  <a:srgbClr val="000000"/>
                </a:solidFill>
                <a:latin typeface="Chivo"/>
                <a:ea typeface="Chivo"/>
                <a:cs typeface="Chivo"/>
                <a:sym typeface="Chivo"/>
              </a:rPr>
              <a:t>.</a:t>
            </a:r>
            <a:endParaRPr b="1">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a:p>
            <a:pPr indent="0" lvl="0" marL="0" marR="0" rtl="0" algn="l">
              <a:spcBef>
                <a:spcPts val="0"/>
              </a:spcBef>
              <a:spcAft>
                <a:spcPts val="0"/>
              </a:spcAft>
              <a:buNone/>
            </a:pPr>
            <a:r>
              <a:rPr lang="en" sz="2000">
                <a:latin typeface="Chivo"/>
                <a:ea typeface="Chivo"/>
                <a:cs typeface="Chivo"/>
                <a:sym typeface="Chivo"/>
              </a:rPr>
              <a:t>O gráfico de Gantt ou diagrama de Gantt é uma ferramenta visual utilizada para controlar e gerenciar o cronograma de atividades de um projeto</a:t>
            </a:r>
            <a:endParaRPr>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p:txBody>
      </p:sp>
      <p:sp>
        <p:nvSpPr>
          <p:cNvPr id="762" name="Google Shape;762;p40"/>
          <p:cNvSpPr txBox="1"/>
          <p:nvPr/>
        </p:nvSpPr>
        <p:spPr>
          <a:xfrm>
            <a:off x="10532428" y="2189575"/>
            <a:ext cx="16743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FFFFFF"/>
                </a:solidFill>
                <a:latin typeface="Chivo"/>
                <a:ea typeface="Chivo"/>
                <a:cs typeface="Chivo"/>
                <a:sym typeface="Chivo"/>
              </a:rPr>
              <a:t>Orçamento !</a:t>
            </a:r>
            <a:endParaRPr>
              <a:solidFill>
                <a:srgbClr val="FFFFFF"/>
              </a:solidFill>
              <a:latin typeface="Chivo"/>
              <a:ea typeface="Chivo"/>
              <a:cs typeface="Chivo"/>
              <a:sym typeface="Chivo"/>
            </a:endParaRPr>
          </a:p>
        </p:txBody>
      </p:sp>
      <p:sp>
        <p:nvSpPr>
          <p:cNvPr id="763" name="Google Shape;763;p40"/>
          <p:cNvSpPr txBox="1"/>
          <p:nvPr/>
        </p:nvSpPr>
        <p:spPr>
          <a:xfrm>
            <a:off x="347677" y="774625"/>
            <a:ext cx="72690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Ferramentas de gerência de Projeto </a:t>
            </a:r>
            <a:r>
              <a:rPr b="1" lang="en" sz="1600">
                <a:solidFill>
                  <a:srgbClr val="FFFFFF"/>
                </a:solidFill>
                <a:latin typeface="Chivo"/>
                <a:ea typeface="Chivo"/>
                <a:cs typeface="Chivo"/>
                <a:sym typeface="Chivo"/>
              </a:rPr>
              <a:t>- DIAGRAMA DE GANTT</a:t>
            </a:r>
            <a:endParaRPr b="1">
              <a:solidFill>
                <a:srgbClr val="FFFFFF"/>
              </a:solidFill>
              <a:latin typeface="Chivo"/>
              <a:ea typeface="Chivo"/>
              <a:cs typeface="Chivo"/>
              <a:sym typeface="Chivo"/>
            </a:endParaRPr>
          </a:p>
        </p:txBody>
      </p:sp>
      <p:sp>
        <p:nvSpPr>
          <p:cNvPr id="764" name="Google Shape;764;p40">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0">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0">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7" name="Google Shape;767;p40"/>
          <p:cNvPicPr preferRelativeResize="0"/>
          <p:nvPr/>
        </p:nvPicPr>
        <p:blipFill>
          <a:blip r:embed="rId4">
            <a:alphaModFix/>
          </a:blip>
          <a:stretch>
            <a:fillRect/>
          </a:stretch>
        </p:blipFill>
        <p:spPr>
          <a:xfrm>
            <a:off x="464675" y="4906438"/>
            <a:ext cx="1533525" cy="1438275"/>
          </a:xfrm>
          <a:prstGeom prst="rect">
            <a:avLst/>
          </a:prstGeom>
          <a:noFill/>
          <a:ln>
            <a:noFill/>
          </a:ln>
        </p:spPr>
      </p:pic>
      <p:pic>
        <p:nvPicPr>
          <p:cNvPr id="768" name="Google Shape;768;p40"/>
          <p:cNvPicPr preferRelativeResize="0"/>
          <p:nvPr/>
        </p:nvPicPr>
        <p:blipFill>
          <a:blip r:embed="rId5">
            <a:alphaModFix/>
          </a:blip>
          <a:stretch>
            <a:fillRect/>
          </a:stretch>
        </p:blipFill>
        <p:spPr>
          <a:xfrm>
            <a:off x="929350" y="119265"/>
            <a:ext cx="294975" cy="294975"/>
          </a:xfrm>
          <a:prstGeom prst="rect">
            <a:avLst/>
          </a:prstGeom>
          <a:noFill/>
          <a:ln>
            <a:noFill/>
          </a:ln>
        </p:spPr>
      </p:pic>
      <p:sp>
        <p:nvSpPr>
          <p:cNvPr id="769" name="Google Shape;769;p40">
            <a:hlinkClick r:id="rId6"/>
          </p:cNvPr>
          <p:cNvSpPr txBox="1"/>
          <p:nvPr/>
        </p:nvSpPr>
        <p:spPr>
          <a:xfrm>
            <a:off x="1998200" y="544312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Chivo"/>
                <a:ea typeface="Chivo"/>
                <a:cs typeface="Chivo"/>
                <a:sym typeface="Chivo"/>
              </a:rPr>
              <a:t>Gantt da BusSpot</a:t>
            </a:r>
            <a:r>
              <a:rPr b="1" lang="en" sz="2000">
                <a:solidFill>
                  <a:schemeClr val="lt2"/>
                </a:solidFill>
                <a:latin typeface="Chivo"/>
                <a:ea typeface="Chivo"/>
                <a:cs typeface="Chivo"/>
                <a:sym typeface="Chivo"/>
              </a:rPr>
              <a:t>.</a:t>
            </a:r>
            <a:endParaRPr/>
          </a:p>
        </p:txBody>
      </p:sp>
      <p:pic>
        <p:nvPicPr>
          <p:cNvPr id="770" name="Google Shape;770;p40"/>
          <p:cNvPicPr preferRelativeResize="0"/>
          <p:nvPr/>
        </p:nvPicPr>
        <p:blipFill>
          <a:blip r:embed="rId7">
            <a:alphaModFix/>
          </a:blip>
          <a:stretch>
            <a:fillRect/>
          </a:stretch>
        </p:blipFill>
        <p:spPr>
          <a:xfrm>
            <a:off x="7702875" y="3429000"/>
            <a:ext cx="4325425" cy="2685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4"/>
          <p:cNvSpPr txBox="1"/>
          <p:nvPr/>
        </p:nvSpPr>
        <p:spPr>
          <a:xfrm>
            <a:off x="1836275" y="2402225"/>
            <a:ext cx="8352300" cy="659700"/>
          </a:xfrm>
          <a:prstGeom prst="rect">
            <a:avLst/>
          </a:prstGeom>
          <a:noFill/>
          <a:ln>
            <a:noFill/>
          </a:ln>
        </p:spPr>
        <p:txBody>
          <a:bodyPr anchorCtr="0" anchor="t" bIns="45700" lIns="91425" spcFirstLastPara="1" rIns="91425" wrap="square" tIns="45700">
            <a:noAutofit/>
          </a:bodyPr>
          <a:lstStyle/>
          <a:p>
            <a:pPr indent="0" lvl="0" marL="0" marR="0" rtl="0" algn="l">
              <a:spcBef>
                <a:spcPts val="1000"/>
              </a:spcBef>
              <a:spcAft>
                <a:spcPts val="0"/>
              </a:spcAft>
              <a:buNone/>
            </a:pPr>
            <a:r>
              <a:rPr b="1" lang="en" sz="4000">
                <a:solidFill>
                  <a:schemeClr val="lt2"/>
                </a:solidFill>
                <a:latin typeface="Chivo"/>
                <a:ea typeface="Chivo"/>
                <a:cs typeface="Chivo"/>
                <a:sym typeface="Chivo"/>
              </a:rPr>
              <a:t>Equipe do Projeto</a:t>
            </a:r>
            <a:endParaRPr b="1" sz="4000">
              <a:solidFill>
                <a:schemeClr val="accent3"/>
              </a:solidFill>
              <a:latin typeface="Chivo"/>
              <a:ea typeface="Chivo"/>
              <a:cs typeface="Chivo"/>
              <a:sym typeface="Chivo"/>
            </a:endParaRPr>
          </a:p>
          <a:p>
            <a:pPr indent="0" lvl="0" marL="0" marR="0" rtl="0" algn="l">
              <a:spcBef>
                <a:spcPts val="1000"/>
              </a:spcBef>
              <a:spcAft>
                <a:spcPts val="0"/>
              </a:spcAft>
              <a:buNone/>
            </a:pPr>
            <a:r>
              <a:t/>
            </a:r>
            <a:endParaRPr b="1" sz="4000">
              <a:solidFill>
                <a:schemeClr val="lt2"/>
              </a:solidFill>
              <a:latin typeface="Chivo"/>
              <a:ea typeface="Chivo"/>
              <a:cs typeface="Chivo"/>
              <a:sym typeface="Chivo"/>
            </a:endParaRPr>
          </a:p>
        </p:txBody>
      </p:sp>
      <p:graphicFrame>
        <p:nvGraphicFramePr>
          <p:cNvPr id="248" name="Google Shape;248;p14"/>
          <p:cNvGraphicFramePr/>
          <p:nvPr/>
        </p:nvGraphicFramePr>
        <p:xfrm>
          <a:off x="1800925" y="3437000"/>
          <a:ext cx="3000000" cy="3000000"/>
        </p:xfrm>
        <a:graphic>
          <a:graphicData uri="http://schemas.openxmlformats.org/drawingml/2006/table">
            <a:tbl>
              <a:tblPr>
                <a:noFill/>
                <a:tableStyleId>{E3E30BAE-8806-4836-927B-81F1CC25E8CD}</a:tableStyleId>
              </a:tblPr>
              <a:tblGrid>
                <a:gridCol w="1684600"/>
                <a:gridCol w="1684600"/>
                <a:gridCol w="1684600"/>
                <a:gridCol w="1684600"/>
                <a:gridCol w="1684600"/>
              </a:tblGrid>
              <a:tr h="933350">
                <a:tc>
                  <a:txBody>
                    <a:bodyPr/>
                    <a:lstStyle/>
                    <a:p>
                      <a:pPr indent="0" lvl="0" marL="0" rtl="0" algn="ctr">
                        <a:spcBef>
                          <a:spcPts val="0"/>
                        </a:spcBef>
                        <a:spcAft>
                          <a:spcPts val="0"/>
                        </a:spcAft>
                        <a:buNone/>
                      </a:pPr>
                      <a:r>
                        <a:rPr b="1" lang="en" sz="1800">
                          <a:solidFill>
                            <a:schemeClr val="dk1"/>
                          </a:solidFill>
                          <a:latin typeface="Chivo"/>
                          <a:ea typeface="Chivo"/>
                          <a:cs typeface="Chivo"/>
                          <a:sym typeface="Chivo"/>
                        </a:rPr>
                        <a:t>ALINE</a:t>
                      </a:r>
                      <a:endParaRPr b="1" sz="1800">
                        <a:solidFill>
                          <a:schemeClr val="dk1"/>
                        </a:solidFill>
                        <a:latin typeface="Chivo"/>
                        <a:ea typeface="Chivo"/>
                        <a:cs typeface="Chivo"/>
                        <a:sym typeface="Chiv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800">
                          <a:solidFill>
                            <a:schemeClr val="dk1"/>
                          </a:solidFill>
                          <a:latin typeface="Chivo"/>
                          <a:ea typeface="Chivo"/>
                          <a:cs typeface="Chivo"/>
                          <a:sym typeface="Chivo"/>
                        </a:rPr>
                        <a:t>ANDRE</a:t>
                      </a:r>
                      <a:endParaRPr b="1" sz="1800">
                        <a:solidFill>
                          <a:schemeClr val="dk1"/>
                        </a:solidFill>
                        <a:latin typeface="Chivo"/>
                        <a:ea typeface="Chivo"/>
                        <a:cs typeface="Chivo"/>
                        <a:sym typeface="Chiv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800">
                          <a:solidFill>
                            <a:schemeClr val="dk1"/>
                          </a:solidFill>
                          <a:latin typeface="Chivo"/>
                          <a:ea typeface="Chivo"/>
                          <a:cs typeface="Chivo"/>
                          <a:sym typeface="Chivo"/>
                        </a:rPr>
                        <a:t>ANDREY</a:t>
                      </a:r>
                      <a:endParaRPr b="1" sz="1800">
                        <a:solidFill>
                          <a:schemeClr val="dk1"/>
                        </a:solidFill>
                        <a:latin typeface="Chivo"/>
                        <a:ea typeface="Chivo"/>
                        <a:cs typeface="Chivo"/>
                        <a:sym typeface="Chiv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800">
                          <a:solidFill>
                            <a:schemeClr val="dk1"/>
                          </a:solidFill>
                          <a:latin typeface="Chivo"/>
                          <a:ea typeface="Chivo"/>
                          <a:cs typeface="Chivo"/>
                          <a:sym typeface="Chivo"/>
                        </a:rPr>
                        <a:t>ISADORA</a:t>
                      </a:r>
                      <a:endParaRPr b="1" sz="1800">
                        <a:solidFill>
                          <a:schemeClr val="dk1"/>
                        </a:solidFill>
                        <a:latin typeface="Chivo"/>
                        <a:ea typeface="Chivo"/>
                        <a:cs typeface="Chivo"/>
                        <a:sym typeface="Chiv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800">
                          <a:solidFill>
                            <a:schemeClr val="dk1"/>
                          </a:solidFill>
                          <a:latin typeface="Chivo"/>
                          <a:ea typeface="Chivo"/>
                          <a:cs typeface="Chivo"/>
                          <a:sym typeface="Chivo"/>
                        </a:rPr>
                        <a:t>VINICIUS</a:t>
                      </a:r>
                      <a:endParaRPr b="1" sz="1800">
                        <a:solidFill>
                          <a:schemeClr val="dk1"/>
                        </a:solidFill>
                        <a:latin typeface="Chivo"/>
                        <a:ea typeface="Chivo"/>
                        <a:cs typeface="Chivo"/>
                        <a:sym typeface="Chivo"/>
                      </a:endParaRPr>
                    </a:p>
                  </a:txBody>
                  <a:tcPr marT="91425" marB="91425" marR="91425" marL="91425" anchor="ctr">
                    <a:lnL cap="flat" cmpd="sng" w="9525">
                      <a:solidFill>
                        <a:srgbClr val="F3F3F3"/>
                      </a:solidFill>
                      <a:prstDash val="solid"/>
                      <a:round/>
                      <a:headEnd len="sm" w="sm" type="none"/>
                      <a:tailEnd len="sm" w="sm" type="none"/>
                    </a:lnL>
                    <a:lnR cap="flat" cmpd="sng" w="9525">
                      <a:solidFill>
                        <a:srgbClr val="F3F3F3"/>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r>
              <a:tr h="933350">
                <a:tc>
                  <a:txBody>
                    <a:bodyPr/>
                    <a:lstStyle/>
                    <a:p>
                      <a:pPr indent="0" lvl="0" marL="0" rtl="0" algn="ctr">
                        <a:spcBef>
                          <a:spcPts val="0"/>
                        </a:spcBef>
                        <a:spcAft>
                          <a:spcPts val="0"/>
                        </a:spcAft>
                        <a:buNone/>
                      </a:pPr>
                      <a:r>
                        <a:rPr lang="en" sz="1800">
                          <a:latin typeface="Chivo"/>
                          <a:ea typeface="Chivo"/>
                          <a:cs typeface="Chivo"/>
                          <a:sym typeface="Chivo"/>
                        </a:rPr>
                        <a:t>BI3008428</a:t>
                      </a:r>
                      <a:endParaRPr sz="1800">
                        <a:latin typeface="Chivo"/>
                        <a:ea typeface="Chivo"/>
                        <a:cs typeface="Chivo"/>
                        <a:sym typeface="Chivo"/>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lt2"/>
                        </a:buClr>
                        <a:buSzPts val="1100"/>
                        <a:buFont typeface="Arial"/>
                        <a:buNone/>
                      </a:pPr>
                      <a:r>
                        <a:rPr lang="en" sz="1800">
                          <a:solidFill>
                            <a:schemeClr val="lt2"/>
                          </a:solidFill>
                          <a:latin typeface="Chivo"/>
                          <a:ea typeface="Chivo"/>
                          <a:cs typeface="Chivo"/>
                          <a:sym typeface="Chivo"/>
                        </a:rPr>
                        <a:t>BI3007723</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lt2"/>
                        </a:buClr>
                        <a:buSzPts val="1100"/>
                        <a:buFont typeface="Arial"/>
                        <a:buNone/>
                      </a:pPr>
                      <a:r>
                        <a:rPr lang="en" sz="1800">
                          <a:solidFill>
                            <a:schemeClr val="lt2"/>
                          </a:solidFill>
                          <a:latin typeface="Chivo"/>
                          <a:ea typeface="Chivo"/>
                          <a:cs typeface="Chivo"/>
                          <a:sym typeface="Chivo"/>
                        </a:rPr>
                        <a:t>BI3008207</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lt2"/>
                        </a:buClr>
                        <a:buSzPts val="1100"/>
                        <a:buFont typeface="Arial"/>
                        <a:buNone/>
                      </a:pPr>
                      <a:r>
                        <a:rPr lang="en" sz="1800">
                          <a:solidFill>
                            <a:schemeClr val="lt2"/>
                          </a:solidFill>
                          <a:latin typeface="Chivo"/>
                          <a:ea typeface="Chivo"/>
                          <a:cs typeface="Chivo"/>
                          <a:sym typeface="Chivo"/>
                        </a:rPr>
                        <a:t>BI3008487</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ctr">
                        <a:spcBef>
                          <a:spcPts val="0"/>
                        </a:spcBef>
                        <a:spcAft>
                          <a:spcPts val="0"/>
                        </a:spcAft>
                        <a:buClr>
                          <a:schemeClr val="lt2"/>
                        </a:buClr>
                        <a:buSzPts val="1100"/>
                        <a:buFont typeface="Arial"/>
                        <a:buNone/>
                      </a:pPr>
                      <a:r>
                        <a:rPr lang="en" sz="1800">
                          <a:solidFill>
                            <a:schemeClr val="lt2"/>
                          </a:solidFill>
                          <a:latin typeface="Chivo"/>
                          <a:ea typeface="Chivo"/>
                          <a:cs typeface="Chivo"/>
                          <a:sym typeface="Chivo"/>
                        </a:rPr>
                        <a:t>BI3008061</a:t>
                      </a:r>
                      <a:endParaRPr/>
                    </a:p>
                  </a:txBody>
                  <a:tcPr marT="91425" marB="91425" marR="91425" marL="91425" anchor="ctr">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
        <p:nvSpPr>
          <p:cNvPr id="249" name="Google Shape;249;p14"/>
          <p:cNvSpPr txBox="1"/>
          <p:nvPr/>
        </p:nvSpPr>
        <p:spPr>
          <a:xfrm>
            <a:off x="1719262" y="1765225"/>
            <a:ext cx="29460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600">
                <a:solidFill>
                  <a:srgbClr val="FFFFFF"/>
                </a:solidFill>
                <a:latin typeface="Chivo"/>
                <a:ea typeface="Chivo"/>
                <a:cs typeface="Chivo"/>
                <a:sym typeface="Chivo"/>
              </a:rPr>
              <a:t>PROJETO BUSSPOT</a:t>
            </a:r>
            <a:endParaRPr b="1">
              <a:solidFill>
                <a:srgbClr val="FFFFFF"/>
              </a:solidFill>
              <a:latin typeface="Chivo"/>
              <a:ea typeface="Chivo"/>
              <a:cs typeface="Chivo"/>
              <a:sym typeface="Chivo"/>
            </a:endParaRPr>
          </a:p>
        </p:txBody>
      </p:sp>
      <p:sp>
        <p:nvSpPr>
          <p:cNvPr id="250" name="Google Shape;250;p14">
            <a:hlinkClick action="ppaction://hlinkshowjump?jump=previousslide"/>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3" name="Google Shape;253;p14"/>
          <p:cNvPicPr preferRelativeResize="0"/>
          <p:nvPr/>
        </p:nvPicPr>
        <p:blipFill>
          <a:blip r:embed="rId3">
            <a:alphaModFix/>
          </a:blip>
          <a:stretch>
            <a:fillRect/>
          </a:stretch>
        </p:blipFill>
        <p:spPr>
          <a:xfrm>
            <a:off x="6661000" y="2103913"/>
            <a:ext cx="1533525" cy="1438275"/>
          </a:xfrm>
          <a:prstGeom prst="rect">
            <a:avLst/>
          </a:prstGeom>
          <a:noFill/>
          <a:ln>
            <a:noFill/>
          </a:ln>
        </p:spPr>
      </p:pic>
      <p:pic>
        <p:nvPicPr>
          <p:cNvPr id="254" name="Google Shape;254;p14"/>
          <p:cNvPicPr preferRelativeResize="0"/>
          <p:nvPr/>
        </p:nvPicPr>
        <p:blipFill>
          <a:blip r:embed="rId4">
            <a:alphaModFix/>
          </a:blip>
          <a:stretch>
            <a:fillRect/>
          </a:stretch>
        </p:blipFill>
        <p:spPr>
          <a:xfrm>
            <a:off x="929350" y="119265"/>
            <a:ext cx="294975" cy="294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grpSp>
        <p:nvGrpSpPr>
          <p:cNvPr id="775" name="Google Shape;775;p41"/>
          <p:cNvGrpSpPr/>
          <p:nvPr/>
        </p:nvGrpSpPr>
        <p:grpSpPr>
          <a:xfrm>
            <a:off x="7702875" y="3117125"/>
            <a:ext cx="4325403" cy="2997300"/>
            <a:chOff x="7702875" y="3117125"/>
            <a:chExt cx="4325403" cy="2997300"/>
          </a:xfrm>
        </p:grpSpPr>
        <p:sp>
          <p:nvSpPr>
            <p:cNvPr id="776" name="Google Shape;776;p41"/>
            <p:cNvSpPr/>
            <p:nvPr/>
          </p:nvSpPr>
          <p:spPr>
            <a:xfrm>
              <a:off x="7702875" y="3117125"/>
              <a:ext cx="4325400" cy="29973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41"/>
            <p:cNvSpPr/>
            <p:nvPr/>
          </p:nvSpPr>
          <p:spPr>
            <a:xfrm>
              <a:off x="7702878" y="3117125"/>
              <a:ext cx="4325400" cy="326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41"/>
            <p:cNvSpPr/>
            <p:nvPr/>
          </p:nvSpPr>
          <p:spPr>
            <a:xfrm>
              <a:off x="11414273" y="3216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41"/>
            <p:cNvSpPr/>
            <p:nvPr/>
          </p:nvSpPr>
          <p:spPr>
            <a:xfrm>
              <a:off x="11068599" y="3334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0" name="Google Shape;780;p41"/>
            <p:cNvGrpSpPr/>
            <p:nvPr/>
          </p:nvGrpSpPr>
          <p:grpSpPr>
            <a:xfrm>
              <a:off x="11755620" y="3226553"/>
              <a:ext cx="132749" cy="132749"/>
              <a:chOff x="2205238" y="-492150"/>
              <a:chExt cx="196200" cy="196200"/>
            </a:xfrm>
          </p:grpSpPr>
          <p:sp>
            <p:nvSpPr>
              <p:cNvPr id="781" name="Google Shape;781;p41"/>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41"/>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83" name="Google Shape;783;p41"/>
          <p:cNvGrpSpPr/>
          <p:nvPr/>
        </p:nvGrpSpPr>
        <p:grpSpPr>
          <a:xfrm>
            <a:off x="9444713" y="1266075"/>
            <a:ext cx="909900" cy="914400"/>
            <a:chOff x="9597113" y="1447499"/>
            <a:chExt cx="909900" cy="914400"/>
          </a:xfrm>
        </p:grpSpPr>
        <p:sp>
          <p:nvSpPr>
            <p:cNvPr id="784" name="Google Shape;784;p41"/>
            <p:cNvSpPr/>
            <p:nvPr/>
          </p:nvSpPr>
          <p:spPr>
            <a:xfrm>
              <a:off x="9597113" y="1447499"/>
              <a:ext cx="909900" cy="914400"/>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785" name="Google Shape;785;p41"/>
            <p:cNvGrpSpPr/>
            <p:nvPr/>
          </p:nvGrpSpPr>
          <p:grpSpPr>
            <a:xfrm>
              <a:off x="9767129" y="1652132"/>
              <a:ext cx="569882" cy="505141"/>
              <a:chOff x="1145332" y="3294620"/>
              <a:chExt cx="771048" cy="647700"/>
            </a:xfrm>
          </p:grpSpPr>
          <p:sp>
            <p:nvSpPr>
              <p:cNvPr id="786" name="Google Shape;786;p41"/>
              <p:cNvSpPr/>
              <p:nvPr/>
            </p:nvSpPr>
            <p:spPr>
              <a:xfrm>
                <a:off x="1774934" y="3370820"/>
                <a:ext cx="141446" cy="502920"/>
              </a:xfrm>
              <a:custGeom>
                <a:rect b="b" l="l" r="r" t="t"/>
                <a:pathLst>
                  <a:path extrusionOk="0" h="502920" w="141446">
                    <a:moveTo>
                      <a:pt x="37148" y="0"/>
                    </a:moveTo>
                    <a:lnTo>
                      <a:pt x="0" y="37147"/>
                    </a:lnTo>
                    <a:cubicBezTo>
                      <a:pt x="118110" y="155258"/>
                      <a:pt x="118110" y="347663"/>
                      <a:pt x="0" y="465773"/>
                    </a:cubicBezTo>
                    <a:lnTo>
                      <a:pt x="37148" y="502920"/>
                    </a:lnTo>
                    <a:cubicBezTo>
                      <a:pt x="176213" y="364808"/>
                      <a:pt x="176213" y="139065"/>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787" name="Google Shape;787;p41"/>
              <p:cNvSpPr/>
              <p:nvPr/>
            </p:nvSpPr>
            <p:spPr>
              <a:xfrm>
                <a:off x="1699687" y="3445114"/>
                <a:ext cx="110728" cy="354330"/>
              </a:xfrm>
              <a:custGeom>
                <a:rect b="b" l="l" r="r" t="t"/>
                <a:pathLst>
                  <a:path extrusionOk="0" h="354330" w="110728">
                    <a:moveTo>
                      <a:pt x="37147" y="0"/>
                    </a:moveTo>
                    <a:lnTo>
                      <a:pt x="0" y="37148"/>
                    </a:lnTo>
                    <a:cubicBezTo>
                      <a:pt x="77153" y="114300"/>
                      <a:pt x="77153" y="239078"/>
                      <a:pt x="0" y="317183"/>
                    </a:cubicBezTo>
                    <a:lnTo>
                      <a:pt x="37147" y="354330"/>
                    </a:lnTo>
                    <a:cubicBezTo>
                      <a:pt x="135255" y="256223"/>
                      <a:pt x="135255" y="98107"/>
                      <a:pt x="37147"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788" name="Google Shape;788;p41"/>
              <p:cNvSpPr/>
              <p:nvPr/>
            </p:nvSpPr>
            <p:spPr>
              <a:xfrm>
                <a:off x="1626345" y="3521314"/>
                <a:ext cx="80010" cy="204787"/>
              </a:xfrm>
              <a:custGeom>
                <a:rect b="b" l="l" r="r" t="t"/>
                <a:pathLst>
                  <a:path extrusionOk="0" h="204787" w="80010">
                    <a:moveTo>
                      <a:pt x="37148" y="0"/>
                    </a:moveTo>
                    <a:lnTo>
                      <a:pt x="0" y="37148"/>
                    </a:lnTo>
                    <a:cubicBezTo>
                      <a:pt x="36195" y="73343"/>
                      <a:pt x="36195" y="131445"/>
                      <a:pt x="0" y="167640"/>
                    </a:cubicBezTo>
                    <a:lnTo>
                      <a:pt x="37148" y="204788"/>
                    </a:lnTo>
                    <a:cubicBezTo>
                      <a:pt x="94298" y="147638"/>
                      <a:pt x="94298" y="56198"/>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789" name="Google Shape;789;p41"/>
              <p:cNvSpPr/>
              <p:nvPr/>
            </p:nvSpPr>
            <p:spPr>
              <a:xfrm>
                <a:off x="1145332" y="3294620"/>
                <a:ext cx="423862" cy="647700"/>
              </a:xfrm>
              <a:custGeom>
                <a:rect b="b" l="l" r="r" t="t"/>
                <a:pathLst>
                  <a:path extrusionOk="0" h="647700" w="423862">
                    <a:moveTo>
                      <a:pt x="0" y="196215"/>
                    </a:moveTo>
                    <a:lnTo>
                      <a:pt x="0" y="451485"/>
                    </a:lnTo>
                    <a:lnTo>
                      <a:pt x="184785" y="451485"/>
                    </a:lnTo>
                    <a:lnTo>
                      <a:pt x="423863" y="647700"/>
                    </a:lnTo>
                    <a:lnTo>
                      <a:pt x="423863" y="0"/>
                    </a:lnTo>
                    <a:lnTo>
                      <a:pt x="184785" y="196215"/>
                    </a:ln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grpSp>
      </p:grpSp>
      <p:sp>
        <p:nvSpPr>
          <p:cNvPr id="790" name="Google Shape;790;p41"/>
          <p:cNvSpPr/>
          <p:nvPr/>
        </p:nvSpPr>
        <p:spPr>
          <a:xfrm>
            <a:off x="10870115" y="1306455"/>
            <a:ext cx="424800" cy="424800"/>
          </a:xfrm>
          <a:prstGeom prst="round2SameRect">
            <a:avLst>
              <a:gd fmla="val 16667" name="adj1"/>
              <a:gd fmla="val 0" name="adj2"/>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791" name="Google Shape;791;p41">
            <a:hlinkClick action="ppaction://hlinkshowjump?jump=nextslide"/>
          </p:cNvPr>
          <p:cNvSpPr/>
          <p:nvPr/>
        </p:nvSpPr>
        <p:spPr>
          <a:xfrm>
            <a:off x="10777426" y="1391385"/>
            <a:ext cx="1110900" cy="748800"/>
          </a:xfrm>
          <a:prstGeom prst="roundRect">
            <a:avLst>
              <a:gd fmla="val 9522" name="adj"/>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792" name="Google Shape;792;p41"/>
          <p:cNvSpPr txBox="1"/>
          <p:nvPr/>
        </p:nvSpPr>
        <p:spPr>
          <a:xfrm>
            <a:off x="464675" y="1313250"/>
            <a:ext cx="83997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3200">
                <a:solidFill>
                  <a:schemeClr val="accent5"/>
                </a:solidFill>
                <a:latin typeface="Chivo"/>
                <a:ea typeface="Chivo"/>
                <a:cs typeface="Chivo"/>
                <a:sym typeface="Chivo"/>
              </a:rPr>
              <a:t>ORÇAMENTO</a:t>
            </a:r>
            <a:r>
              <a:rPr b="1" lang="en" sz="3200">
                <a:solidFill>
                  <a:schemeClr val="lt2"/>
                </a:solidFill>
                <a:latin typeface="Chivo"/>
                <a:ea typeface="Chivo"/>
                <a:cs typeface="Chivo"/>
                <a:sym typeface="Chivo"/>
              </a:rPr>
              <a:t> | </a:t>
            </a:r>
            <a:r>
              <a:rPr b="1" lang="en" sz="3200">
                <a:solidFill>
                  <a:schemeClr val="lt2"/>
                </a:solidFill>
                <a:latin typeface="Chivo"/>
                <a:ea typeface="Chivo"/>
                <a:cs typeface="Chivo"/>
                <a:sym typeface="Chivo"/>
              </a:rPr>
              <a:t>E Ai</a:t>
            </a:r>
            <a:r>
              <a:rPr b="1" lang="en" sz="3200">
                <a:solidFill>
                  <a:schemeClr val="lt2"/>
                </a:solidFill>
                <a:latin typeface="Chivo"/>
                <a:ea typeface="Chivo"/>
                <a:cs typeface="Chivo"/>
                <a:sym typeface="Chivo"/>
              </a:rPr>
              <a:t> quanto isso vai custar !</a:t>
            </a:r>
            <a:endParaRPr b="1">
              <a:solidFill>
                <a:schemeClr val="lt2"/>
              </a:solidFill>
              <a:latin typeface="Chivo"/>
              <a:ea typeface="Chivo"/>
              <a:cs typeface="Chivo"/>
              <a:sym typeface="Chivo"/>
            </a:endParaRPr>
          </a:p>
        </p:txBody>
      </p:sp>
      <p:sp>
        <p:nvSpPr>
          <p:cNvPr id="793" name="Google Shape;793;p41"/>
          <p:cNvSpPr txBox="1"/>
          <p:nvPr/>
        </p:nvSpPr>
        <p:spPr>
          <a:xfrm>
            <a:off x="464675" y="2157275"/>
            <a:ext cx="6968700" cy="286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000">
                <a:latin typeface="Chivo"/>
                <a:ea typeface="Chivo"/>
                <a:cs typeface="Chivo"/>
                <a:sym typeface="Chivo"/>
              </a:rPr>
              <a:t>Levantamento de Custo</a:t>
            </a:r>
            <a:r>
              <a:rPr b="1" lang="en" sz="2000">
                <a:solidFill>
                  <a:srgbClr val="000000"/>
                </a:solidFill>
                <a:latin typeface="Chivo"/>
                <a:ea typeface="Chivo"/>
                <a:cs typeface="Chivo"/>
                <a:sym typeface="Chivo"/>
              </a:rPr>
              <a:t>.</a:t>
            </a:r>
            <a:endParaRPr b="1">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a:p>
            <a:pPr indent="0" lvl="0" marL="0" marR="0" rtl="0" algn="l">
              <a:spcBef>
                <a:spcPts val="0"/>
              </a:spcBef>
              <a:spcAft>
                <a:spcPts val="0"/>
              </a:spcAft>
              <a:buNone/>
            </a:pPr>
            <a:r>
              <a:rPr lang="en" sz="2000">
                <a:latin typeface="Chivo"/>
                <a:ea typeface="Chivo"/>
                <a:cs typeface="Chivo"/>
                <a:sym typeface="Chivo"/>
              </a:rPr>
              <a:t>O Levantamento de Custo e uma parte importante do projeto, pois nele sera montado todos os recursos humanos e material e sera inserido valores e um total, com isso terá uma visão panorâmica de tudo que o projeto vai custar para passar as partes interessadas.</a:t>
            </a:r>
            <a:endParaRPr>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p:txBody>
      </p:sp>
      <p:sp>
        <p:nvSpPr>
          <p:cNvPr id="794" name="Google Shape;794;p41"/>
          <p:cNvSpPr txBox="1"/>
          <p:nvPr/>
        </p:nvSpPr>
        <p:spPr>
          <a:xfrm>
            <a:off x="10532428" y="2189575"/>
            <a:ext cx="16743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FFFFFF"/>
                </a:solidFill>
                <a:latin typeface="Chivo"/>
                <a:ea typeface="Chivo"/>
                <a:cs typeface="Chivo"/>
                <a:sym typeface="Chivo"/>
              </a:rPr>
              <a:t>Partes Interessadas!</a:t>
            </a:r>
            <a:endParaRPr>
              <a:solidFill>
                <a:srgbClr val="FFFFFF"/>
              </a:solidFill>
              <a:latin typeface="Chivo"/>
              <a:ea typeface="Chivo"/>
              <a:cs typeface="Chivo"/>
              <a:sym typeface="Chivo"/>
            </a:endParaRPr>
          </a:p>
        </p:txBody>
      </p:sp>
      <p:sp>
        <p:nvSpPr>
          <p:cNvPr id="795" name="Google Shape;795;p41"/>
          <p:cNvSpPr txBox="1"/>
          <p:nvPr/>
        </p:nvSpPr>
        <p:spPr>
          <a:xfrm>
            <a:off x="347677" y="774625"/>
            <a:ext cx="76383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chemeClr val="dk1"/>
                </a:solidFill>
                <a:latin typeface="Chivo"/>
                <a:ea typeface="Chivo"/>
                <a:cs typeface="Chivo"/>
                <a:sym typeface="Chivo"/>
              </a:rPr>
              <a:t>Ferramentas de gerência de Projeto</a:t>
            </a:r>
            <a:r>
              <a:rPr lang="en" sz="1600">
                <a:solidFill>
                  <a:schemeClr val="dk1"/>
                </a:solidFill>
                <a:latin typeface="Chivo"/>
                <a:ea typeface="Chivo"/>
                <a:cs typeface="Chivo"/>
                <a:sym typeface="Chivo"/>
              </a:rPr>
              <a:t> </a:t>
            </a:r>
            <a:r>
              <a:rPr b="1" lang="en" sz="1600">
                <a:solidFill>
                  <a:srgbClr val="FFFFFF"/>
                </a:solidFill>
                <a:latin typeface="Chivo"/>
                <a:ea typeface="Chivo"/>
                <a:cs typeface="Chivo"/>
                <a:sym typeface="Chivo"/>
              </a:rPr>
              <a:t>- ORÇAMENTO</a:t>
            </a:r>
            <a:endParaRPr b="1">
              <a:solidFill>
                <a:srgbClr val="FFFFFF"/>
              </a:solidFill>
              <a:latin typeface="Chivo"/>
              <a:ea typeface="Chivo"/>
              <a:cs typeface="Chivo"/>
              <a:sym typeface="Chivo"/>
            </a:endParaRPr>
          </a:p>
        </p:txBody>
      </p:sp>
      <p:sp>
        <p:nvSpPr>
          <p:cNvPr id="796" name="Google Shape;796;p41">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1">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1">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99" name="Google Shape;799;p41"/>
          <p:cNvPicPr preferRelativeResize="0"/>
          <p:nvPr/>
        </p:nvPicPr>
        <p:blipFill>
          <a:blip r:embed="rId4">
            <a:alphaModFix/>
          </a:blip>
          <a:stretch>
            <a:fillRect/>
          </a:stretch>
        </p:blipFill>
        <p:spPr>
          <a:xfrm>
            <a:off x="464675" y="4906438"/>
            <a:ext cx="1533525" cy="1438275"/>
          </a:xfrm>
          <a:prstGeom prst="rect">
            <a:avLst/>
          </a:prstGeom>
          <a:noFill/>
          <a:ln>
            <a:noFill/>
          </a:ln>
        </p:spPr>
      </p:pic>
      <p:pic>
        <p:nvPicPr>
          <p:cNvPr id="800" name="Google Shape;800;p41"/>
          <p:cNvPicPr preferRelativeResize="0"/>
          <p:nvPr/>
        </p:nvPicPr>
        <p:blipFill>
          <a:blip r:embed="rId5">
            <a:alphaModFix/>
          </a:blip>
          <a:stretch>
            <a:fillRect/>
          </a:stretch>
        </p:blipFill>
        <p:spPr>
          <a:xfrm>
            <a:off x="929350" y="119265"/>
            <a:ext cx="294975" cy="294975"/>
          </a:xfrm>
          <a:prstGeom prst="rect">
            <a:avLst/>
          </a:prstGeom>
          <a:noFill/>
          <a:ln>
            <a:noFill/>
          </a:ln>
        </p:spPr>
      </p:pic>
      <p:sp>
        <p:nvSpPr>
          <p:cNvPr id="801" name="Google Shape;801;p41">
            <a:hlinkClick r:id="rId6"/>
          </p:cNvPr>
          <p:cNvSpPr txBox="1"/>
          <p:nvPr/>
        </p:nvSpPr>
        <p:spPr>
          <a:xfrm>
            <a:off x="1998200" y="52789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Chivo"/>
                <a:ea typeface="Chivo"/>
                <a:cs typeface="Chivo"/>
                <a:sym typeface="Chivo"/>
              </a:rPr>
              <a:t>Orçamento do BusSpot</a:t>
            </a:r>
            <a:endParaRPr/>
          </a:p>
        </p:txBody>
      </p:sp>
      <p:pic>
        <p:nvPicPr>
          <p:cNvPr id="802" name="Google Shape;802;p41"/>
          <p:cNvPicPr preferRelativeResize="0"/>
          <p:nvPr/>
        </p:nvPicPr>
        <p:blipFill>
          <a:blip r:embed="rId7">
            <a:alphaModFix/>
          </a:blip>
          <a:stretch>
            <a:fillRect/>
          </a:stretch>
        </p:blipFill>
        <p:spPr>
          <a:xfrm>
            <a:off x="7702875" y="3429000"/>
            <a:ext cx="4325400" cy="2685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grpSp>
        <p:nvGrpSpPr>
          <p:cNvPr id="807" name="Google Shape;807;p42"/>
          <p:cNvGrpSpPr/>
          <p:nvPr/>
        </p:nvGrpSpPr>
        <p:grpSpPr>
          <a:xfrm>
            <a:off x="7736975" y="3127100"/>
            <a:ext cx="4325403" cy="2997300"/>
            <a:chOff x="7702875" y="3117125"/>
            <a:chExt cx="4325403" cy="2997300"/>
          </a:xfrm>
        </p:grpSpPr>
        <p:sp>
          <p:nvSpPr>
            <p:cNvPr id="808" name="Google Shape;808;p42"/>
            <p:cNvSpPr/>
            <p:nvPr/>
          </p:nvSpPr>
          <p:spPr>
            <a:xfrm>
              <a:off x="7702875" y="3117125"/>
              <a:ext cx="4325400" cy="29973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42"/>
            <p:cNvSpPr/>
            <p:nvPr/>
          </p:nvSpPr>
          <p:spPr>
            <a:xfrm>
              <a:off x="7702878" y="3117125"/>
              <a:ext cx="4325400" cy="326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42"/>
            <p:cNvSpPr/>
            <p:nvPr/>
          </p:nvSpPr>
          <p:spPr>
            <a:xfrm>
              <a:off x="11414273" y="3216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42"/>
            <p:cNvSpPr/>
            <p:nvPr/>
          </p:nvSpPr>
          <p:spPr>
            <a:xfrm>
              <a:off x="11068599" y="3334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2" name="Google Shape;812;p42"/>
            <p:cNvGrpSpPr/>
            <p:nvPr/>
          </p:nvGrpSpPr>
          <p:grpSpPr>
            <a:xfrm>
              <a:off x="11755620" y="3226553"/>
              <a:ext cx="132749" cy="132749"/>
              <a:chOff x="2205238" y="-492150"/>
              <a:chExt cx="196200" cy="196200"/>
            </a:xfrm>
          </p:grpSpPr>
          <p:sp>
            <p:nvSpPr>
              <p:cNvPr id="813" name="Google Shape;813;p42"/>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42"/>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15" name="Google Shape;815;p42"/>
          <p:cNvGrpSpPr/>
          <p:nvPr/>
        </p:nvGrpSpPr>
        <p:grpSpPr>
          <a:xfrm>
            <a:off x="9444713" y="1266075"/>
            <a:ext cx="909900" cy="914400"/>
            <a:chOff x="9597113" y="1447499"/>
            <a:chExt cx="909900" cy="914400"/>
          </a:xfrm>
        </p:grpSpPr>
        <p:sp>
          <p:nvSpPr>
            <p:cNvPr id="816" name="Google Shape;816;p42"/>
            <p:cNvSpPr/>
            <p:nvPr/>
          </p:nvSpPr>
          <p:spPr>
            <a:xfrm>
              <a:off x="9597113" y="1447499"/>
              <a:ext cx="909900" cy="914400"/>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817" name="Google Shape;817;p42"/>
            <p:cNvGrpSpPr/>
            <p:nvPr/>
          </p:nvGrpSpPr>
          <p:grpSpPr>
            <a:xfrm>
              <a:off x="9767129" y="1652132"/>
              <a:ext cx="569882" cy="505141"/>
              <a:chOff x="1145332" y="3294620"/>
              <a:chExt cx="771048" cy="647700"/>
            </a:xfrm>
          </p:grpSpPr>
          <p:sp>
            <p:nvSpPr>
              <p:cNvPr id="818" name="Google Shape;818;p42"/>
              <p:cNvSpPr/>
              <p:nvPr/>
            </p:nvSpPr>
            <p:spPr>
              <a:xfrm>
                <a:off x="1774934" y="3370820"/>
                <a:ext cx="141446" cy="502920"/>
              </a:xfrm>
              <a:custGeom>
                <a:rect b="b" l="l" r="r" t="t"/>
                <a:pathLst>
                  <a:path extrusionOk="0" h="502920" w="141446">
                    <a:moveTo>
                      <a:pt x="37148" y="0"/>
                    </a:moveTo>
                    <a:lnTo>
                      <a:pt x="0" y="37147"/>
                    </a:lnTo>
                    <a:cubicBezTo>
                      <a:pt x="118110" y="155258"/>
                      <a:pt x="118110" y="347663"/>
                      <a:pt x="0" y="465773"/>
                    </a:cubicBezTo>
                    <a:lnTo>
                      <a:pt x="37148" y="502920"/>
                    </a:lnTo>
                    <a:cubicBezTo>
                      <a:pt x="176213" y="364808"/>
                      <a:pt x="176213" y="139065"/>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819" name="Google Shape;819;p42"/>
              <p:cNvSpPr/>
              <p:nvPr/>
            </p:nvSpPr>
            <p:spPr>
              <a:xfrm>
                <a:off x="1699687" y="3445114"/>
                <a:ext cx="110728" cy="354330"/>
              </a:xfrm>
              <a:custGeom>
                <a:rect b="b" l="l" r="r" t="t"/>
                <a:pathLst>
                  <a:path extrusionOk="0" h="354330" w="110728">
                    <a:moveTo>
                      <a:pt x="37147" y="0"/>
                    </a:moveTo>
                    <a:lnTo>
                      <a:pt x="0" y="37148"/>
                    </a:lnTo>
                    <a:cubicBezTo>
                      <a:pt x="77153" y="114300"/>
                      <a:pt x="77153" y="239078"/>
                      <a:pt x="0" y="317183"/>
                    </a:cubicBezTo>
                    <a:lnTo>
                      <a:pt x="37147" y="354330"/>
                    </a:lnTo>
                    <a:cubicBezTo>
                      <a:pt x="135255" y="256223"/>
                      <a:pt x="135255" y="98107"/>
                      <a:pt x="37147"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820" name="Google Shape;820;p42"/>
              <p:cNvSpPr/>
              <p:nvPr/>
            </p:nvSpPr>
            <p:spPr>
              <a:xfrm>
                <a:off x="1626345" y="3521314"/>
                <a:ext cx="80010" cy="204787"/>
              </a:xfrm>
              <a:custGeom>
                <a:rect b="b" l="l" r="r" t="t"/>
                <a:pathLst>
                  <a:path extrusionOk="0" h="204787" w="80010">
                    <a:moveTo>
                      <a:pt x="37148" y="0"/>
                    </a:moveTo>
                    <a:lnTo>
                      <a:pt x="0" y="37148"/>
                    </a:lnTo>
                    <a:cubicBezTo>
                      <a:pt x="36195" y="73343"/>
                      <a:pt x="36195" y="131445"/>
                      <a:pt x="0" y="167640"/>
                    </a:cubicBezTo>
                    <a:lnTo>
                      <a:pt x="37148" y="204788"/>
                    </a:lnTo>
                    <a:cubicBezTo>
                      <a:pt x="94298" y="147638"/>
                      <a:pt x="94298" y="56198"/>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821" name="Google Shape;821;p42"/>
              <p:cNvSpPr/>
              <p:nvPr/>
            </p:nvSpPr>
            <p:spPr>
              <a:xfrm>
                <a:off x="1145332" y="3294620"/>
                <a:ext cx="423862" cy="647700"/>
              </a:xfrm>
              <a:custGeom>
                <a:rect b="b" l="l" r="r" t="t"/>
                <a:pathLst>
                  <a:path extrusionOk="0" h="647700" w="423862">
                    <a:moveTo>
                      <a:pt x="0" y="196215"/>
                    </a:moveTo>
                    <a:lnTo>
                      <a:pt x="0" y="451485"/>
                    </a:lnTo>
                    <a:lnTo>
                      <a:pt x="184785" y="451485"/>
                    </a:lnTo>
                    <a:lnTo>
                      <a:pt x="423863" y="647700"/>
                    </a:lnTo>
                    <a:lnTo>
                      <a:pt x="423863" y="0"/>
                    </a:lnTo>
                    <a:lnTo>
                      <a:pt x="184785" y="196215"/>
                    </a:ln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grpSp>
      </p:grpSp>
      <p:sp>
        <p:nvSpPr>
          <p:cNvPr id="822" name="Google Shape;822;p42"/>
          <p:cNvSpPr/>
          <p:nvPr/>
        </p:nvSpPr>
        <p:spPr>
          <a:xfrm>
            <a:off x="10870115" y="1306455"/>
            <a:ext cx="424800" cy="424800"/>
          </a:xfrm>
          <a:prstGeom prst="round2SameRect">
            <a:avLst>
              <a:gd fmla="val 16667" name="adj1"/>
              <a:gd fmla="val 0" name="adj2"/>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823" name="Google Shape;823;p42">
            <a:hlinkClick action="ppaction://hlinkshowjump?jump=nextslide"/>
          </p:cNvPr>
          <p:cNvSpPr/>
          <p:nvPr/>
        </p:nvSpPr>
        <p:spPr>
          <a:xfrm>
            <a:off x="10777426" y="1391385"/>
            <a:ext cx="1110900" cy="748800"/>
          </a:xfrm>
          <a:prstGeom prst="roundRect">
            <a:avLst>
              <a:gd fmla="val 9522" name="adj"/>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824" name="Google Shape;824;p42"/>
          <p:cNvSpPr txBox="1"/>
          <p:nvPr/>
        </p:nvSpPr>
        <p:spPr>
          <a:xfrm>
            <a:off x="464675" y="1313250"/>
            <a:ext cx="819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3200">
                <a:solidFill>
                  <a:schemeClr val="accent5"/>
                </a:solidFill>
                <a:latin typeface="Chivo"/>
                <a:ea typeface="Chivo"/>
                <a:cs typeface="Chivo"/>
                <a:sym typeface="Chivo"/>
              </a:rPr>
              <a:t>Partes Interessadas</a:t>
            </a:r>
            <a:r>
              <a:rPr b="1" lang="en" sz="3200">
                <a:solidFill>
                  <a:schemeClr val="lt2"/>
                </a:solidFill>
                <a:latin typeface="Chivo"/>
                <a:ea typeface="Chivo"/>
                <a:cs typeface="Chivo"/>
                <a:sym typeface="Chivo"/>
              </a:rPr>
              <a:t> | </a:t>
            </a:r>
            <a:r>
              <a:rPr b="1" lang="en" sz="3200">
                <a:solidFill>
                  <a:schemeClr val="lt2"/>
                </a:solidFill>
                <a:latin typeface="Chivo"/>
                <a:ea typeface="Chivo"/>
                <a:cs typeface="Chivo"/>
                <a:sym typeface="Chivo"/>
              </a:rPr>
              <a:t>StakeHolder</a:t>
            </a:r>
            <a:endParaRPr b="1">
              <a:solidFill>
                <a:schemeClr val="lt2"/>
              </a:solidFill>
              <a:latin typeface="Chivo"/>
              <a:ea typeface="Chivo"/>
              <a:cs typeface="Chivo"/>
              <a:sym typeface="Chivo"/>
            </a:endParaRPr>
          </a:p>
        </p:txBody>
      </p:sp>
      <p:sp>
        <p:nvSpPr>
          <p:cNvPr id="825" name="Google Shape;825;p42"/>
          <p:cNvSpPr txBox="1"/>
          <p:nvPr/>
        </p:nvSpPr>
        <p:spPr>
          <a:xfrm>
            <a:off x="464675" y="2157275"/>
            <a:ext cx="6968700" cy="286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000">
                <a:latin typeface="Chivo"/>
                <a:ea typeface="Chivo"/>
                <a:cs typeface="Chivo"/>
                <a:sym typeface="Chivo"/>
              </a:rPr>
              <a:t>Matriz Poder Interesse</a:t>
            </a:r>
            <a:endParaRPr b="1">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a:p>
            <a:pPr indent="0" lvl="0" marL="0" marR="0" rtl="0" algn="l">
              <a:spcBef>
                <a:spcPts val="0"/>
              </a:spcBef>
              <a:spcAft>
                <a:spcPts val="0"/>
              </a:spcAft>
              <a:buNone/>
            </a:pPr>
            <a:r>
              <a:rPr lang="en" sz="2000">
                <a:latin typeface="Chivo"/>
                <a:ea typeface="Chivo"/>
                <a:cs typeface="Chivo"/>
                <a:sym typeface="Chivo"/>
              </a:rPr>
              <a:t>As partes interessadas são umas das faces principais do planejamento, nela tera que realizar um levantamento de todas as partes envolvidas e interessadas no seu projeto organizá-la em prioridades, pois dessa ferramenta sairá recursos financeiros para compor seu orçamento.</a:t>
            </a:r>
            <a:endParaRPr>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p:txBody>
      </p:sp>
      <p:sp>
        <p:nvSpPr>
          <p:cNvPr id="826" name="Google Shape;826;p42"/>
          <p:cNvSpPr txBox="1"/>
          <p:nvPr/>
        </p:nvSpPr>
        <p:spPr>
          <a:xfrm>
            <a:off x="10532428" y="2189575"/>
            <a:ext cx="16743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FFFFFF"/>
                </a:solidFill>
                <a:latin typeface="Chivo"/>
                <a:ea typeface="Chivo"/>
                <a:cs typeface="Chivo"/>
                <a:sym typeface="Chivo"/>
              </a:rPr>
              <a:t>Recursos Humanos </a:t>
            </a:r>
            <a:r>
              <a:rPr lang="en" sz="1600">
                <a:solidFill>
                  <a:srgbClr val="FFFFFF"/>
                </a:solidFill>
                <a:latin typeface="Chivo"/>
                <a:ea typeface="Chivo"/>
                <a:cs typeface="Chivo"/>
                <a:sym typeface="Chivo"/>
              </a:rPr>
              <a:t>!</a:t>
            </a:r>
            <a:endParaRPr>
              <a:solidFill>
                <a:srgbClr val="FFFFFF"/>
              </a:solidFill>
              <a:latin typeface="Chivo"/>
              <a:ea typeface="Chivo"/>
              <a:cs typeface="Chivo"/>
              <a:sym typeface="Chivo"/>
            </a:endParaRPr>
          </a:p>
        </p:txBody>
      </p:sp>
      <p:sp>
        <p:nvSpPr>
          <p:cNvPr id="827" name="Google Shape;827;p42"/>
          <p:cNvSpPr txBox="1"/>
          <p:nvPr/>
        </p:nvSpPr>
        <p:spPr>
          <a:xfrm>
            <a:off x="347677" y="774625"/>
            <a:ext cx="74985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Ferramentas de </a:t>
            </a:r>
            <a:r>
              <a:rPr b="1" lang="en" sz="1600">
                <a:solidFill>
                  <a:srgbClr val="FFFFFF"/>
                </a:solidFill>
                <a:latin typeface="Chivo"/>
                <a:ea typeface="Chivo"/>
                <a:cs typeface="Chivo"/>
                <a:sym typeface="Chivo"/>
              </a:rPr>
              <a:t>gerência</a:t>
            </a:r>
            <a:r>
              <a:rPr b="1" lang="en" sz="1600">
                <a:solidFill>
                  <a:srgbClr val="FFFFFF"/>
                </a:solidFill>
                <a:latin typeface="Chivo"/>
                <a:ea typeface="Chivo"/>
                <a:cs typeface="Chivo"/>
                <a:sym typeface="Chivo"/>
              </a:rPr>
              <a:t> de Projeto </a:t>
            </a:r>
            <a:r>
              <a:rPr b="1" lang="en" sz="1600">
                <a:solidFill>
                  <a:srgbClr val="FFFFFF"/>
                </a:solidFill>
                <a:latin typeface="Chivo"/>
                <a:ea typeface="Chivo"/>
                <a:cs typeface="Chivo"/>
                <a:sym typeface="Chivo"/>
              </a:rPr>
              <a:t>- Partes Interessadas</a:t>
            </a:r>
            <a:endParaRPr b="1">
              <a:solidFill>
                <a:srgbClr val="FFFFFF"/>
              </a:solidFill>
              <a:latin typeface="Chivo"/>
              <a:ea typeface="Chivo"/>
              <a:cs typeface="Chivo"/>
              <a:sym typeface="Chivo"/>
            </a:endParaRPr>
          </a:p>
        </p:txBody>
      </p:sp>
      <p:sp>
        <p:nvSpPr>
          <p:cNvPr id="828" name="Google Shape;828;p42">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2">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2">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1" name="Google Shape;831;p42"/>
          <p:cNvPicPr preferRelativeResize="0"/>
          <p:nvPr/>
        </p:nvPicPr>
        <p:blipFill>
          <a:blip r:embed="rId4">
            <a:alphaModFix/>
          </a:blip>
          <a:stretch>
            <a:fillRect/>
          </a:stretch>
        </p:blipFill>
        <p:spPr>
          <a:xfrm>
            <a:off x="464675" y="4906438"/>
            <a:ext cx="1533525" cy="1438275"/>
          </a:xfrm>
          <a:prstGeom prst="rect">
            <a:avLst/>
          </a:prstGeom>
          <a:noFill/>
          <a:ln>
            <a:noFill/>
          </a:ln>
        </p:spPr>
      </p:pic>
      <p:pic>
        <p:nvPicPr>
          <p:cNvPr id="832" name="Google Shape;832;p42"/>
          <p:cNvPicPr preferRelativeResize="0"/>
          <p:nvPr/>
        </p:nvPicPr>
        <p:blipFill>
          <a:blip r:embed="rId5">
            <a:alphaModFix/>
          </a:blip>
          <a:stretch>
            <a:fillRect/>
          </a:stretch>
        </p:blipFill>
        <p:spPr>
          <a:xfrm>
            <a:off x="929350" y="119265"/>
            <a:ext cx="294975" cy="294975"/>
          </a:xfrm>
          <a:prstGeom prst="rect">
            <a:avLst/>
          </a:prstGeom>
          <a:noFill/>
          <a:ln>
            <a:noFill/>
          </a:ln>
        </p:spPr>
      </p:pic>
      <p:pic>
        <p:nvPicPr>
          <p:cNvPr id="833" name="Google Shape;833;p42"/>
          <p:cNvPicPr preferRelativeResize="0"/>
          <p:nvPr/>
        </p:nvPicPr>
        <p:blipFill>
          <a:blip r:embed="rId6">
            <a:alphaModFix/>
          </a:blip>
          <a:stretch>
            <a:fillRect/>
          </a:stretch>
        </p:blipFill>
        <p:spPr>
          <a:xfrm>
            <a:off x="7736975" y="3429000"/>
            <a:ext cx="4325400" cy="2695400"/>
          </a:xfrm>
          <a:prstGeom prst="rect">
            <a:avLst/>
          </a:prstGeom>
          <a:noFill/>
          <a:ln>
            <a:noFill/>
          </a:ln>
          <a:effectLst>
            <a:outerShdw blurRad="57150" rotWithShape="0" algn="bl" dir="5400000" dist="19050">
              <a:srgbClr val="000000">
                <a:alpha val="50000"/>
              </a:srgbClr>
            </a:outerShdw>
          </a:effectLst>
        </p:spPr>
      </p:pic>
      <p:sp>
        <p:nvSpPr>
          <p:cNvPr id="834" name="Google Shape;834;p42">
            <a:hlinkClick r:id="rId7"/>
          </p:cNvPr>
          <p:cNvSpPr txBox="1"/>
          <p:nvPr/>
        </p:nvSpPr>
        <p:spPr>
          <a:xfrm>
            <a:off x="1949250" y="5379300"/>
            <a:ext cx="4449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Chivo"/>
                <a:ea typeface="Chivo"/>
                <a:cs typeface="Chivo"/>
                <a:sym typeface="Chivo"/>
              </a:rPr>
              <a:t> Partes Interessadas do BusSpot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grpSp>
        <p:nvGrpSpPr>
          <p:cNvPr id="839" name="Google Shape;839;p43"/>
          <p:cNvGrpSpPr/>
          <p:nvPr/>
        </p:nvGrpSpPr>
        <p:grpSpPr>
          <a:xfrm>
            <a:off x="7702880" y="3117095"/>
            <a:ext cx="4325403" cy="2444598"/>
            <a:chOff x="7702875" y="3117125"/>
            <a:chExt cx="4325403" cy="2997300"/>
          </a:xfrm>
        </p:grpSpPr>
        <p:sp>
          <p:nvSpPr>
            <p:cNvPr id="840" name="Google Shape;840;p43"/>
            <p:cNvSpPr/>
            <p:nvPr/>
          </p:nvSpPr>
          <p:spPr>
            <a:xfrm>
              <a:off x="7702875" y="3117125"/>
              <a:ext cx="4325400" cy="29973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43"/>
            <p:cNvSpPr/>
            <p:nvPr/>
          </p:nvSpPr>
          <p:spPr>
            <a:xfrm>
              <a:off x="7702878" y="3117125"/>
              <a:ext cx="4325400" cy="326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43"/>
            <p:cNvSpPr/>
            <p:nvPr/>
          </p:nvSpPr>
          <p:spPr>
            <a:xfrm>
              <a:off x="11414273" y="3216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43"/>
            <p:cNvSpPr/>
            <p:nvPr/>
          </p:nvSpPr>
          <p:spPr>
            <a:xfrm>
              <a:off x="11068599" y="3334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4" name="Google Shape;844;p43"/>
            <p:cNvGrpSpPr/>
            <p:nvPr/>
          </p:nvGrpSpPr>
          <p:grpSpPr>
            <a:xfrm>
              <a:off x="11755620" y="3226553"/>
              <a:ext cx="132749" cy="132749"/>
              <a:chOff x="2205238" y="-492150"/>
              <a:chExt cx="196200" cy="196200"/>
            </a:xfrm>
          </p:grpSpPr>
          <p:sp>
            <p:nvSpPr>
              <p:cNvPr id="845" name="Google Shape;845;p43"/>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43"/>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47" name="Google Shape;847;p43"/>
          <p:cNvGrpSpPr/>
          <p:nvPr/>
        </p:nvGrpSpPr>
        <p:grpSpPr>
          <a:xfrm>
            <a:off x="9444713" y="1266075"/>
            <a:ext cx="909900" cy="914400"/>
            <a:chOff x="9597113" y="1447499"/>
            <a:chExt cx="909900" cy="914400"/>
          </a:xfrm>
        </p:grpSpPr>
        <p:sp>
          <p:nvSpPr>
            <p:cNvPr id="848" name="Google Shape;848;p43"/>
            <p:cNvSpPr/>
            <p:nvPr/>
          </p:nvSpPr>
          <p:spPr>
            <a:xfrm>
              <a:off x="9597113" y="1447499"/>
              <a:ext cx="909900" cy="914400"/>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849" name="Google Shape;849;p43"/>
            <p:cNvGrpSpPr/>
            <p:nvPr/>
          </p:nvGrpSpPr>
          <p:grpSpPr>
            <a:xfrm>
              <a:off x="9767129" y="1652132"/>
              <a:ext cx="569882" cy="505141"/>
              <a:chOff x="1145332" y="3294620"/>
              <a:chExt cx="771048" cy="647700"/>
            </a:xfrm>
          </p:grpSpPr>
          <p:sp>
            <p:nvSpPr>
              <p:cNvPr id="850" name="Google Shape;850;p43"/>
              <p:cNvSpPr/>
              <p:nvPr/>
            </p:nvSpPr>
            <p:spPr>
              <a:xfrm>
                <a:off x="1774934" y="3370820"/>
                <a:ext cx="141446" cy="502920"/>
              </a:xfrm>
              <a:custGeom>
                <a:rect b="b" l="l" r="r" t="t"/>
                <a:pathLst>
                  <a:path extrusionOk="0" h="502920" w="141446">
                    <a:moveTo>
                      <a:pt x="37148" y="0"/>
                    </a:moveTo>
                    <a:lnTo>
                      <a:pt x="0" y="37147"/>
                    </a:lnTo>
                    <a:cubicBezTo>
                      <a:pt x="118110" y="155258"/>
                      <a:pt x="118110" y="347663"/>
                      <a:pt x="0" y="465773"/>
                    </a:cubicBezTo>
                    <a:lnTo>
                      <a:pt x="37148" y="502920"/>
                    </a:lnTo>
                    <a:cubicBezTo>
                      <a:pt x="176213" y="364808"/>
                      <a:pt x="176213" y="139065"/>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851" name="Google Shape;851;p43"/>
              <p:cNvSpPr/>
              <p:nvPr/>
            </p:nvSpPr>
            <p:spPr>
              <a:xfrm>
                <a:off x="1699687" y="3445114"/>
                <a:ext cx="110728" cy="354330"/>
              </a:xfrm>
              <a:custGeom>
                <a:rect b="b" l="l" r="r" t="t"/>
                <a:pathLst>
                  <a:path extrusionOk="0" h="354330" w="110728">
                    <a:moveTo>
                      <a:pt x="37147" y="0"/>
                    </a:moveTo>
                    <a:lnTo>
                      <a:pt x="0" y="37148"/>
                    </a:lnTo>
                    <a:cubicBezTo>
                      <a:pt x="77153" y="114300"/>
                      <a:pt x="77153" y="239078"/>
                      <a:pt x="0" y="317183"/>
                    </a:cubicBezTo>
                    <a:lnTo>
                      <a:pt x="37147" y="354330"/>
                    </a:lnTo>
                    <a:cubicBezTo>
                      <a:pt x="135255" y="256223"/>
                      <a:pt x="135255" y="98107"/>
                      <a:pt x="37147"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852" name="Google Shape;852;p43"/>
              <p:cNvSpPr/>
              <p:nvPr/>
            </p:nvSpPr>
            <p:spPr>
              <a:xfrm>
                <a:off x="1626345" y="3521314"/>
                <a:ext cx="80010" cy="204787"/>
              </a:xfrm>
              <a:custGeom>
                <a:rect b="b" l="l" r="r" t="t"/>
                <a:pathLst>
                  <a:path extrusionOk="0" h="204787" w="80010">
                    <a:moveTo>
                      <a:pt x="37148" y="0"/>
                    </a:moveTo>
                    <a:lnTo>
                      <a:pt x="0" y="37148"/>
                    </a:lnTo>
                    <a:cubicBezTo>
                      <a:pt x="36195" y="73343"/>
                      <a:pt x="36195" y="131445"/>
                      <a:pt x="0" y="167640"/>
                    </a:cubicBezTo>
                    <a:lnTo>
                      <a:pt x="37148" y="204788"/>
                    </a:lnTo>
                    <a:cubicBezTo>
                      <a:pt x="94298" y="147638"/>
                      <a:pt x="94298" y="56198"/>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853" name="Google Shape;853;p43"/>
              <p:cNvSpPr/>
              <p:nvPr/>
            </p:nvSpPr>
            <p:spPr>
              <a:xfrm>
                <a:off x="1145332" y="3294620"/>
                <a:ext cx="423862" cy="647700"/>
              </a:xfrm>
              <a:custGeom>
                <a:rect b="b" l="l" r="r" t="t"/>
                <a:pathLst>
                  <a:path extrusionOk="0" h="647700" w="423862">
                    <a:moveTo>
                      <a:pt x="0" y="196215"/>
                    </a:moveTo>
                    <a:lnTo>
                      <a:pt x="0" y="451485"/>
                    </a:lnTo>
                    <a:lnTo>
                      <a:pt x="184785" y="451485"/>
                    </a:lnTo>
                    <a:lnTo>
                      <a:pt x="423863" y="647700"/>
                    </a:lnTo>
                    <a:lnTo>
                      <a:pt x="423863" y="0"/>
                    </a:lnTo>
                    <a:lnTo>
                      <a:pt x="184785" y="196215"/>
                    </a:ln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grpSp>
      </p:grpSp>
      <p:sp>
        <p:nvSpPr>
          <p:cNvPr id="854" name="Google Shape;854;p43"/>
          <p:cNvSpPr/>
          <p:nvPr/>
        </p:nvSpPr>
        <p:spPr>
          <a:xfrm>
            <a:off x="10870115" y="1306455"/>
            <a:ext cx="424800" cy="424800"/>
          </a:xfrm>
          <a:prstGeom prst="round2SameRect">
            <a:avLst>
              <a:gd fmla="val 16667" name="adj1"/>
              <a:gd fmla="val 0" name="adj2"/>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855" name="Google Shape;855;p43">
            <a:hlinkClick action="ppaction://hlinkshowjump?jump=nextslide"/>
          </p:cNvPr>
          <p:cNvSpPr/>
          <p:nvPr/>
        </p:nvSpPr>
        <p:spPr>
          <a:xfrm>
            <a:off x="10777426" y="1391385"/>
            <a:ext cx="1110900" cy="748800"/>
          </a:xfrm>
          <a:prstGeom prst="roundRect">
            <a:avLst>
              <a:gd fmla="val 9522" name="adj"/>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856" name="Google Shape;856;p43"/>
          <p:cNvSpPr txBox="1"/>
          <p:nvPr/>
        </p:nvSpPr>
        <p:spPr>
          <a:xfrm>
            <a:off x="464675" y="1313250"/>
            <a:ext cx="819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3200">
                <a:solidFill>
                  <a:schemeClr val="accent5"/>
                </a:solidFill>
                <a:latin typeface="Chivo"/>
                <a:ea typeface="Chivo"/>
                <a:cs typeface="Chivo"/>
                <a:sym typeface="Chivo"/>
              </a:rPr>
              <a:t>Recursos Humanos</a:t>
            </a:r>
            <a:r>
              <a:rPr b="1" lang="en" sz="3200">
                <a:solidFill>
                  <a:schemeClr val="lt2"/>
                </a:solidFill>
                <a:latin typeface="Chivo"/>
                <a:ea typeface="Chivo"/>
                <a:cs typeface="Chivo"/>
                <a:sym typeface="Chivo"/>
              </a:rPr>
              <a:t> | Quem participa!</a:t>
            </a:r>
            <a:endParaRPr b="1">
              <a:solidFill>
                <a:schemeClr val="lt2"/>
              </a:solidFill>
              <a:latin typeface="Chivo"/>
              <a:ea typeface="Chivo"/>
              <a:cs typeface="Chivo"/>
              <a:sym typeface="Chivo"/>
            </a:endParaRPr>
          </a:p>
        </p:txBody>
      </p:sp>
      <p:sp>
        <p:nvSpPr>
          <p:cNvPr id="857" name="Google Shape;857;p43"/>
          <p:cNvSpPr txBox="1"/>
          <p:nvPr/>
        </p:nvSpPr>
        <p:spPr>
          <a:xfrm>
            <a:off x="464675" y="2157275"/>
            <a:ext cx="6968700" cy="286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000">
                <a:latin typeface="Chivo"/>
                <a:ea typeface="Chivo"/>
                <a:cs typeface="Chivo"/>
                <a:sym typeface="Chivo"/>
              </a:rPr>
              <a:t>Matriz de Recursos Humanos</a:t>
            </a:r>
            <a:endParaRPr b="1">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a:p>
            <a:pPr indent="0" lvl="0" marL="0" marR="0" rtl="0" algn="l">
              <a:spcBef>
                <a:spcPts val="0"/>
              </a:spcBef>
              <a:spcAft>
                <a:spcPts val="0"/>
              </a:spcAft>
              <a:buNone/>
            </a:pPr>
            <a:r>
              <a:rPr lang="en" sz="2000">
                <a:latin typeface="Chivo"/>
                <a:ea typeface="Chivo"/>
                <a:cs typeface="Chivo"/>
                <a:sym typeface="Chivo"/>
              </a:rPr>
              <a:t>O levantamento de recursos humanos e uma ferramenta simples, nela terá que ter as informações de toda a equipe do projeto com seus dias disponíveis para trabalho, nela terá o controle humano do seu projeto.</a:t>
            </a:r>
            <a:endParaRPr>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p:txBody>
      </p:sp>
      <p:sp>
        <p:nvSpPr>
          <p:cNvPr id="858" name="Google Shape;858;p43"/>
          <p:cNvSpPr txBox="1"/>
          <p:nvPr/>
        </p:nvSpPr>
        <p:spPr>
          <a:xfrm>
            <a:off x="10532428" y="2189575"/>
            <a:ext cx="16743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FFFFFF"/>
                </a:solidFill>
                <a:latin typeface="Chivo"/>
                <a:ea typeface="Chivo"/>
                <a:cs typeface="Chivo"/>
                <a:sym typeface="Chivo"/>
              </a:rPr>
              <a:t>EAR !</a:t>
            </a:r>
            <a:endParaRPr>
              <a:solidFill>
                <a:srgbClr val="FFFFFF"/>
              </a:solidFill>
              <a:latin typeface="Chivo"/>
              <a:ea typeface="Chivo"/>
              <a:cs typeface="Chivo"/>
              <a:sym typeface="Chivo"/>
            </a:endParaRPr>
          </a:p>
        </p:txBody>
      </p:sp>
      <p:sp>
        <p:nvSpPr>
          <p:cNvPr id="859" name="Google Shape;859;p43"/>
          <p:cNvSpPr txBox="1"/>
          <p:nvPr/>
        </p:nvSpPr>
        <p:spPr>
          <a:xfrm>
            <a:off x="347677" y="774625"/>
            <a:ext cx="7259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Ferramentas de gerência de Projeto </a:t>
            </a:r>
            <a:r>
              <a:rPr b="1" lang="en" sz="1600">
                <a:solidFill>
                  <a:srgbClr val="FFFFFF"/>
                </a:solidFill>
                <a:latin typeface="Chivo"/>
                <a:ea typeface="Chivo"/>
                <a:cs typeface="Chivo"/>
                <a:sym typeface="Chivo"/>
              </a:rPr>
              <a:t>- Recursos Humanos</a:t>
            </a:r>
            <a:endParaRPr b="1">
              <a:solidFill>
                <a:srgbClr val="FFFFFF"/>
              </a:solidFill>
              <a:latin typeface="Chivo"/>
              <a:ea typeface="Chivo"/>
              <a:cs typeface="Chivo"/>
              <a:sym typeface="Chivo"/>
            </a:endParaRPr>
          </a:p>
        </p:txBody>
      </p:sp>
      <p:sp>
        <p:nvSpPr>
          <p:cNvPr id="860" name="Google Shape;860;p43">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3">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3">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3" name="Google Shape;863;p43"/>
          <p:cNvPicPr preferRelativeResize="0"/>
          <p:nvPr/>
        </p:nvPicPr>
        <p:blipFill>
          <a:blip r:embed="rId4">
            <a:alphaModFix/>
          </a:blip>
          <a:stretch>
            <a:fillRect/>
          </a:stretch>
        </p:blipFill>
        <p:spPr>
          <a:xfrm>
            <a:off x="464675" y="4906438"/>
            <a:ext cx="1533525" cy="1438275"/>
          </a:xfrm>
          <a:prstGeom prst="rect">
            <a:avLst/>
          </a:prstGeom>
          <a:noFill/>
          <a:ln>
            <a:noFill/>
          </a:ln>
        </p:spPr>
      </p:pic>
      <p:pic>
        <p:nvPicPr>
          <p:cNvPr id="864" name="Google Shape;864;p43"/>
          <p:cNvPicPr preferRelativeResize="0"/>
          <p:nvPr/>
        </p:nvPicPr>
        <p:blipFill>
          <a:blip r:embed="rId5">
            <a:alphaModFix/>
          </a:blip>
          <a:stretch>
            <a:fillRect/>
          </a:stretch>
        </p:blipFill>
        <p:spPr>
          <a:xfrm>
            <a:off x="929350" y="119265"/>
            <a:ext cx="294975" cy="294975"/>
          </a:xfrm>
          <a:prstGeom prst="rect">
            <a:avLst/>
          </a:prstGeom>
          <a:noFill/>
          <a:ln>
            <a:noFill/>
          </a:ln>
        </p:spPr>
      </p:pic>
      <p:sp>
        <p:nvSpPr>
          <p:cNvPr id="865" name="Google Shape;865;p43">
            <a:hlinkClick r:id="rId6"/>
          </p:cNvPr>
          <p:cNvSpPr txBox="1"/>
          <p:nvPr/>
        </p:nvSpPr>
        <p:spPr>
          <a:xfrm>
            <a:off x="1998200" y="5278900"/>
            <a:ext cx="409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Chivo"/>
                <a:ea typeface="Chivo"/>
                <a:cs typeface="Chivo"/>
                <a:sym typeface="Chivo"/>
              </a:rPr>
              <a:t>Recursos Humanos da BusSpot</a:t>
            </a:r>
            <a:endParaRPr/>
          </a:p>
        </p:txBody>
      </p:sp>
      <p:pic>
        <p:nvPicPr>
          <p:cNvPr id="866" name="Google Shape;866;p43"/>
          <p:cNvPicPr preferRelativeResize="0"/>
          <p:nvPr/>
        </p:nvPicPr>
        <p:blipFill>
          <a:blip r:embed="rId7">
            <a:alphaModFix/>
          </a:blip>
          <a:stretch>
            <a:fillRect/>
          </a:stretch>
        </p:blipFill>
        <p:spPr>
          <a:xfrm>
            <a:off x="7702875" y="3374100"/>
            <a:ext cx="4325400" cy="2187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grpSp>
        <p:nvGrpSpPr>
          <p:cNvPr id="871" name="Google Shape;871;p44"/>
          <p:cNvGrpSpPr/>
          <p:nvPr/>
        </p:nvGrpSpPr>
        <p:grpSpPr>
          <a:xfrm>
            <a:off x="7702880" y="3117095"/>
            <a:ext cx="4325403" cy="2444598"/>
            <a:chOff x="7702875" y="3117125"/>
            <a:chExt cx="4325403" cy="2997300"/>
          </a:xfrm>
        </p:grpSpPr>
        <p:sp>
          <p:nvSpPr>
            <p:cNvPr id="872" name="Google Shape;872;p44"/>
            <p:cNvSpPr/>
            <p:nvPr/>
          </p:nvSpPr>
          <p:spPr>
            <a:xfrm>
              <a:off x="7702875" y="3117125"/>
              <a:ext cx="4325400" cy="29973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44"/>
            <p:cNvSpPr/>
            <p:nvPr/>
          </p:nvSpPr>
          <p:spPr>
            <a:xfrm>
              <a:off x="7702878" y="3117125"/>
              <a:ext cx="4325400" cy="326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44"/>
            <p:cNvSpPr/>
            <p:nvPr/>
          </p:nvSpPr>
          <p:spPr>
            <a:xfrm>
              <a:off x="11414273" y="3216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44"/>
            <p:cNvSpPr/>
            <p:nvPr/>
          </p:nvSpPr>
          <p:spPr>
            <a:xfrm>
              <a:off x="11068599" y="3334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6" name="Google Shape;876;p44"/>
            <p:cNvGrpSpPr/>
            <p:nvPr/>
          </p:nvGrpSpPr>
          <p:grpSpPr>
            <a:xfrm>
              <a:off x="11755620" y="3226553"/>
              <a:ext cx="132749" cy="132749"/>
              <a:chOff x="2205238" y="-492150"/>
              <a:chExt cx="196200" cy="196200"/>
            </a:xfrm>
          </p:grpSpPr>
          <p:sp>
            <p:nvSpPr>
              <p:cNvPr id="877" name="Google Shape;877;p44"/>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44"/>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79" name="Google Shape;879;p44"/>
          <p:cNvGrpSpPr/>
          <p:nvPr/>
        </p:nvGrpSpPr>
        <p:grpSpPr>
          <a:xfrm>
            <a:off x="9444713" y="1266075"/>
            <a:ext cx="909900" cy="914400"/>
            <a:chOff x="9597113" y="1447499"/>
            <a:chExt cx="909900" cy="914400"/>
          </a:xfrm>
        </p:grpSpPr>
        <p:sp>
          <p:nvSpPr>
            <p:cNvPr id="880" name="Google Shape;880;p44"/>
            <p:cNvSpPr/>
            <p:nvPr/>
          </p:nvSpPr>
          <p:spPr>
            <a:xfrm>
              <a:off x="9597113" y="1447499"/>
              <a:ext cx="909900" cy="914400"/>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881" name="Google Shape;881;p44"/>
            <p:cNvGrpSpPr/>
            <p:nvPr/>
          </p:nvGrpSpPr>
          <p:grpSpPr>
            <a:xfrm>
              <a:off x="9767129" y="1652132"/>
              <a:ext cx="569882" cy="505141"/>
              <a:chOff x="1145332" y="3294620"/>
              <a:chExt cx="771048" cy="647700"/>
            </a:xfrm>
          </p:grpSpPr>
          <p:sp>
            <p:nvSpPr>
              <p:cNvPr id="882" name="Google Shape;882;p44"/>
              <p:cNvSpPr/>
              <p:nvPr/>
            </p:nvSpPr>
            <p:spPr>
              <a:xfrm>
                <a:off x="1774934" y="3370820"/>
                <a:ext cx="141446" cy="502920"/>
              </a:xfrm>
              <a:custGeom>
                <a:rect b="b" l="l" r="r" t="t"/>
                <a:pathLst>
                  <a:path extrusionOk="0" h="502920" w="141446">
                    <a:moveTo>
                      <a:pt x="37148" y="0"/>
                    </a:moveTo>
                    <a:lnTo>
                      <a:pt x="0" y="37147"/>
                    </a:lnTo>
                    <a:cubicBezTo>
                      <a:pt x="118110" y="155258"/>
                      <a:pt x="118110" y="347663"/>
                      <a:pt x="0" y="465773"/>
                    </a:cubicBezTo>
                    <a:lnTo>
                      <a:pt x="37148" y="502920"/>
                    </a:lnTo>
                    <a:cubicBezTo>
                      <a:pt x="176213" y="364808"/>
                      <a:pt x="176213" y="139065"/>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883" name="Google Shape;883;p44"/>
              <p:cNvSpPr/>
              <p:nvPr/>
            </p:nvSpPr>
            <p:spPr>
              <a:xfrm>
                <a:off x="1699687" y="3445114"/>
                <a:ext cx="110728" cy="354330"/>
              </a:xfrm>
              <a:custGeom>
                <a:rect b="b" l="l" r="r" t="t"/>
                <a:pathLst>
                  <a:path extrusionOk="0" h="354330" w="110728">
                    <a:moveTo>
                      <a:pt x="37147" y="0"/>
                    </a:moveTo>
                    <a:lnTo>
                      <a:pt x="0" y="37148"/>
                    </a:lnTo>
                    <a:cubicBezTo>
                      <a:pt x="77153" y="114300"/>
                      <a:pt x="77153" y="239078"/>
                      <a:pt x="0" y="317183"/>
                    </a:cubicBezTo>
                    <a:lnTo>
                      <a:pt x="37147" y="354330"/>
                    </a:lnTo>
                    <a:cubicBezTo>
                      <a:pt x="135255" y="256223"/>
                      <a:pt x="135255" y="98107"/>
                      <a:pt x="37147"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884" name="Google Shape;884;p44"/>
              <p:cNvSpPr/>
              <p:nvPr/>
            </p:nvSpPr>
            <p:spPr>
              <a:xfrm>
                <a:off x="1626345" y="3521314"/>
                <a:ext cx="80010" cy="204787"/>
              </a:xfrm>
              <a:custGeom>
                <a:rect b="b" l="l" r="r" t="t"/>
                <a:pathLst>
                  <a:path extrusionOk="0" h="204787" w="80010">
                    <a:moveTo>
                      <a:pt x="37148" y="0"/>
                    </a:moveTo>
                    <a:lnTo>
                      <a:pt x="0" y="37148"/>
                    </a:lnTo>
                    <a:cubicBezTo>
                      <a:pt x="36195" y="73343"/>
                      <a:pt x="36195" y="131445"/>
                      <a:pt x="0" y="167640"/>
                    </a:cubicBezTo>
                    <a:lnTo>
                      <a:pt x="37148" y="204788"/>
                    </a:lnTo>
                    <a:cubicBezTo>
                      <a:pt x="94298" y="147638"/>
                      <a:pt x="94298" y="56198"/>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885" name="Google Shape;885;p44"/>
              <p:cNvSpPr/>
              <p:nvPr/>
            </p:nvSpPr>
            <p:spPr>
              <a:xfrm>
                <a:off x="1145332" y="3294620"/>
                <a:ext cx="423862" cy="647700"/>
              </a:xfrm>
              <a:custGeom>
                <a:rect b="b" l="l" r="r" t="t"/>
                <a:pathLst>
                  <a:path extrusionOk="0" h="647700" w="423862">
                    <a:moveTo>
                      <a:pt x="0" y="196215"/>
                    </a:moveTo>
                    <a:lnTo>
                      <a:pt x="0" y="451485"/>
                    </a:lnTo>
                    <a:lnTo>
                      <a:pt x="184785" y="451485"/>
                    </a:lnTo>
                    <a:lnTo>
                      <a:pt x="423863" y="647700"/>
                    </a:lnTo>
                    <a:lnTo>
                      <a:pt x="423863" y="0"/>
                    </a:lnTo>
                    <a:lnTo>
                      <a:pt x="184785" y="196215"/>
                    </a:ln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grpSp>
      </p:grpSp>
      <p:sp>
        <p:nvSpPr>
          <p:cNvPr id="886" name="Google Shape;886;p44"/>
          <p:cNvSpPr/>
          <p:nvPr/>
        </p:nvSpPr>
        <p:spPr>
          <a:xfrm>
            <a:off x="10870115" y="1306455"/>
            <a:ext cx="424800" cy="424800"/>
          </a:xfrm>
          <a:prstGeom prst="round2SameRect">
            <a:avLst>
              <a:gd fmla="val 16667" name="adj1"/>
              <a:gd fmla="val 0" name="adj2"/>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887" name="Google Shape;887;p44">
            <a:hlinkClick action="ppaction://hlinkshowjump?jump=nextslide"/>
          </p:cNvPr>
          <p:cNvSpPr/>
          <p:nvPr/>
        </p:nvSpPr>
        <p:spPr>
          <a:xfrm>
            <a:off x="10777426" y="1391385"/>
            <a:ext cx="1110900" cy="748800"/>
          </a:xfrm>
          <a:prstGeom prst="roundRect">
            <a:avLst>
              <a:gd fmla="val 9522" name="adj"/>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888" name="Google Shape;888;p44"/>
          <p:cNvSpPr txBox="1"/>
          <p:nvPr/>
        </p:nvSpPr>
        <p:spPr>
          <a:xfrm>
            <a:off x="464675" y="1313250"/>
            <a:ext cx="819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3200">
                <a:solidFill>
                  <a:schemeClr val="accent5"/>
                </a:solidFill>
                <a:latin typeface="Chivo"/>
                <a:ea typeface="Chivo"/>
                <a:cs typeface="Chivo"/>
                <a:sym typeface="Chivo"/>
              </a:rPr>
              <a:t>EAR </a:t>
            </a:r>
            <a:r>
              <a:rPr b="1" lang="en" sz="3200">
                <a:solidFill>
                  <a:schemeClr val="lt2"/>
                </a:solidFill>
                <a:latin typeface="Chivo"/>
                <a:ea typeface="Chivo"/>
                <a:cs typeface="Chivo"/>
                <a:sym typeface="Chivo"/>
              </a:rPr>
              <a:t>| Estrutura Analitica de Risco!</a:t>
            </a:r>
            <a:endParaRPr b="1">
              <a:solidFill>
                <a:schemeClr val="lt2"/>
              </a:solidFill>
              <a:latin typeface="Chivo"/>
              <a:ea typeface="Chivo"/>
              <a:cs typeface="Chivo"/>
              <a:sym typeface="Chivo"/>
            </a:endParaRPr>
          </a:p>
        </p:txBody>
      </p:sp>
      <p:sp>
        <p:nvSpPr>
          <p:cNvPr id="889" name="Google Shape;889;p44"/>
          <p:cNvSpPr txBox="1"/>
          <p:nvPr/>
        </p:nvSpPr>
        <p:spPr>
          <a:xfrm>
            <a:off x="464675" y="2157275"/>
            <a:ext cx="6968700" cy="286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000">
                <a:latin typeface="Chivo"/>
                <a:ea typeface="Chivo"/>
                <a:cs typeface="Chivo"/>
                <a:sym typeface="Chivo"/>
              </a:rPr>
              <a:t>Definição</a:t>
            </a:r>
            <a:endParaRPr b="1">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a:p>
            <a:pPr indent="0" lvl="0" marL="0" marR="0" rtl="0" algn="l">
              <a:spcBef>
                <a:spcPts val="0"/>
              </a:spcBef>
              <a:spcAft>
                <a:spcPts val="0"/>
              </a:spcAft>
              <a:buNone/>
            </a:pPr>
            <a:r>
              <a:rPr lang="en" sz="2000">
                <a:latin typeface="Chivo"/>
                <a:ea typeface="Chivo"/>
                <a:cs typeface="Chivo"/>
                <a:sym typeface="Chivo"/>
              </a:rPr>
              <a:t>é uma ferramenta pela qual você agrupa riscos e organiza-os em categorias. Cada categoria é então dividida em níveis, sendo que cada nível detalha a fonte de riscos para seu projeto, atividade, área e/ou empresa</a:t>
            </a:r>
            <a:r>
              <a:rPr lang="en" sz="2000">
                <a:latin typeface="Chivo"/>
                <a:ea typeface="Chivo"/>
                <a:cs typeface="Chivo"/>
                <a:sym typeface="Chivo"/>
              </a:rPr>
              <a:t>.</a:t>
            </a:r>
            <a:endParaRPr>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p:txBody>
      </p:sp>
      <p:sp>
        <p:nvSpPr>
          <p:cNvPr id="890" name="Google Shape;890;p44"/>
          <p:cNvSpPr txBox="1"/>
          <p:nvPr/>
        </p:nvSpPr>
        <p:spPr>
          <a:xfrm>
            <a:off x="10354625" y="2189575"/>
            <a:ext cx="18519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FFFFFF"/>
                </a:solidFill>
                <a:latin typeface="Chivo"/>
                <a:ea typeface="Chivo"/>
                <a:cs typeface="Chivo"/>
                <a:sym typeface="Chivo"/>
              </a:rPr>
              <a:t>Matriz de Risco</a:t>
            </a:r>
            <a:r>
              <a:rPr lang="en" sz="1600">
                <a:solidFill>
                  <a:srgbClr val="FFFFFF"/>
                </a:solidFill>
                <a:latin typeface="Chivo"/>
                <a:ea typeface="Chivo"/>
                <a:cs typeface="Chivo"/>
                <a:sym typeface="Chivo"/>
              </a:rPr>
              <a:t> !</a:t>
            </a:r>
            <a:endParaRPr>
              <a:solidFill>
                <a:srgbClr val="FFFFFF"/>
              </a:solidFill>
              <a:latin typeface="Chivo"/>
              <a:ea typeface="Chivo"/>
              <a:cs typeface="Chivo"/>
              <a:sym typeface="Chivo"/>
            </a:endParaRPr>
          </a:p>
        </p:txBody>
      </p:sp>
      <p:sp>
        <p:nvSpPr>
          <p:cNvPr id="891" name="Google Shape;891;p44"/>
          <p:cNvSpPr txBox="1"/>
          <p:nvPr/>
        </p:nvSpPr>
        <p:spPr>
          <a:xfrm>
            <a:off x="347677" y="774625"/>
            <a:ext cx="78279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Ferramentas de gerência de Projeto </a:t>
            </a:r>
            <a:r>
              <a:rPr b="1" lang="en" sz="1600">
                <a:solidFill>
                  <a:srgbClr val="FFFFFF"/>
                </a:solidFill>
                <a:latin typeface="Chivo"/>
                <a:ea typeface="Chivo"/>
                <a:cs typeface="Chivo"/>
                <a:sym typeface="Chivo"/>
              </a:rPr>
              <a:t>- EAR</a:t>
            </a:r>
            <a:endParaRPr b="1">
              <a:solidFill>
                <a:srgbClr val="FFFFFF"/>
              </a:solidFill>
              <a:latin typeface="Chivo"/>
              <a:ea typeface="Chivo"/>
              <a:cs typeface="Chivo"/>
              <a:sym typeface="Chivo"/>
            </a:endParaRPr>
          </a:p>
        </p:txBody>
      </p:sp>
      <p:sp>
        <p:nvSpPr>
          <p:cNvPr id="892" name="Google Shape;892;p44">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4">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4">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5" name="Google Shape;895;p44"/>
          <p:cNvPicPr preferRelativeResize="0"/>
          <p:nvPr/>
        </p:nvPicPr>
        <p:blipFill>
          <a:blip r:embed="rId4">
            <a:alphaModFix/>
          </a:blip>
          <a:stretch>
            <a:fillRect/>
          </a:stretch>
        </p:blipFill>
        <p:spPr>
          <a:xfrm>
            <a:off x="464675" y="4906438"/>
            <a:ext cx="1533525" cy="1438275"/>
          </a:xfrm>
          <a:prstGeom prst="rect">
            <a:avLst/>
          </a:prstGeom>
          <a:noFill/>
          <a:ln>
            <a:noFill/>
          </a:ln>
        </p:spPr>
      </p:pic>
      <p:pic>
        <p:nvPicPr>
          <p:cNvPr id="896" name="Google Shape;896;p44"/>
          <p:cNvPicPr preferRelativeResize="0"/>
          <p:nvPr/>
        </p:nvPicPr>
        <p:blipFill>
          <a:blip r:embed="rId5">
            <a:alphaModFix/>
          </a:blip>
          <a:stretch>
            <a:fillRect/>
          </a:stretch>
        </p:blipFill>
        <p:spPr>
          <a:xfrm>
            <a:off x="929350" y="119265"/>
            <a:ext cx="294975" cy="294975"/>
          </a:xfrm>
          <a:prstGeom prst="rect">
            <a:avLst/>
          </a:prstGeom>
          <a:noFill/>
          <a:ln>
            <a:noFill/>
          </a:ln>
        </p:spPr>
      </p:pic>
      <p:sp>
        <p:nvSpPr>
          <p:cNvPr id="897" name="Google Shape;897;p44">
            <a:hlinkClick r:id="rId6"/>
          </p:cNvPr>
          <p:cNvSpPr txBox="1"/>
          <p:nvPr/>
        </p:nvSpPr>
        <p:spPr>
          <a:xfrm>
            <a:off x="1998200" y="5278900"/>
            <a:ext cx="409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Chivo"/>
                <a:ea typeface="Chivo"/>
                <a:cs typeface="Chivo"/>
                <a:sym typeface="Chivo"/>
              </a:rPr>
              <a:t>EAR</a:t>
            </a:r>
            <a:r>
              <a:rPr b="1" lang="en" sz="2000">
                <a:solidFill>
                  <a:schemeClr val="lt2"/>
                </a:solidFill>
                <a:latin typeface="Chivo"/>
                <a:ea typeface="Chivo"/>
                <a:cs typeface="Chivo"/>
                <a:sym typeface="Chivo"/>
              </a:rPr>
              <a:t> da BusSpot</a:t>
            </a:r>
            <a:endParaRPr/>
          </a:p>
        </p:txBody>
      </p:sp>
      <p:pic>
        <p:nvPicPr>
          <p:cNvPr id="898" name="Google Shape;898;p44"/>
          <p:cNvPicPr preferRelativeResize="0"/>
          <p:nvPr/>
        </p:nvPicPr>
        <p:blipFill>
          <a:blip r:embed="rId7">
            <a:alphaModFix/>
          </a:blip>
          <a:stretch>
            <a:fillRect/>
          </a:stretch>
        </p:blipFill>
        <p:spPr>
          <a:xfrm>
            <a:off x="7702875" y="3390000"/>
            <a:ext cx="4325399" cy="2171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grpSp>
        <p:nvGrpSpPr>
          <p:cNvPr id="903" name="Google Shape;903;p45"/>
          <p:cNvGrpSpPr/>
          <p:nvPr/>
        </p:nvGrpSpPr>
        <p:grpSpPr>
          <a:xfrm>
            <a:off x="7702880" y="3117095"/>
            <a:ext cx="4325403" cy="2444598"/>
            <a:chOff x="7702875" y="3117125"/>
            <a:chExt cx="4325403" cy="2997300"/>
          </a:xfrm>
        </p:grpSpPr>
        <p:sp>
          <p:nvSpPr>
            <p:cNvPr id="904" name="Google Shape;904;p45"/>
            <p:cNvSpPr/>
            <p:nvPr/>
          </p:nvSpPr>
          <p:spPr>
            <a:xfrm>
              <a:off x="7702875" y="3117125"/>
              <a:ext cx="4325400" cy="29973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45"/>
            <p:cNvSpPr/>
            <p:nvPr/>
          </p:nvSpPr>
          <p:spPr>
            <a:xfrm>
              <a:off x="7702878" y="3117125"/>
              <a:ext cx="4325400" cy="326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45"/>
            <p:cNvSpPr/>
            <p:nvPr/>
          </p:nvSpPr>
          <p:spPr>
            <a:xfrm>
              <a:off x="11414273" y="3216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45"/>
            <p:cNvSpPr/>
            <p:nvPr/>
          </p:nvSpPr>
          <p:spPr>
            <a:xfrm>
              <a:off x="11068599" y="3334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8" name="Google Shape;908;p45"/>
            <p:cNvGrpSpPr/>
            <p:nvPr/>
          </p:nvGrpSpPr>
          <p:grpSpPr>
            <a:xfrm>
              <a:off x="11755620" y="3226553"/>
              <a:ext cx="132749" cy="132749"/>
              <a:chOff x="2205238" y="-492150"/>
              <a:chExt cx="196200" cy="196200"/>
            </a:xfrm>
          </p:grpSpPr>
          <p:sp>
            <p:nvSpPr>
              <p:cNvPr id="909" name="Google Shape;909;p45"/>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45"/>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11" name="Google Shape;911;p45"/>
          <p:cNvGrpSpPr/>
          <p:nvPr/>
        </p:nvGrpSpPr>
        <p:grpSpPr>
          <a:xfrm>
            <a:off x="9444713" y="1266075"/>
            <a:ext cx="909900" cy="914400"/>
            <a:chOff x="9597113" y="1447499"/>
            <a:chExt cx="909900" cy="914400"/>
          </a:xfrm>
        </p:grpSpPr>
        <p:sp>
          <p:nvSpPr>
            <p:cNvPr id="912" name="Google Shape;912;p45"/>
            <p:cNvSpPr/>
            <p:nvPr/>
          </p:nvSpPr>
          <p:spPr>
            <a:xfrm>
              <a:off x="9597113" y="1447499"/>
              <a:ext cx="909900" cy="914400"/>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913" name="Google Shape;913;p45"/>
            <p:cNvGrpSpPr/>
            <p:nvPr/>
          </p:nvGrpSpPr>
          <p:grpSpPr>
            <a:xfrm>
              <a:off x="9767129" y="1652132"/>
              <a:ext cx="569882" cy="505141"/>
              <a:chOff x="1145332" y="3294620"/>
              <a:chExt cx="771048" cy="647700"/>
            </a:xfrm>
          </p:grpSpPr>
          <p:sp>
            <p:nvSpPr>
              <p:cNvPr id="914" name="Google Shape;914;p45"/>
              <p:cNvSpPr/>
              <p:nvPr/>
            </p:nvSpPr>
            <p:spPr>
              <a:xfrm>
                <a:off x="1774934" y="3370820"/>
                <a:ext cx="141446" cy="502920"/>
              </a:xfrm>
              <a:custGeom>
                <a:rect b="b" l="l" r="r" t="t"/>
                <a:pathLst>
                  <a:path extrusionOk="0" h="502920" w="141446">
                    <a:moveTo>
                      <a:pt x="37148" y="0"/>
                    </a:moveTo>
                    <a:lnTo>
                      <a:pt x="0" y="37147"/>
                    </a:lnTo>
                    <a:cubicBezTo>
                      <a:pt x="118110" y="155258"/>
                      <a:pt x="118110" y="347663"/>
                      <a:pt x="0" y="465773"/>
                    </a:cubicBezTo>
                    <a:lnTo>
                      <a:pt x="37148" y="502920"/>
                    </a:lnTo>
                    <a:cubicBezTo>
                      <a:pt x="176213" y="364808"/>
                      <a:pt x="176213" y="139065"/>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915" name="Google Shape;915;p45"/>
              <p:cNvSpPr/>
              <p:nvPr/>
            </p:nvSpPr>
            <p:spPr>
              <a:xfrm>
                <a:off x="1699687" y="3445114"/>
                <a:ext cx="110728" cy="354330"/>
              </a:xfrm>
              <a:custGeom>
                <a:rect b="b" l="l" r="r" t="t"/>
                <a:pathLst>
                  <a:path extrusionOk="0" h="354330" w="110728">
                    <a:moveTo>
                      <a:pt x="37147" y="0"/>
                    </a:moveTo>
                    <a:lnTo>
                      <a:pt x="0" y="37148"/>
                    </a:lnTo>
                    <a:cubicBezTo>
                      <a:pt x="77153" y="114300"/>
                      <a:pt x="77153" y="239078"/>
                      <a:pt x="0" y="317183"/>
                    </a:cubicBezTo>
                    <a:lnTo>
                      <a:pt x="37147" y="354330"/>
                    </a:lnTo>
                    <a:cubicBezTo>
                      <a:pt x="135255" y="256223"/>
                      <a:pt x="135255" y="98107"/>
                      <a:pt x="37147"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916" name="Google Shape;916;p45"/>
              <p:cNvSpPr/>
              <p:nvPr/>
            </p:nvSpPr>
            <p:spPr>
              <a:xfrm>
                <a:off x="1626345" y="3521314"/>
                <a:ext cx="80010" cy="204787"/>
              </a:xfrm>
              <a:custGeom>
                <a:rect b="b" l="l" r="r" t="t"/>
                <a:pathLst>
                  <a:path extrusionOk="0" h="204787" w="80010">
                    <a:moveTo>
                      <a:pt x="37148" y="0"/>
                    </a:moveTo>
                    <a:lnTo>
                      <a:pt x="0" y="37148"/>
                    </a:lnTo>
                    <a:cubicBezTo>
                      <a:pt x="36195" y="73343"/>
                      <a:pt x="36195" y="131445"/>
                      <a:pt x="0" y="167640"/>
                    </a:cubicBezTo>
                    <a:lnTo>
                      <a:pt x="37148" y="204788"/>
                    </a:lnTo>
                    <a:cubicBezTo>
                      <a:pt x="94298" y="147638"/>
                      <a:pt x="94298" y="56198"/>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917" name="Google Shape;917;p45"/>
              <p:cNvSpPr/>
              <p:nvPr/>
            </p:nvSpPr>
            <p:spPr>
              <a:xfrm>
                <a:off x="1145332" y="3294620"/>
                <a:ext cx="423862" cy="647700"/>
              </a:xfrm>
              <a:custGeom>
                <a:rect b="b" l="l" r="r" t="t"/>
                <a:pathLst>
                  <a:path extrusionOk="0" h="647700" w="423862">
                    <a:moveTo>
                      <a:pt x="0" y="196215"/>
                    </a:moveTo>
                    <a:lnTo>
                      <a:pt x="0" y="451485"/>
                    </a:lnTo>
                    <a:lnTo>
                      <a:pt x="184785" y="451485"/>
                    </a:lnTo>
                    <a:lnTo>
                      <a:pt x="423863" y="647700"/>
                    </a:lnTo>
                    <a:lnTo>
                      <a:pt x="423863" y="0"/>
                    </a:lnTo>
                    <a:lnTo>
                      <a:pt x="184785" y="196215"/>
                    </a:ln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grpSp>
      </p:grpSp>
      <p:sp>
        <p:nvSpPr>
          <p:cNvPr id="918" name="Google Shape;918;p45"/>
          <p:cNvSpPr/>
          <p:nvPr/>
        </p:nvSpPr>
        <p:spPr>
          <a:xfrm>
            <a:off x="10870115" y="1306455"/>
            <a:ext cx="424800" cy="424800"/>
          </a:xfrm>
          <a:prstGeom prst="round2SameRect">
            <a:avLst>
              <a:gd fmla="val 16667" name="adj1"/>
              <a:gd fmla="val 0" name="adj2"/>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919" name="Google Shape;919;p45">
            <a:hlinkClick action="ppaction://hlinkshowjump?jump=nextslide"/>
          </p:cNvPr>
          <p:cNvSpPr/>
          <p:nvPr/>
        </p:nvSpPr>
        <p:spPr>
          <a:xfrm>
            <a:off x="10777426" y="1391385"/>
            <a:ext cx="1110900" cy="748800"/>
          </a:xfrm>
          <a:prstGeom prst="roundRect">
            <a:avLst>
              <a:gd fmla="val 9522" name="adj"/>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920" name="Google Shape;920;p45"/>
          <p:cNvSpPr txBox="1"/>
          <p:nvPr/>
        </p:nvSpPr>
        <p:spPr>
          <a:xfrm>
            <a:off x="464675" y="1313250"/>
            <a:ext cx="819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3200">
                <a:solidFill>
                  <a:schemeClr val="accent5"/>
                </a:solidFill>
                <a:latin typeface="Chivo"/>
                <a:ea typeface="Chivo"/>
                <a:cs typeface="Chivo"/>
                <a:sym typeface="Chivo"/>
              </a:rPr>
              <a:t>Matriz de Risco</a:t>
            </a:r>
            <a:r>
              <a:rPr b="1" lang="en" sz="3200">
                <a:solidFill>
                  <a:schemeClr val="lt2"/>
                </a:solidFill>
                <a:latin typeface="Chivo"/>
                <a:ea typeface="Chivo"/>
                <a:cs typeface="Chivo"/>
                <a:sym typeface="Chivo"/>
              </a:rPr>
              <a:t> | </a:t>
            </a:r>
            <a:r>
              <a:rPr b="1" lang="en" sz="3200">
                <a:solidFill>
                  <a:schemeClr val="lt2"/>
                </a:solidFill>
                <a:latin typeface="Chivo"/>
                <a:ea typeface="Chivo"/>
                <a:cs typeface="Chivo"/>
                <a:sym typeface="Chivo"/>
              </a:rPr>
              <a:t>O que</a:t>
            </a:r>
            <a:r>
              <a:rPr b="1" lang="en" sz="3200">
                <a:solidFill>
                  <a:schemeClr val="lt2"/>
                </a:solidFill>
                <a:latin typeface="Chivo"/>
                <a:ea typeface="Chivo"/>
                <a:cs typeface="Chivo"/>
                <a:sym typeface="Chivo"/>
              </a:rPr>
              <a:t> fazer!</a:t>
            </a:r>
            <a:endParaRPr b="1">
              <a:solidFill>
                <a:schemeClr val="lt2"/>
              </a:solidFill>
              <a:latin typeface="Chivo"/>
              <a:ea typeface="Chivo"/>
              <a:cs typeface="Chivo"/>
              <a:sym typeface="Chivo"/>
            </a:endParaRPr>
          </a:p>
        </p:txBody>
      </p:sp>
      <p:sp>
        <p:nvSpPr>
          <p:cNvPr id="921" name="Google Shape;921;p45"/>
          <p:cNvSpPr txBox="1"/>
          <p:nvPr/>
        </p:nvSpPr>
        <p:spPr>
          <a:xfrm>
            <a:off x="464675" y="2157275"/>
            <a:ext cx="6968700" cy="286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000">
                <a:latin typeface="Chivo"/>
                <a:ea typeface="Chivo"/>
                <a:cs typeface="Chivo"/>
                <a:sym typeface="Chivo"/>
              </a:rPr>
              <a:t>Definição</a:t>
            </a:r>
            <a:endParaRPr b="1">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a:p>
            <a:pPr indent="0" lvl="0" marL="0" marR="0" rtl="0" algn="l">
              <a:spcBef>
                <a:spcPts val="0"/>
              </a:spcBef>
              <a:spcAft>
                <a:spcPts val="0"/>
              </a:spcAft>
              <a:buNone/>
            </a:pPr>
            <a:r>
              <a:rPr lang="en" sz="2000">
                <a:latin typeface="Chivo"/>
                <a:ea typeface="Chivo"/>
                <a:cs typeface="Chivo"/>
                <a:sym typeface="Chivo"/>
              </a:rPr>
              <a:t>E uma ferramenta feita para gerenciar possíveis risco do seu projeto e agrupá los em uma matriz, com essa ferramenta você consegue além de identificar os risco, ter uma classificação para ele.</a:t>
            </a:r>
            <a:endParaRPr>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p:txBody>
      </p:sp>
      <p:sp>
        <p:nvSpPr>
          <p:cNvPr id="922" name="Google Shape;922;p45"/>
          <p:cNvSpPr txBox="1"/>
          <p:nvPr/>
        </p:nvSpPr>
        <p:spPr>
          <a:xfrm>
            <a:off x="10532428" y="2189575"/>
            <a:ext cx="16743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FFFFFF"/>
                </a:solidFill>
                <a:latin typeface="Chivo"/>
                <a:ea typeface="Chivo"/>
                <a:cs typeface="Chivo"/>
                <a:sym typeface="Chivo"/>
              </a:rPr>
              <a:t>Ishikawa </a:t>
            </a:r>
            <a:r>
              <a:rPr lang="en" sz="1600">
                <a:solidFill>
                  <a:srgbClr val="FFFFFF"/>
                </a:solidFill>
                <a:latin typeface="Chivo"/>
                <a:ea typeface="Chivo"/>
                <a:cs typeface="Chivo"/>
                <a:sym typeface="Chivo"/>
              </a:rPr>
              <a:t>!</a:t>
            </a:r>
            <a:endParaRPr>
              <a:solidFill>
                <a:srgbClr val="FFFFFF"/>
              </a:solidFill>
              <a:latin typeface="Chivo"/>
              <a:ea typeface="Chivo"/>
              <a:cs typeface="Chivo"/>
              <a:sym typeface="Chivo"/>
            </a:endParaRPr>
          </a:p>
        </p:txBody>
      </p:sp>
      <p:sp>
        <p:nvSpPr>
          <p:cNvPr id="923" name="Google Shape;923;p45"/>
          <p:cNvSpPr txBox="1"/>
          <p:nvPr/>
        </p:nvSpPr>
        <p:spPr>
          <a:xfrm>
            <a:off x="347677" y="774625"/>
            <a:ext cx="75585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Ferramentas de gerência de Projeto </a:t>
            </a:r>
            <a:r>
              <a:rPr b="1" lang="en" sz="1600">
                <a:solidFill>
                  <a:srgbClr val="FFFFFF"/>
                </a:solidFill>
                <a:latin typeface="Chivo"/>
                <a:ea typeface="Chivo"/>
                <a:cs typeface="Chivo"/>
                <a:sym typeface="Chivo"/>
              </a:rPr>
              <a:t>- Matriz de Risco</a:t>
            </a:r>
            <a:endParaRPr b="1">
              <a:solidFill>
                <a:srgbClr val="FFFFFF"/>
              </a:solidFill>
              <a:latin typeface="Chivo"/>
              <a:ea typeface="Chivo"/>
              <a:cs typeface="Chivo"/>
              <a:sym typeface="Chivo"/>
            </a:endParaRPr>
          </a:p>
        </p:txBody>
      </p:sp>
      <p:sp>
        <p:nvSpPr>
          <p:cNvPr id="924" name="Google Shape;924;p45">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5">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5">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7" name="Google Shape;927;p45"/>
          <p:cNvPicPr preferRelativeResize="0"/>
          <p:nvPr/>
        </p:nvPicPr>
        <p:blipFill>
          <a:blip r:embed="rId4">
            <a:alphaModFix/>
          </a:blip>
          <a:stretch>
            <a:fillRect/>
          </a:stretch>
        </p:blipFill>
        <p:spPr>
          <a:xfrm>
            <a:off x="464675" y="4906438"/>
            <a:ext cx="1533525" cy="1438275"/>
          </a:xfrm>
          <a:prstGeom prst="rect">
            <a:avLst/>
          </a:prstGeom>
          <a:noFill/>
          <a:ln>
            <a:noFill/>
          </a:ln>
        </p:spPr>
      </p:pic>
      <p:pic>
        <p:nvPicPr>
          <p:cNvPr id="928" name="Google Shape;928;p45"/>
          <p:cNvPicPr preferRelativeResize="0"/>
          <p:nvPr/>
        </p:nvPicPr>
        <p:blipFill>
          <a:blip r:embed="rId5">
            <a:alphaModFix/>
          </a:blip>
          <a:stretch>
            <a:fillRect/>
          </a:stretch>
        </p:blipFill>
        <p:spPr>
          <a:xfrm>
            <a:off x="929350" y="119265"/>
            <a:ext cx="294975" cy="294975"/>
          </a:xfrm>
          <a:prstGeom prst="rect">
            <a:avLst/>
          </a:prstGeom>
          <a:noFill/>
          <a:ln>
            <a:noFill/>
          </a:ln>
        </p:spPr>
      </p:pic>
      <p:sp>
        <p:nvSpPr>
          <p:cNvPr id="929" name="Google Shape;929;p45">
            <a:hlinkClick r:id="rId6"/>
          </p:cNvPr>
          <p:cNvSpPr txBox="1"/>
          <p:nvPr/>
        </p:nvSpPr>
        <p:spPr>
          <a:xfrm>
            <a:off x="1998200" y="5278900"/>
            <a:ext cx="409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Chivo"/>
                <a:ea typeface="Chivo"/>
                <a:cs typeface="Chivo"/>
                <a:sym typeface="Chivo"/>
              </a:rPr>
              <a:t>Matriz de Risco</a:t>
            </a:r>
            <a:r>
              <a:rPr b="1" lang="en" sz="2000">
                <a:solidFill>
                  <a:schemeClr val="lt2"/>
                </a:solidFill>
                <a:latin typeface="Chivo"/>
                <a:ea typeface="Chivo"/>
                <a:cs typeface="Chivo"/>
                <a:sym typeface="Chivo"/>
              </a:rPr>
              <a:t> da BusSpot</a:t>
            </a:r>
            <a:endParaRPr/>
          </a:p>
        </p:txBody>
      </p:sp>
      <p:pic>
        <p:nvPicPr>
          <p:cNvPr id="930" name="Google Shape;930;p45"/>
          <p:cNvPicPr preferRelativeResize="0"/>
          <p:nvPr/>
        </p:nvPicPr>
        <p:blipFill>
          <a:blip r:embed="rId7">
            <a:alphaModFix/>
          </a:blip>
          <a:stretch>
            <a:fillRect/>
          </a:stretch>
        </p:blipFill>
        <p:spPr>
          <a:xfrm>
            <a:off x="7702875" y="3386750"/>
            <a:ext cx="4325400" cy="2174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grpSp>
        <p:nvGrpSpPr>
          <p:cNvPr id="935" name="Google Shape;935;p46"/>
          <p:cNvGrpSpPr/>
          <p:nvPr/>
        </p:nvGrpSpPr>
        <p:grpSpPr>
          <a:xfrm>
            <a:off x="7702880" y="3117095"/>
            <a:ext cx="4325403" cy="2444598"/>
            <a:chOff x="7702875" y="3117125"/>
            <a:chExt cx="4325403" cy="2997300"/>
          </a:xfrm>
        </p:grpSpPr>
        <p:sp>
          <p:nvSpPr>
            <p:cNvPr id="936" name="Google Shape;936;p46"/>
            <p:cNvSpPr/>
            <p:nvPr/>
          </p:nvSpPr>
          <p:spPr>
            <a:xfrm>
              <a:off x="7702875" y="3117125"/>
              <a:ext cx="4325400" cy="29973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46"/>
            <p:cNvSpPr/>
            <p:nvPr/>
          </p:nvSpPr>
          <p:spPr>
            <a:xfrm>
              <a:off x="7702878" y="3117125"/>
              <a:ext cx="4325400" cy="326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46"/>
            <p:cNvSpPr/>
            <p:nvPr/>
          </p:nvSpPr>
          <p:spPr>
            <a:xfrm>
              <a:off x="11414273" y="3216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46"/>
            <p:cNvSpPr/>
            <p:nvPr/>
          </p:nvSpPr>
          <p:spPr>
            <a:xfrm>
              <a:off x="11068599" y="3334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0" name="Google Shape;940;p46"/>
            <p:cNvGrpSpPr/>
            <p:nvPr/>
          </p:nvGrpSpPr>
          <p:grpSpPr>
            <a:xfrm>
              <a:off x="11755620" y="3226553"/>
              <a:ext cx="132749" cy="132749"/>
              <a:chOff x="2205238" y="-492150"/>
              <a:chExt cx="196200" cy="196200"/>
            </a:xfrm>
          </p:grpSpPr>
          <p:sp>
            <p:nvSpPr>
              <p:cNvPr id="941" name="Google Shape;941;p46"/>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46"/>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43" name="Google Shape;943;p46"/>
          <p:cNvGrpSpPr/>
          <p:nvPr/>
        </p:nvGrpSpPr>
        <p:grpSpPr>
          <a:xfrm>
            <a:off x="9444713" y="1266075"/>
            <a:ext cx="909900" cy="914400"/>
            <a:chOff x="9597113" y="1447499"/>
            <a:chExt cx="909900" cy="914400"/>
          </a:xfrm>
        </p:grpSpPr>
        <p:sp>
          <p:nvSpPr>
            <p:cNvPr id="944" name="Google Shape;944;p46"/>
            <p:cNvSpPr/>
            <p:nvPr/>
          </p:nvSpPr>
          <p:spPr>
            <a:xfrm>
              <a:off x="9597113" y="1447499"/>
              <a:ext cx="909900" cy="914400"/>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945" name="Google Shape;945;p46"/>
            <p:cNvGrpSpPr/>
            <p:nvPr/>
          </p:nvGrpSpPr>
          <p:grpSpPr>
            <a:xfrm>
              <a:off x="9767129" y="1652132"/>
              <a:ext cx="569882" cy="505141"/>
              <a:chOff x="1145332" y="3294620"/>
              <a:chExt cx="771048" cy="647700"/>
            </a:xfrm>
          </p:grpSpPr>
          <p:sp>
            <p:nvSpPr>
              <p:cNvPr id="946" name="Google Shape;946;p46"/>
              <p:cNvSpPr/>
              <p:nvPr/>
            </p:nvSpPr>
            <p:spPr>
              <a:xfrm>
                <a:off x="1774934" y="3370820"/>
                <a:ext cx="141446" cy="502920"/>
              </a:xfrm>
              <a:custGeom>
                <a:rect b="b" l="l" r="r" t="t"/>
                <a:pathLst>
                  <a:path extrusionOk="0" h="502920" w="141446">
                    <a:moveTo>
                      <a:pt x="37148" y="0"/>
                    </a:moveTo>
                    <a:lnTo>
                      <a:pt x="0" y="37147"/>
                    </a:lnTo>
                    <a:cubicBezTo>
                      <a:pt x="118110" y="155258"/>
                      <a:pt x="118110" y="347663"/>
                      <a:pt x="0" y="465773"/>
                    </a:cubicBezTo>
                    <a:lnTo>
                      <a:pt x="37148" y="502920"/>
                    </a:lnTo>
                    <a:cubicBezTo>
                      <a:pt x="176213" y="364808"/>
                      <a:pt x="176213" y="139065"/>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947" name="Google Shape;947;p46"/>
              <p:cNvSpPr/>
              <p:nvPr/>
            </p:nvSpPr>
            <p:spPr>
              <a:xfrm>
                <a:off x="1699687" y="3445114"/>
                <a:ext cx="110728" cy="354330"/>
              </a:xfrm>
              <a:custGeom>
                <a:rect b="b" l="l" r="r" t="t"/>
                <a:pathLst>
                  <a:path extrusionOk="0" h="354330" w="110728">
                    <a:moveTo>
                      <a:pt x="37147" y="0"/>
                    </a:moveTo>
                    <a:lnTo>
                      <a:pt x="0" y="37148"/>
                    </a:lnTo>
                    <a:cubicBezTo>
                      <a:pt x="77153" y="114300"/>
                      <a:pt x="77153" y="239078"/>
                      <a:pt x="0" y="317183"/>
                    </a:cubicBezTo>
                    <a:lnTo>
                      <a:pt x="37147" y="354330"/>
                    </a:lnTo>
                    <a:cubicBezTo>
                      <a:pt x="135255" y="256223"/>
                      <a:pt x="135255" y="98107"/>
                      <a:pt x="37147"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948" name="Google Shape;948;p46"/>
              <p:cNvSpPr/>
              <p:nvPr/>
            </p:nvSpPr>
            <p:spPr>
              <a:xfrm>
                <a:off x="1626345" y="3521314"/>
                <a:ext cx="80010" cy="204787"/>
              </a:xfrm>
              <a:custGeom>
                <a:rect b="b" l="l" r="r" t="t"/>
                <a:pathLst>
                  <a:path extrusionOk="0" h="204787" w="80010">
                    <a:moveTo>
                      <a:pt x="37148" y="0"/>
                    </a:moveTo>
                    <a:lnTo>
                      <a:pt x="0" y="37148"/>
                    </a:lnTo>
                    <a:cubicBezTo>
                      <a:pt x="36195" y="73343"/>
                      <a:pt x="36195" y="131445"/>
                      <a:pt x="0" y="167640"/>
                    </a:cubicBezTo>
                    <a:lnTo>
                      <a:pt x="37148" y="204788"/>
                    </a:lnTo>
                    <a:cubicBezTo>
                      <a:pt x="94298" y="147638"/>
                      <a:pt x="94298" y="56198"/>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949" name="Google Shape;949;p46"/>
              <p:cNvSpPr/>
              <p:nvPr/>
            </p:nvSpPr>
            <p:spPr>
              <a:xfrm>
                <a:off x="1145332" y="3294620"/>
                <a:ext cx="423862" cy="647700"/>
              </a:xfrm>
              <a:custGeom>
                <a:rect b="b" l="l" r="r" t="t"/>
                <a:pathLst>
                  <a:path extrusionOk="0" h="647700" w="423862">
                    <a:moveTo>
                      <a:pt x="0" y="196215"/>
                    </a:moveTo>
                    <a:lnTo>
                      <a:pt x="0" y="451485"/>
                    </a:lnTo>
                    <a:lnTo>
                      <a:pt x="184785" y="451485"/>
                    </a:lnTo>
                    <a:lnTo>
                      <a:pt x="423863" y="647700"/>
                    </a:lnTo>
                    <a:lnTo>
                      <a:pt x="423863" y="0"/>
                    </a:lnTo>
                    <a:lnTo>
                      <a:pt x="184785" y="196215"/>
                    </a:ln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grpSp>
      </p:grpSp>
      <p:sp>
        <p:nvSpPr>
          <p:cNvPr id="950" name="Google Shape;950;p46"/>
          <p:cNvSpPr/>
          <p:nvPr/>
        </p:nvSpPr>
        <p:spPr>
          <a:xfrm>
            <a:off x="10870115" y="1306455"/>
            <a:ext cx="424800" cy="424800"/>
          </a:xfrm>
          <a:prstGeom prst="round2SameRect">
            <a:avLst>
              <a:gd fmla="val 16667" name="adj1"/>
              <a:gd fmla="val 0" name="adj2"/>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951" name="Google Shape;951;p46">
            <a:hlinkClick action="ppaction://hlinkshowjump?jump=nextslide"/>
          </p:cNvPr>
          <p:cNvSpPr/>
          <p:nvPr/>
        </p:nvSpPr>
        <p:spPr>
          <a:xfrm>
            <a:off x="10777426" y="1391385"/>
            <a:ext cx="1110900" cy="748800"/>
          </a:xfrm>
          <a:prstGeom prst="roundRect">
            <a:avLst>
              <a:gd fmla="val 9522" name="adj"/>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952" name="Google Shape;952;p46"/>
          <p:cNvSpPr txBox="1"/>
          <p:nvPr/>
        </p:nvSpPr>
        <p:spPr>
          <a:xfrm>
            <a:off x="464675" y="1313250"/>
            <a:ext cx="85572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3200">
                <a:solidFill>
                  <a:schemeClr val="accent5"/>
                </a:solidFill>
                <a:latin typeface="Chivo"/>
                <a:ea typeface="Chivo"/>
                <a:cs typeface="Chivo"/>
                <a:sym typeface="Chivo"/>
              </a:rPr>
              <a:t>Diagrama de Ishikawa</a:t>
            </a:r>
            <a:r>
              <a:rPr b="1" lang="en" sz="3200">
                <a:solidFill>
                  <a:schemeClr val="lt2"/>
                </a:solidFill>
                <a:latin typeface="Chivo"/>
                <a:ea typeface="Chivo"/>
                <a:cs typeface="Chivo"/>
                <a:sym typeface="Chivo"/>
              </a:rPr>
              <a:t> | Espinha de Peixe!</a:t>
            </a:r>
            <a:endParaRPr b="1">
              <a:solidFill>
                <a:schemeClr val="lt2"/>
              </a:solidFill>
              <a:latin typeface="Chivo"/>
              <a:ea typeface="Chivo"/>
              <a:cs typeface="Chivo"/>
              <a:sym typeface="Chivo"/>
            </a:endParaRPr>
          </a:p>
        </p:txBody>
      </p:sp>
      <p:sp>
        <p:nvSpPr>
          <p:cNvPr id="953" name="Google Shape;953;p46"/>
          <p:cNvSpPr txBox="1"/>
          <p:nvPr/>
        </p:nvSpPr>
        <p:spPr>
          <a:xfrm>
            <a:off x="464675" y="2157275"/>
            <a:ext cx="6968700" cy="286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000">
                <a:latin typeface="Chivo"/>
                <a:ea typeface="Chivo"/>
                <a:cs typeface="Chivo"/>
                <a:sym typeface="Chivo"/>
              </a:rPr>
              <a:t>Definição</a:t>
            </a:r>
            <a:endParaRPr b="1">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a:p>
            <a:pPr indent="0" lvl="0" marL="0" marR="0" rtl="0" algn="l">
              <a:spcBef>
                <a:spcPts val="0"/>
              </a:spcBef>
              <a:spcAft>
                <a:spcPts val="0"/>
              </a:spcAft>
              <a:buNone/>
            </a:pPr>
            <a:r>
              <a:rPr lang="en" sz="2000">
                <a:latin typeface="Chivo"/>
                <a:ea typeface="Chivo"/>
                <a:cs typeface="Chivo"/>
                <a:sym typeface="Chivo"/>
              </a:rPr>
              <a:t>O Diagrama de Ishikawa é uma ferramenta que ajuda a identificar as causas raízes de um determinado problema, analisando os fatores envolvidos em um processo.</a:t>
            </a:r>
            <a:endParaRPr>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p:txBody>
      </p:sp>
      <p:sp>
        <p:nvSpPr>
          <p:cNvPr id="954" name="Google Shape;954;p46"/>
          <p:cNvSpPr txBox="1"/>
          <p:nvPr/>
        </p:nvSpPr>
        <p:spPr>
          <a:xfrm>
            <a:off x="10532428" y="2189575"/>
            <a:ext cx="16743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FFFFFF"/>
                </a:solidFill>
                <a:latin typeface="Chivo"/>
                <a:ea typeface="Chivo"/>
                <a:cs typeface="Chivo"/>
                <a:sym typeface="Chivo"/>
              </a:rPr>
              <a:t>Matriz RACI </a:t>
            </a:r>
            <a:r>
              <a:rPr lang="en" sz="1600">
                <a:solidFill>
                  <a:srgbClr val="FFFFFF"/>
                </a:solidFill>
                <a:latin typeface="Chivo"/>
                <a:ea typeface="Chivo"/>
                <a:cs typeface="Chivo"/>
                <a:sym typeface="Chivo"/>
              </a:rPr>
              <a:t>!</a:t>
            </a:r>
            <a:endParaRPr>
              <a:solidFill>
                <a:srgbClr val="FFFFFF"/>
              </a:solidFill>
              <a:latin typeface="Chivo"/>
              <a:ea typeface="Chivo"/>
              <a:cs typeface="Chivo"/>
              <a:sym typeface="Chivo"/>
            </a:endParaRPr>
          </a:p>
        </p:txBody>
      </p:sp>
      <p:sp>
        <p:nvSpPr>
          <p:cNvPr id="955" name="Google Shape;955;p46"/>
          <p:cNvSpPr txBox="1"/>
          <p:nvPr/>
        </p:nvSpPr>
        <p:spPr>
          <a:xfrm>
            <a:off x="347676" y="774625"/>
            <a:ext cx="70857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Ferramentas de gerencia de Projeto </a:t>
            </a:r>
            <a:r>
              <a:rPr b="1" lang="en" sz="1600">
                <a:solidFill>
                  <a:srgbClr val="FFFFFF"/>
                </a:solidFill>
                <a:latin typeface="Chivo"/>
                <a:ea typeface="Chivo"/>
                <a:cs typeface="Chivo"/>
                <a:sym typeface="Chivo"/>
              </a:rPr>
              <a:t>- Diagrama de Ishikawa</a:t>
            </a:r>
            <a:endParaRPr b="1">
              <a:solidFill>
                <a:srgbClr val="FFFFFF"/>
              </a:solidFill>
              <a:latin typeface="Chivo"/>
              <a:ea typeface="Chivo"/>
              <a:cs typeface="Chivo"/>
              <a:sym typeface="Chivo"/>
            </a:endParaRPr>
          </a:p>
        </p:txBody>
      </p:sp>
      <p:sp>
        <p:nvSpPr>
          <p:cNvPr id="956" name="Google Shape;956;p46">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6">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6">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9" name="Google Shape;959;p46"/>
          <p:cNvPicPr preferRelativeResize="0"/>
          <p:nvPr/>
        </p:nvPicPr>
        <p:blipFill>
          <a:blip r:embed="rId4">
            <a:alphaModFix/>
          </a:blip>
          <a:stretch>
            <a:fillRect/>
          </a:stretch>
        </p:blipFill>
        <p:spPr>
          <a:xfrm>
            <a:off x="464675" y="4906438"/>
            <a:ext cx="1533525" cy="1438275"/>
          </a:xfrm>
          <a:prstGeom prst="rect">
            <a:avLst/>
          </a:prstGeom>
          <a:noFill/>
          <a:ln>
            <a:noFill/>
          </a:ln>
        </p:spPr>
      </p:pic>
      <p:pic>
        <p:nvPicPr>
          <p:cNvPr id="960" name="Google Shape;960;p46"/>
          <p:cNvPicPr preferRelativeResize="0"/>
          <p:nvPr/>
        </p:nvPicPr>
        <p:blipFill>
          <a:blip r:embed="rId5">
            <a:alphaModFix/>
          </a:blip>
          <a:stretch>
            <a:fillRect/>
          </a:stretch>
        </p:blipFill>
        <p:spPr>
          <a:xfrm>
            <a:off x="929350" y="119265"/>
            <a:ext cx="294975" cy="294975"/>
          </a:xfrm>
          <a:prstGeom prst="rect">
            <a:avLst/>
          </a:prstGeom>
          <a:noFill/>
          <a:ln>
            <a:noFill/>
          </a:ln>
        </p:spPr>
      </p:pic>
      <p:sp>
        <p:nvSpPr>
          <p:cNvPr id="961" name="Google Shape;961;p46">
            <a:hlinkClick r:id="rId6"/>
          </p:cNvPr>
          <p:cNvSpPr txBox="1"/>
          <p:nvPr/>
        </p:nvSpPr>
        <p:spPr>
          <a:xfrm>
            <a:off x="1998200" y="5278900"/>
            <a:ext cx="5079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Chivo"/>
                <a:ea typeface="Chivo"/>
                <a:cs typeface="Chivo"/>
                <a:sym typeface="Chivo"/>
              </a:rPr>
              <a:t>Diagrama de Ishikawa </a:t>
            </a:r>
            <a:r>
              <a:rPr b="1" lang="en" sz="2000">
                <a:solidFill>
                  <a:schemeClr val="lt2"/>
                </a:solidFill>
                <a:latin typeface="Chivo"/>
                <a:ea typeface="Chivo"/>
                <a:cs typeface="Chivo"/>
                <a:sym typeface="Chivo"/>
              </a:rPr>
              <a:t>da BusSpot</a:t>
            </a:r>
            <a:endParaRPr/>
          </a:p>
        </p:txBody>
      </p:sp>
      <p:pic>
        <p:nvPicPr>
          <p:cNvPr id="962" name="Google Shape;962;p46"/>
          <p:cNvPicPr preferRelativeResize="0"/>
          <p:nvPr/>
        </p:nvPicPr>
        <p:blipFill>
          <a:blip r:embed="rId7">
            <a:alphaModFix/>
          </a:blip>
          <a:stretch>
            <a:fillRect/>
          </a:stretch>
        </p:blipFill>
        <p:spPr>
          <a:xfrm>
            <a:off x="7702874" y="3381275"/>
            <a:ext cx="4325400" cy="2180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grpSp>
        <p:nvGrpSpPr>
          <p:cNvPr id="967" name="Google Shape;967;p47"/>
          <p:cNvGrpSpPr/>
          <p:nvPr/>
        </p:nvGrpSpPr>
        <p:grpSpPr>
          <a:xfrm>
            <a:off x="7702880" y="3117095"/>
            <a:ext cx="4325403" cy="2444598"/>
            <a:chOff x="7702875" y="3117125"/>
            <a:chExt cx="4325403" cy="2997300"/>
          </a:xfrm>
        </p:grpSpPr>
        <p:sp>
          <p:nvSpPr>
            <p:cNvPr id="968" name="Google Shape;968;p47"/>
            <p:cNvSpPr/>
            <p:nvPr/>
          </p:nvSpPr>
          <p:spPr>
            <a:xfrm>
              <a:off x="7702875" y="3117125"/>
              <a:ext cx="4325400" cy="29973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47"/>
            <p:cNvSpPr/>
            <p:nvPr/>
          </p:nvSpPr>
          <p:spPr>
            <a:xfrm>
              <a:off x="7702878" y="3117125"/>
              <a:ext cx="4325400" cy="326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47"/>
            <p:cNvSpPr/>
            <p:nvPr/>
          </p:nvSpPr>
          <p:spPr>
            <a:xfrm>
              <a:off x="11414273" y="3216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47"/>
            <p:cNvSpPr/>
            <p:nvPr/>
          </p:nvSpPr>
          <p:spPr>
            <a:xfrm>
              <a:off x="11068599" y="3334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2" name="Google Shape;972;p47"/>
            <p:cNvGrpSpPr/>
            <p:nvPr/>
          </p:nvGrpSpPr>
          <p:grpSpPr>
            <a:xfrm>
              <a:off x="11755620" y="3226553"/>
              <a:ext cx="132749" cy="132749"/>
              <a:chOff x="2205238" y="-492150"/>
              <a:chExt cx="196200" cy="196200"/>
            </a:xfrm>
          </p:grpSpPr>
          <p:sp>
            <p:nvSpPr>
              <p:cNvPr id="973" name="Google Shape;973;p47"/>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47"/>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75" name="Google Shape;975;p47"/>
          <p:cNvGrpSpPr/>
          <p:nvPr/>
        </p:nvGrpSpPr>
        <p:grpSpPr>
          <a:xfrm>
            <a:off x="9444713" y="1266075"/>
            <a:ext cx="909900" cy="914400"/>
            <a:chOff x="9597113" y="1447499"/>
            <a:chExt cx="909900" cy="914400"/>
          </a:xfrm>
        </p:grpSpPr>
        <p:sp>
          <p:nvSpPr>
            <p:cNvPr id="976" name="Google Shape;976;p47"/>
            <p:cNvSpPr/>
            <p:nvPr/>
          </p:nvSpPr>
          <p:spPr>
            <a:xfrm>
              <a:off x="9597113" y="1447499"/>
              <a:ext cx="909900" cy="914400"/>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977" name="Google Shape;977;p47"/>
            <p:cNvGrpSpPr/>
            <p:nvPr/>
          </p:nvGrpSpPr>
          <p:grpSpPr>
            <a:xfrm>
              <a:off x="9767129" y="1652132"/>
              <a:ext cx="569882" cy="505141"/>
              <a:chOff x="1145332" y="3294620"/>
              <a:chExt cx="771048" cy="647700"/>
            </a:xfrm>
          </p:grpSpPr>
          <p:sp>
            <p:nvSpPr>
              <p:cNvPr id="978" name="Google Shape;978;p47"/>
              <p:cNvSpPr/>
              <p:nvPr/>
            </p:nvSpPr>
            <p:spPr>
              <a:xfrm>
                <a:off x="1774934" y="3370820"/>
                <a:ext cx="141446" cy="502920"/>
              </a:xfrm>
              <a:custGeom>
                <a:rect b="b" l="l" r="r" t="t"/>
                <a:pathLst>
                  <a:path extrusionOk="0" h="502920" w="141446">
                    <a:moveTo>
                      <a:pt x="37148" y="0"/>
                    </a:moveTo>
                    <a:lnTo>
                      <a:pt x="0" y="37147"/>
                    </a:lnTo>
                    <a:cubicBezTo>
                      <a:pt x="118110" y="155258"/>
                      <a:pt x="118110" y="347663"/>
                      <a:pt x="0" y="465773"/>
                    </a:cubicBezTo>
                    <a:lnTo>
                      <a:pt x="37148" y="502920"/>
                    </a:lnTo>
                    <a:cubicBezTo>
                      <a:pt x="176213" y="364808"/>
                      <a:pt x="176213" y="139065"/>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979" name="Google Shape;979;p47"/>
              <p:cNvSpPr/>
              <p:nvPr/>
            </p:nvSpPr>
            <p:spPr>
              <a:xfrm>
                <a:off x="1699687" y="3445114"/>
                <a:ext cx="110728" cy="354330"/>
              </a:xfrm>
              <a:custGeom>
                <a:rect b="b" l="l" r="r" t="t"/>
                <a:pathLst>
                  <a:path extrusionOk="0" h="354330" w="110728">
                    <a:moveTo>
                      <a:pt x="37147" y="0"/>
                    </a:moveTo>
                    <a:lnTo>
                      <a:pt x="0" y="37148"/>
                    </a:lnTo>
                    <a:cubicBezTo>
                      <a:pt x="77153" y="114300"/>
                      <a:pt x="77153" y="239078"/>
                      <a:pt x="0" y="317183"/>
                    </a:cubicBezTo>
                    <a:lnTo>
                      <a:pt x="37147" y="354330"/>
                    </a:lnTo>
                    <a:cubicBezTo>
                      <a:pt x="135255" y="256223"/>
                      <a:pt x="135255" y="98107"/>
                      <a:pt x="37147"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980" name="Google Shape;980;p47"/>
              <p:cNvSpPr/>
              <p:nvPr/>
            </p:nvSpPr>
            <p:spPr>
              <a:xfrm>
                <a:off x="1626345" y="3521314"/>
                <a:ext cx="80010" cy="204787"/>
              </a:xfrm>
              <a:custGeom>
                <a:rect b="b" l="l" r="r" t="t"/>
                <a:pathLst>
                  <a:path extrusionOk="0" h="204787" w="80010">
                    <a:moveTo>
                      <a:pt x="37148" y="0"/>
                    </a:moveTo>
                    <a:lnTo>
                      <a:pt x="0" y="37148"/>
                    </a:lnTo>
                    <a:cubicBezTo>
                      <a:pt x="36195" y="73343"/>
                      <a:pt x="36195" y="131445"/>
                      <a:pt x="0" y="167640"/>
                    </a:cubicBezTo>
                    <a:lnTo>
                      <a:pt x="37148" y="204788"/>
                    </a:lnTo>
                    <a:cubicBezTo>
                      <a:pt x="94298" y="147638"/>
                      <a:pt x="94298" y="56198"/>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981" name="Google Shape;981;p47"/>
              <p:cNvSpPr/>
              <p:nvPr/>
            </p:nvSpPr>
            <p:spPr>
              <a:xfrm>
                <a:off x="1145332" y="3294620"/>
                <a:ext cx="423862" cy="647700"/>
              </a:xfrm>
              <a:custGeom>
                <a:rect b="b" l="l" r="r" t="t"/>
                <a:pathLst>
                  <a:path extrusionOk="0" h="647700" w="423862">
                    <a:moveTo>
                      <a:pt x="0" y="196215"/>
                    </a:moveTo>
                    <a:lnTo>
                      <a:pt x="0" y="451485"/>
                    </a:lnTo>
                    <a:lnTo>
                      <a:pt x="184785" y="451485"/>
                    </a:lnTo>
                    <a:lnTo>
                      <a:pt x="423863" y="647700"/>
                    </a:lnTo>
                    <a:lnTo>
                      <a:pt x="423863" y="0"/>
                    </a:lnTo>
                    <a:lnTo>
                      <a:pt x="184785" y="196215"/>
                    </a:ln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grpSp>
      </p:grpSp>
      <p:sp>
        <p:nvSpPr>
          <p:cNvPr id="982" name="Google Shape;982;p47"/>
          <p:cNvSpPr/>
          <p:nvPr/>
        </p:nvSpPr>
        <p:spPr>
          <a:xfrm>
            <a:off x="10870115" y="1306455"/>
            <a:ext cx="424800" cy="424800"/>
          </a:xfrm>
          <a:prstGeom prst="round2SameRect">
            <a:avLst>
              <a:gd fmla="val 16667" name="adj1"/>
              <a:gd fmla="val 0" name="adj2"/>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983" name="Google Shape;983;p47">
            <a:hlinkClick action="ppaction://hlinkshowjump?jump=nextslide"/>
          </p:cNvPr>
          <p:cNvSpPr/>
          <p:nvPr/>
        </p:nvSpPr>
        <p:spPr>
          <a:xfrm>
            <a:off x="10777426" y="1391385"/>
            <a:ext cx="1110900" cy="748800"/>
          </a:xfrm>
          <a:prstGeom prst="roundRect">
            <a:avLst>
              <a:gd fmla="val 9522" name="adj"/>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984" name="Google Shape;984;p47"/>
          <p:cNvSpPr txBox="1"/>
          <p:nvPr/>
        </p:nvSpPr>
        <p:spPr>
          <a:xfrm>
            <a:off x="464675" y="1313250"/>
            <a:ext cx="87891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3200">
                <a:solidFill>
                  <a:schemeClr val="accent5"/>
                </a:solidFill>
                <a:latin typeface="Chivo"/>
                <a:ea typeface="Chivo"/>
                <a:cs typeface="Chivo"/>
                <a:sym typeface="Chivo"/>
              </a:rPr>
              <a:t>Matriz Raci</a:t>
            </a:r>
            <a:r>
              <a:rPr b="1" lang="en" sz="3200">
                <a:solidFill>
                  <a:schemeClr val="lt2"/>
                </a:solidFill>
                <a:latin typeface="Chivo"/>
                <a:ea typeface="Chivo"/>
                <a:cs typeface="Chivo"/>
                <a:sym typeface="Chivo"/>
              </a:rPr>
              <a:t> | Quem é responsavel por isso!</a:t>
            </a:r>
            <a:endParaRPr b="1">
              <a:solidFill>
                <a:schemeClr val="lt2"/>
              </a:solidFill>
              <a:latin typeface="Chivo"/>
              <a:ea typeface="Chivo"/>
              <a:cs typeface="Chivo"/>
              <a:sym typeface="Chivo"/>
            </a:endParaRPr>
          </a:p>
        </p:txBody>
      </p:sp>
      <p:sp>
        <p:nvSpPr>
          <p:cNvPr id="985" name="Google Shape;985;p47"/>
          <p:cNvSpPr txBox="1"/>
          <p:nvPr/>
        </p:nvSpPr>
        <p:spPr>
          <a:xfrm>
            <a:off x="464675" y="2157275"/>
            <a:ext cx="6968700" cy="286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000">
                <a:latin typeface="Chivo"/>
                <a:ea typeface="Chivo"/>
                <a:cs typeface="Chivo"/>
                <a:sym typeface="Chivo"/>
              </a:rPr>
              <a:t>Definição</a:t>
            </a:r>
            <a:endParaRPr b="1">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a:p>
            <a:pPr indent="0" lvl="0" marL="0" marR="0" rtl="0" algn="l">
              <a:spcBef>
                <a:spcPts val="0"/>
              </a:spcBef>
              <a:spcAft>
                <a:spcPts val="0"/>
              </a:spcAft>
              <a:buNone/>
            </a:pPr>
            <a:r>
              <a:rPr lang="en" sz="2000">
                <a:latin typeface="Chivo"/>
                <a:ea typeface="Chivo"/>
                <a:cs typeface="Chivo"/>
                <a:sym typeface="Chivo"/>
              </a:rPr>
              <a:t>A Matriz RACI é uma ferramenta que possibilita aos membros da equipe visualizarem suas responsabilidades no ciclo de vida do projeto. RACI significa: R (Responsible) A (Accountable) C (Consulted) e I (Informed).</a:t>
            </a:r>
            <a:endParaRPr>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p:txBody>
      </p:sp>
      <p:sp>
        <p:nvSpPr>
          <p:cNvPr id="986" name="Google Shape;986;p47"/>
          <p:cNvSpPr txBox="1"/>
          <p:nvPr/>
        </p:nvSpPr>
        <p:spPr>
          <a:xfrm>
            <a:off x="10532428" y="2189575"/>
            <a:ext cx="16743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FFFFFF"/>
                </a:solidFill>
                <a:latin typeface="Chivo"/>
                <a:ea typeface="Chivo"/>
                <a:cs typeface="Chivo"/>
                <a:sym typeface="Chivo"/>
              </a:rPr>
              <a:t>Solicitação de Mudança</a:t>
            </a:r>
            <a:r>
              <a:rPr lang="en" sz="1600">
                <a:solidFill>
                  <a:srgbClr val="FFFFFF"/>
                </a:solidFill>
                <a:latin typeface="Chivo"/>
                <a:ea typeface="Chivo"/>
                <a:cs typeface="Chivo"/>
                <a:sym typeface="Chivo"/>
              </a:rPr>
              <a:t>!</a:t>
            </a:r>
            <a:endParaRPr>
              <a:solidFill>
                <a:srgbClr val="FFFFFF"/>
              </a:solidFill>
              <a:latin typeface="Chivo"/>
              <a:ea typeface="Chivo"/>
              <a:cs typeface="Chivo"/>
              <a:sym typeface="Chivo"/>
            </a:endParaRPr>
          </a:p>
        </p:txBody>
      </p:sp>
      <p:sp>
        <p:nvSpPr>
          <p:cNvPr id="987" name="Google Shape;987;p47"/>
          <p:cNvSpPr txBox="1"/>
          <p:nvPr/>
        </p:nvSpPr>
        <p:spPr>
          <a:xfrm>
            <a:off x="347675" y="774625"/>
            <a:ext cx="7355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Ferramentas de gerência de Projeto </a:t>
            </a:r>
            <a:r>
              <a:rPr b="1" lang="en" sz="1600">
                <a:solidFill>
                  <a:srgbClr val="FFFFFF"/>
                </a:solidFill>
                <a:latin typeface="Chivo"/>
                <a:ea typeface="Chivo"/>
                <a:cs typeface="Chivo"/>
                <a:sym typeface="Chivo"/>
              </a:rPr>
              <a:t>- Matriz de Responsabilidade RACI</a:t>
            </a:r>
            <a:endParaRPr b="1">
              <a:solidFill>
                <a:srgbClr val="FFFFFF"/>
              </a:solidFill>
              <a:latin typeface="Chivo"/>
              <a:ea typeface="Chivo"/>
              <a:cs typeface="Chivo"/>
              <a:sym typeface="Chivo"/>
            </a:endParaRPr>
          </a:p>
        </p:txBody>
      </p:sp>
      <p:sp>
        <p:nvSpPr>
          <p:cNvPr id="988" name="Google Shape;988;p47">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7">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7">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91" name="Google Shape;991;p47"/>
          <p:cNvPicPr preferRelativeResize="0"/>
          <p:nvPr/>
        </p:nvPicPr>
        <p:blipFill>
          <a:blip r:embed="rId4">
            <a:alphaModFix/>
          </a:blip>
          <a:stretch>
            <a:fillRect/>
          </a:stretch>
        </p:blipFill>
        <p:spPr>
          <a:xfrm>
            <a:off x="464675" y="4906438"/>
            <a:ext cx="1533525" cy="1438275"/>
          </a:xfrm>
          <a:prstGeom prst="rect">
            <a:avLst/>
          </a:prstGeom>
          <a:noFill/>
          <a:ln>
            <a:noFill/>
          </a:ln>
        </p:spPr>
      </p:pic>
      <p:pic>
        <p:nvPicPr>
          <p:cNvPr id="992" name="Google Shape;992;p47"/>
          <p:cNvPicPr preferRelativeResize="0"/>
          <p:nvPr/>
        </p:nvPicPr>
        <p:blipFill>
          <a:blip r:embed="rId5">
            <a:alphaModFix/>
          </a:blip>
          <a:stretch>
            <a:fillRect/>
          </a:stretch>
        </p:blipFill>
        <p:spPr>
          <a:xfrm>
            <a:off x="929350" y="119265"/>
            <a:ext cx="294975" cy="294975"/>
          </a:xfrm>
          <a:prstGeom prst="rect">
            <a:avLst/>
          </a:prstGeom>
          <a:noFill/>
          <a:ln>
            <a:noFill/>
          </a:ln>
        </p:spPr>
      </p:pic>
      <p:sp>
        <p:nvSpPr>
          <p:cNvPr id="993" name="Google Shape;993;p47">
            <a:hlinkClick r:id="rId6"/>
          </p:cNvPr>
          <p:cNvSpPr txBox="1"/>
          <p:nvPr/>
        </p:nvSpPr>
        <p:spPr>
          <a:xfrm>
            <a:off x="1998200" y="5278900"/>
            <a:ext cx="4097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Chivo"/>
                <a:ea typeface="Chivo"/>
                <a:cs typeface="Chivo"/>
                <a:sym typeface="Chivo"/>
              </a:rPr>
              <a:t>Matriz RACI</a:t>
            </a:r>
            <a:r>
              <a:rPr b="1" lang="en" sz="2000">
                <a:solidFill>
                  <a:schemeClr val="lt2"/>
                </a:solidFill>
                <a:latin typeface="Chivo"/>
                <a:ea typeface="Chivo"/>
                <a:cs typeface="Chivo"/>
                <a:sym typeface="Chivo"/>
              </a:rPr>
              <a:t> da BusSpot</a:t>
            </a:r>
            <a:endParaRPr/>
          </a:p>
        </p:txBody>
      </p:sp>
      <p:pic>
        <p:nvPicPr>
          <p:cNvPr id="994" name="Google Shape;994;p47"/>
          <p:cNvPicPr preferRelativeResize="0"/>
          <p:nvPr/>
        </p:nvPicPr>
        <p:blipFill>
          <a:blip r:embed="rId7">
            <a:alphaModFix/>
          </a:blip>
          <a:stretch>
            <a:fillRect/>
          </a:stretch>
        </p:blipFill>
        <p:spPr>
          <a:xfrm>
            <a:off x="7702875" y="3384075"/>
            <a:ext cx="4325400" cy="21776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grpSp>
        <p:nvGrpSpPr>
          <p:cNvPr id="999" name="Google Shape;999;p48"/>
          <p:cNvGrpSpPr/>
          <p:nvPr/>
        </p:nvGrpSpPr>
        <p:grpSpPr>
          <a:xfrm>
            <a:off x="7702880" y="3117095"/>
            <a:ext cx="4325403" cy="2444598"/>
            <a:chOff x="7702875" y="3117125"/>
            <a:chExt cx="4325403" cy="2997300"/>
          </a:xfrm>
        </p:grpSpPr>
        <p:sp>
          <p:nvSpPr>
            <p:cNvPr id="1000" name="Google Shape;1000;p48"/>
            <p:cNvSpPr/>
            <p:nvPr/>
          </p:nvSpPr>
          <p:spPr>
            <a:xfrm>
              <a:off x="7702875" y="3117125"/>
              <a:ext cx="4325400" cy="29973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48"/>
            <p:cNvSpPr/>
            <p:nvPr/>
          </p:nvSpPr>
          <p:spPr>
            <a:xfrm>
              <a:off x="7702878" y="3117125"/>
              <a:ext cx="4325400" cy="326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48"/>
            <p:cNvSpPr/>
            <p:nvPr/>
          </p:nvSpPr>
          <p:spPr>
            <a:xfrm>
              <a:off x="11414273" y="3216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48"/>
            <p:cNvSpPr/>
            <p:nvPr/>
          </p:nvSpPr>
          <p:spPr>
            <a:xfrm>
              <a:off x="11068599" y="3334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4" name="Google Shape;1004;p48"/>
            <p:cNvGrpSpPr/>
            <p:nvPr/>
          </p:nvGrpSpPr>
          <p:grpSpPr>
            <a:xfrm>
              <a:off x="11755620" y="3226553"/>
              <a:ext cx="132749" cy="132749"/>
              <a:chOff x="2205238" y="-492150"/>
              <a:chExt cx="196200" cy="196200"/>
            </a:xfrm>
          </p:grpSpPr>
          <p:sp>
            <p:nvSpPr>
              <p:cNvPr id="1005" name="Google Shape;1005;p48"/>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48"/>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07" name="Google Shape;1007;p48"/>
          <p:cNvGrpSpPr/>
          <p:nvPr/>
        </p:nvGrpSpPr>
        <p:grpSpPr>
          <a:xfrm>
            <a:off x="9444713" y="1266075"/>
            <a:ext cx="909900" cy="914400"/>
            <a:chOff x="9597113" y="1447499"/>
            <a:chExt cx="909900" cy="914400"/>
          </a:xfrm>
        </p:grpSpPr>
        <p:sp>
          <p:nvSpPr>
            <p:cNvPr id="1008" name="Google Shape;1008;p48"/>
            <p:cNvSpPr/>
            <p:nvPr/>
          </p:nvSpPr>
          <p:spPr>
            <a:xfrm>
              <a:off x="9597113" y="1447499"/>
              <a:ext cx="909900" cy="914400"/>
            </a:xfrm>
            <a:prstGeom prst="ellipse">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1009" name="Google Shape;1009;p48"/>
            <p:cNvGrpSpPr/>
            <p:nvPr/>
          </p:nvGrpSpPr>
          <p:grpSpPr>
            <a:xfrm>
              <a:off x="9767129" y="1652132"/>
              <a:ext cx="569882" cy="505141"/>
              <a:chOff x="1145332" y="3294620"/>
              <a:chExt cx="771048" cy="647700"/>
            </a:xfrm>
          </p:grpSpPr>
          <p:sp>
            <p:nvSpPr>
              <p:cNvPr id="1010" name="Google Shape;1010;p48"/>
              <p:cNvSpPr/>
              <p:nvPr/>
            </p:nvSpPr>
            <p:spPr>
              <a:xfrm>
                <a:off x="1774934" y="3370820"/>
                <a:ext cx="141446" cy="502920"/>
              </a:xfrm>
              <a:custGeom>
                <a:rect b="b" l="l" r="r" t="t"/>
                <a:pathLst>
                  <a:path extrusionOk="0" h="502920" w="141446">
                    <a:moveTo>
                      <a:pt x="37148" y="0"/>
                    </a:moveTo>
                    <a:lnTo>
                      <a:pt x="0" y="37147"/>
                    </a:lnTo>
                    <a:cubicBezTo>
                      <a:pt x="118110" y="155258"/>
                      <a:pt x="118110" y="347663"/>
                      <a:pt x="0" y="465773"/>
                    </a:cubicBezTo>
                    <a:lnTo>
                      <a:pt x="37148" y="502920"/>
                    </a:lnTo>
                    <a:cubicBezTo>
                      <a:pt x="176213" y="364808"/>
                      <a:pt x="176213" y="139065"/>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1011" name="Google Shape;1011;p48"/>
              <p:cNvSpPr/>
              <p:nvPr/>
            </p:nvSpPr>
            <p:spPr>
              <a:xfrm>
                <a:off x="1699687" y="3445114"/>
                <a:ext cx="110728" cy="354330"/>
              </a:xfrm>
              <a:custGeom>
                <a:rect b="b" l="l" r="r" t="t"/>
                <a:pathLst>
                  <a:path extrusionOk="0" h="354330" w="110728">
                    <a:moveTo>
                      <a:pt x="37147" y="0"/>
                    </a:moveTo>
                    <a:lnTo>
                      <a:pt x="0" y="37148"/>
                    </a:lnTo>
                    <a:cubicBezTo>
                      <a:pt x="77153" y="114300"/>
                      <a:pt x="77153" y="239078"/>
                      <a:pt x="0" y="317183"/>
                    </a:cubicBezTo>
                    <a:lnTo>
                      <a:pt x="37147" y="354330"/>
                    </a:lnTo>
                    <a:cubicBezTo>
                      <a:pt x="135255" y="256223"/>
                      <a:pt x="135255" y="98107"/>
                      <a:pt x="37147"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1012" name="Google Shape;1012;p48"/>
              <p:cNvSpPr/>
              <p:nvPr/>
            </p:nvSpPr>
            <p:spPr>
              <a:xfrm>
                <a:off x="1626345" y="3521314"/>
                <a:ext cx="80010" cy="204787"/>
              </a:xfrm>
              <a:custGeom>
                <a:rect b="b" l="l" r="r" t="t"/>
                <a:pathLst>
                  <a:path extrusionOk="0" h="204787" w="80010">
                    <a:moveTo>
                      <a:pt x="37148" y="0"/>
                    </a:moveTo>
                    <a:lnTo>
                      <a:pt x="0" y="37148"/>
                    </a:lnTo>
                    <a:cubicBezTo>
                      <a:pt x="36195" y="73343"/>
                      <a:pt x="36195" y="131445"/>
                      <a:pt x="0" y="167640"/>
                    </a:cubicBezTo>
                    <a:lnTo>
                      <a:pt x="37148" y="204788"/>
                    </a:lnTo>
                    <a:cubicBezTo>
                      <a:pt x="94298" y="147638"/>
                      <a:pt x="94298" y="56198"/>
                      <a:pt x="37148" y="0"/>
                    </a:cubicBez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sp>
            <p:nvSpPr>
              <p:cNvPr id="1013" name="Google Shape;1013;p48"/>
              <p:cNvSpPr/>
              <p:nvPr/>
            </p:nvSpPr>
            <p:spPr>
              <a:xfrm>
                <a:off x="1145332" y="3294620"/>
                <a:ext cx="423862" cy="647700"/>
              </a:xfrm>
              <a:custGeom>
                <a:rect b="b" l="l" r="r" t="t"/>
                <a:pathLst>
                  <a:path extrusionOk="0" h="647700" w="423862">
                    <a:moveTo>
                      <a:pt x="0" y="196215"/>
                    </a:moveTo>
                    <a:lnTo>
                      <a:pt x="0" y="451485"/>
                    </a:lnTo>
                    <a:lnTo>
                      <a:pt x="184785" y="451485"/>
                    </a:lnTo>
                    <a:lnTo>
                      <a:pt x="423863" y="647700"/>
                    </a:lnTo>
                    <a:lnTo>
                      <a:pt x="423863" y="0"/>
                    </a:lnTo>
                    <a:lnTo>
                      <a:pt x="184785" y="196215"/>
                    </a:lnTo>
                    <a:close/>
                  </a:path>
                </a:pathLst>
              </a:custGeom>
              <a:solidFill>
                <a:srgbClr val="30303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0000"/>
                  </a:buClr>
                  <a:buSzPts val="1800"/>
                  <a:buFont typeface="Calibri"/>
                  <a:buNone/>
                </a:pPr>
                <a:r>
                  <a:t/>
                </a:r>
                <a:endParaRPr sz="1800">
                  <a:solidFill>
                    <a:srgbClr val="000000"/>
                  </a:solidFill>
                  <a:latin typeface="Calibri"/>
                  <a:ea typeface="Calibri"/>
                  <a:cs typeface="Calibri"/>
                  <a:sym typeface="Calibri"/>
                </a:endParaRPr>
              </a:p>
            </p:txBody>
          </p:sp>
        </p:grpSp>
      </p:grpSp>
      <p:sp>
        <p:nvSpPr>
          <p:cNvPr id="1014" name="Google Shape;1014;p48"/>
          <p:cNvSpPr/>
          <p:nvPr/>
        </p:nvSpPr>
        <p:spPr>
          <a:xfrm>
            <a:off x="10870115" y="1306455"/>
            <a:ext cx="424800" cy="424800"/>
          </a:xfrm>
          <a:prstGeom prst="round2SameRect">
            <a:avLst>
              <a:gd fmla="val 16667" name="adj1"/>
              <a:gd fmla="val 0" name="adj2"/>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1015" name="Google Shape;1015;p48">
            <a:hlinkClick action="ppaction://hlinkshowjump?jump=nextslide"/>
          </p:cNvPr>
          <p:cNvSpPr/>
          <p:nvPr/>
        </p:nvSpPr>
        <p:spPr>
          <a:xfrm>
            <a:off x="10777426" y="1391385"/>
            <a:ext cx="1110900" cy="748800"/>
          </a:xfrm>
          <a:prstGeom prst="roundRect">
            <a:avLst>
              <a:gd fmla="val 9522" name="adj"/>
            </a:avLst>
          </a:prstGeom>
          <a:solidFill>
            <a:schemeClr val="accent5"/>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1016" name="Google Shape;1016;p48"/>
          <p:cNvSpPr txBox="1"/>
          <p:nvPr/>
        </p:nvSpPr>
        <p:spPr>
          <a:xfrm>
            <a:off x="464675" y="1313250"/>
            <a:ext cx="819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3200">
                <a:solidFill>
                  <a:schemeClr val="accent5"/>
                </a:solidFill>
                <a:latin typeface="Chivo"/>
                <a:ea typeface="Chivo"/>
                <a:cs typeface="Chivo"/>
                <a:sym typeface="Chivo"/>
              </a:rPr>
              <a:t>Solicitação de Mudança</a:t>
            </a:r>
            <a:r>
              <a:rPr b="1" lang="en" sz="3200">
                <a:solidFill>
                  <a:schemeClr val="lt2"/>
                </a:solidFill>
                <a:latin typeface="Chivo"/>
                <a:ea typeface="Chivo"/>
                <a:cs typeface="Chivo"/>
                <a:sym typeface="Chivo"/>
              </a:rPr>
              <a:t> | O que houve!</a:t>
            </a:r>
            <a:endParaRPr b="1">
              <a:solidFill>
                <a:schemeClr val="lt2"/>
              </a:solidFill>
              <a:latin typeface="Chivo"/>
              <a:ea typeface="Chivo"/>
              <a:cs typeface="Chivo"/>
              <a:sym typeface="Chivo"/>
            </a:endParaRPr>
          </a:p>
        </p:txBody>
      </p:sp>
      <p:sp>
        <p:nvSpPr>
          <p:cNvPr id="1017" name="Google Shape;1017;p48"/>
          <p:cNvSpPr txBox="1"/>
          <p:nvPr/>
        </p:nvSpPr>
        <p:spPr>
          <a:xfrm>
            <a:off x="464675" y="2157275"/>
            <a:ext cx="6968700" cy="2862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000">
                <a:latin typeface="Chivo"/>
                <a:ea typeface="Chivo"/>
                <a:cs typeface="Chivo"/>
                <a:sym typeface="Chivo"/>
              </a:rPr>
              <a:t>Funcionalidade</a:t>
            </a:r>
            <a:endParaRPr b="1">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a:p>
            <a:pPr indent="0" lvl="0" marL="0" marR="0" rtl="0" algn="l">
              <a:spcBef>
                <a:spcPts val="0"/>
              </a:spcBef>
              <a:spcAft>
                <a:spcPts val="0"/>
              </a:spcAft>
              <a:buNone/>
            </a:pPr>
            <a:r>
              <a:rPr lang="en" sz="2000">
                <a:latin typeface="Chivo"/>
                <a:ea typeface="Chivo"/>
                <a:cs typeface="Chivo"/>
                <a:sym typeface="Chivo"/>
              </a:rPr>
              <a:t>E uma ferramenta administrativa onde é preenchido um formulário e entregue ao Gerente de projeto informando alguma alteração no projeto em qualquer parte desde o escopo ( TAP ) a Matriz de RH.</a:t>
            </a:r>
            <a:endParaRPr>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p:txBody>
      </p:sp>
      <p:sp>
        <p:nvSpPr>
          <p:cNvPr id="1018" name="Google Shape;1018;p48"/>
          <p:cNvSpPr txBox="1"/>
          <p:nvPr/>
        </p:nvSpPr>
        <p:spPr>
          <a:xfrm>
            <a:off x="10532428" y="2189575"/>
            <a:ext cx="16743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FFFFFF"/>
                </a:solidFill>
                <a:latin typeface="Chivo"/>
                <a:ea typeface="Chivo"/>
                <a:cs typeface="Chivo"/>
                <a:sym typeface="Chivo"/>
              </a:rPr>
              <a:t>FIM </a:t>
            </a:r>
            <a:r>
              <a:rPr lang="en" sz="1600">
                <a:solidFill>
                  <a:srgbClr val="FFFFFF"/>
                </a:solidFill>
                <a:latin typeface="Chivo"/>
                <a:ea typeface="Chivo"/>
                <a:cs typeface="Chivo"/>
                <a:sym typeface="Chivo"/>
              </a:rPr>
              <a:t>!</a:t>
            </a:r>
            <a:endParaRPr>
              <a:solidFill>
                <a:srgbClr val="FFFFFF"/>
              </a:solidFill>
              <a:latin typeface="Chivo"/>
              <a:ea typeface="Chivo"/>
              <a:cs typeface="Chivo"/>
              <a:sym typeface="Chivo"/>
            </a:endParaRPr>
          </a:p>
        </p:txBody>
      </p:sp>
      <p:sp>
        <p:nvSpPr>
          <p:cNvPr id="1019" name="Google Shape;1019;p48"/>
          <p:cNvSpPr txBox="1"/>
          <p:nvPr/>
        </p:nvSpPr>
        <p:spPr>
          <a:xfrm>
            <a:off x="347676" y="774625"/>
            <a:ext cx="66801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Ferramentas de </a:t>
            </a:r>
            <a:r>
              <a:rPr b="1" lang="en" sz="1600">
                <a:solidFill>
                  <a:schemeClr val="dk1"/>
                </a:solidFill>
                <a:latin typeface="Chivo"/>
                <a:ea typeface="Chivo"/>
                <a:cs typeface="Chivo"/>
                <a:sym typeface="Chivo"/>
              </a:rPr>
              <a:t>gerência </a:t>
            </a:r>
            <a:r>
              <a:rPr b="1" lang="en" sz="1600">
                <a:solidFill>
                  <a:srgbClr val="FFFFFF"/>
                </a:solidFill>
                <a:latin typeface="Chivo"/>
                <a:ea typeface="Chivo"/>
                <a:cs typeface="Chivo"/>
                <a:sym typeface="Chivo"/>
              </a:rPr>
              <a:t>de Projeto </a:t>
            </a:r>
            <a:r>
              <a:rPr b="1" lang="en" sz="1600">
                <a:solidFill>
                  <a:srgbClr val="FFFFFF"/>
                </a:solidFill>
                <a:latin typeface="Chivo"/>
                <a:ea typeface="Chivo"/>
                <a:cs typeface="Chivo"/>
                <a:sym typeface="Chivo"/>
              </a:rPr>
              <a:t>- Solicitação de Mudança</a:t>
            </a:r>
            <a:endParaRPr b="1">
              <a:solidFill>
                <a:srgbClr val="FFFFFF"/>
              </a:solidFill>
              <a:latin typeface="Chivo"/>
              <a:ea typeface="Chivo"/>
              <a:cs typeface="Chivo"/>
              <a:sym typeface="Chivo"/>
            </a:endParaRPr>
          </a:p>
        </p:txBody>
      </p:sp>
      <p:sp>
        <p:nvSpPr>
          <p:cNvPr id="1020" name="Google Shape;1020;p48">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8">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8">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3" name="Google Shape;1023;p48"/>
          <p:cNvPicPr preferRelativeResize="0"/>
          <p:nvPr/>
        </p:nvPicPr>
        <p:blipFill>
          <a:blip r:embed="rId4">
            <a:alphaModFix/>
          </a:blip>
          <a:stretch>
            <a:fillRect/>
          </a:stretch>
        </p:blipFill>
        <p:spPr>
          <a:xfrm>
            <a:off x="464675" y="4906438"/>
            <a:ext cx="1533525" cy="1438275"/>
          </a:xfrm>
          <a:prstGeom prst="rect">
            <a:avLst/>
          </a:prstGeom>
          <a:noFill/>
          <a:ln>
            <a:noFill/>
          </a:ln>
        </p:spPr>
      </p:pic>
      <p:pic>
        <p:nvPicPr>
          <p:cNvPr id="1024" name="Google Shape;1024;p48"/>
          <p:cNvPicPr preferRelativeResize="0"/>
          <p:nvPr/>
        </p:nvPicPr>
        <p:blipFill>
          <a:blip r:embed="rId5">
            <a:alphaModFix/>
          </a:blip>
          <a:stretch>
            <a:fillRect/>
          </a:stretch>
        </p:blipFill>
        <p:spPr>
          <a:xfrm>
            <a:off x="929350" y="119265"/>
            <a:ext cx="294975" cy="294975"/>
          </a:xfrm>
          <a:prstGeom prst="rect">
            <a:avLst/>
          </a:prstGeom>
          <a:noFill/>
          <a:ln>
            <a:noFill/>
          </a:ln>
        </p:spPr>
      </p:pic>
      <p:sp>
        <p:nvSpPr>
          <p:cNvPr id="1025" name="Google Shape;1025;p48">
            <a:hlinkClick r:id="rId6"/>
          </p:cNvPr>
          <p:cNvSpPr txBox="1"/>
          <p:nvPr/>
        </p:nvSpPr>
        <p:spPr>
          <a:xfrm>
            <a:off x="2227800" y="5278900"/>
            <a:ext cx="4097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Chivo"/>
                <a:ea typeface="Chivo"/>
                <a:cs typeface="Chivo"/>
                <a:sym typeface="Chivo"/>
              </a:rPr>
              <a:t>Formulário</a:t>
            </a:r>
            <a:r>
              <a:rPr b="1" lang="en" sz="2000">
                <a:solidFill>
                  <a:schemeClr val="lt2"/>
                </a:solidFill>
                <a:latin typeface="Chivo"/>
                <a:ea typeface="Chivo"/>
                <a:cs typeface="Chivo"/>
                <a:sym typeface="Chivo"/>
              </a:rPr>
              <a:t> de Solicitação</a:t>
            </a:r>
            <a:r>
              <a:rPr b="1" lang="en" sz="2000">
                <a:solidFill>
                  <a:schemeClr val="lt2"/>
                </a:solidFill>
                <a:latin typeface="Chivo"/>
                <a:ea typeface="Chivo"/>
                <a:cs typeface="Chivo"/>
                <a:sym typeface="Chivo"/>
              </a:rPr>
              <a:t> da BusSpot</a:t>
            </a:r>
            <a:endParaRPr/>
          </a:p>
        </p:txBody>
      </p:sp>
      <p:pic>
        <p:nvPicPr>
          <p:cNvPr id="1026" name="Google Shape;1026;p48"/>
          <p:cNvPicPr preferRelativeResize="0"/>
          <p:nvPr/>
        </p:nvPicPr>
        <p:blipFill>
          <a:blip r:embed="rId7">
            <a:alphaModFix/>
          </a:blip>
          <a:stretch>
            <a:fillRect/>
          </a:stretch>
        </p:blipFill>
        <p:spPr>
          <a:xfrm>
            <a:off x="7702875" y="3384075"/>
            <a:ext cx="4325400" cy="2177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49"/>
          <p:cNvSpPr txBox="1"/>
          <p:nvPr/>
        </p:nvSpPr>
        <p:spPr>
          <a:xfrm>
            <a:off x="1447800" y="3340350"/>
            <a:ext cx="6528300" cy="1015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1" lang="en" sz="3600">
                <a:solidFill>
                  <a:schemeClr val="lt1"/>
                </a:solidFill>
                <a:latin typeface="Chivo"/>
                <a:ea typeface="Chivo"/>
                <a:cs typeface="Chivo"/>
                <a:sym typeface="Chivo"/>
              </a:rPr>
              <a:t>OBRIGADO PELA </a:t>
            </a:r>
            <a:r>
              <a:rPr b="1" lang="en" sz="3600">
                <a:solidFill>
                  <a:schemeClr val="lt1"/>
                </a:solidFill>
                <a:latin typeface="Chivo"/>
                <a:ea typeface="Chivo"/>
                <a:cs typeface="Chivo"/>
                <a:sym typeface="Chivo"/>
              </a:rPr>
              <a:t>ATENÇÃO</a:t>
            </a:r>
            <a:r>
              <a:rPr lang="en" sz="3600">
                <a:solidFill>
                  <a:srgbClr val="FFFFFF"/>
                </a:solidFill>
                <a:latin typeface="Chivo"/>
                <a:ea typeface="Chivo"/>
                <a:cs typeface="Chivo"/>
                <a:sym typeface="Chivo"/>
              </a:rPr>
              <a:t>.</a:t>
            </a:r>
            <a:endParaRPr sz="3600">
              <a:solidFill>
                <a:srgbClr val="FFFFFF"/>
              </a:solidFill>
              <a:latin typeface="Chivo"/>
              <a:ea typeface="Chivo"/>
              <a:cs typeface="Chivo"/>
              <a:sym typeface="Chivo"/>
            </a:endParaRPr>
          </a:p>
        </p:txBody>
      </p:sp>
      <p:pic>
        <p:nvPicPr>
          <p:cNvPr id="1032" name="Google Shape;1032;p49"/>
          <p:cNvPicPr preferRelativeResize="0"/>
          <p:nvPr/>
        </p:nvPicPr>
        <p:blipFill>
          <a:blip r:embed="rId3">
            <a:alphaModFix/>
          </a:blip>
          <a:stretch>
            <a:fillRect/>
          </a:stretch>
        </p:blipFill>
        <p:spPr>
          <a:xfrm>
            <a:off x="464675" y="4906438"/>
            <a:ext cx="1533525" cy="1438275"/>
          </a:xfrm>
          <a:prstGeom prst="rect">
            <a:avLst/>
          </a:prstGeom>
          <a:noFill/>
          <a:ln>
            <a:noFill/>
          </a:ln>
        </p:spPr>
      </p:pic>
      <p:pic>
        <p:nvPicPr>
          <p:cNvPr id="1033" name="Google Shape;1033;p49"/>
          <p:cNvPicPr preferRelativeResize="0"/>
          <p:nvPr/>
        </p:nvPicPr>
        <p:blipFill>
          <a:blip r:embed="rId4">
            <a:alphaModFix/>
          </a:blip>
          <a:stretch>
            <a:fillRect/>
          </a:stretch>
        </p:blipFill>
        <p:spPr>
          <a:xfrm>
            <a:off x="929350" y="119265"/>
            <a:ext cx="294975" cy="29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5"/>
          <p:cNvSpPr/>
          <p:nvPr/>
        </p:nvSpPr>
        <p:spPr>
          <a:xfrm>
            <a:off x="2415868" y="4900972"/>
            <a:ext cx="489900" cy="489900"/>
          </a:xfrm>
          <a:prstGeom prst="round2SameRect">
            <a:avLst>
              <a:gd fmla="val 16667" name="adj1"/>
              <a:gd fmla="val 0" name="adj2"/>
            </a:avLst>
          </a:prstGeom>
          <a:solidFill>
            <a:schemeClr val="accent1"/>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260" name="Google Shape;260;p15"/>
          <p:cNvSpPr/>
          <p:nvPr/>
        </p:nvSpPr>
        <p:spPr>
          <a:xfrm>
            <a:off x="2415881" y="1681734"/>
            <a:ext cx="489900" cy="489900"/>
          </a:xfrm>
          <a:prstGeom prst="round2SameRect">
            <a:avLst>
              <a:gd fmla="val 16667" name="adj1"/>
              <a:gd fmla="val 0" name="adj2"/>
            </a:avLst>
          </a:prstGeom>
          <a:solidFill>
            <a:schemeClr val="accent1"/>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261" name="Google Shape;261;p15"/>
          <p:cNvSpPr/>
          <p:nvPr/>
        </p:nvSpPr>
        <p:spPr>
          <a:xfrm>
            <a:off x="2415881" y="3206772"/>
            <a:ext cx="489900" cy="489900"/>
          </a:xfrm>
          <a:prstGeom prst="round2SameRect">
            <a:avLst>
              <a:gd fmla="val 16667" name="adj1"/>
              <a:gd fmla="val 0" name="adj2"/>
            </a:avLst>
          </a:prstGeom>
          <a:solidFill>
            <a:schemeClr val="accent1"/>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262" name="Google Shape;262;p15"/>
          <p:cNvSpPr/>
          <p:nvPr/>
        </p:nvSpPr>
        <p:spPr>
          <a:xfrm>
            <a:off x="4181881" y="3191122"/>
            <a:ext cx="489900" cy="489900"/>
          </a:xfrm>
          <a:prstGeom prst="round2SameRect">
            <a:avLst>
              <a:gd fmla="val 16667" name="adj1"/>
              <a:gd fmla="val 0" name="adj2"/>
            </a:avLst>
          </a:prstGeom>
          <a:solidFill>
            <a:schemeClr val="accent1"/>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263" name="Google Shape;263;p15"/>
          <p:cNvSpPr/>
          <p:nvPr/>
        </p:nvSpPr>
        <p:spPr>
          <a:xfrm>
            <a:off x="4181881" y="1681734"/>
            <a:ext cx="489900" cy="489900"/>
          </a:xfrm>
          <a:prstGeom prst="round2SameRect">
            <a:avLst>
              <a:gd fmla="val 16667" name="adj1"/>
              <a:gd fmla="val 0" name="adj2"/>
            </a:avLst>
          </a:prstGeom>
          <a:solidFill>
            <a:schemeClr val="accent1"/>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264" name="Google Shape;264;p15"/>
          <p:cNvSpPr/>
          <p:nvPr/>
        </p:nvSpPr>
        <p:spPr>
          <a:xfrm>
            <a:off x="1766108" y="725325"/>
            <a:ext cx="8659800" cy="422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5"/>
          <p:cNvSpPr/>
          <p:nvPr/>
        </p:nvSpPr>
        <p:spPr>
          <a:xfrm>
            <a:off x="9795410" y="863321"/>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5"/>
          <p:cNvSpPr/>
          <p:nvPr/>
        </p:nvSpPr>
        <p:spPr>
          <a:xfrm>
            <a:off x="9449737" y="981678"/>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7" name="Google Shape;267;p15"/>
          <p:cNvGrpSpPr/>
          <p:nvPr/>
        </p:nvGrpSpPr>
        <p:grpSpPr>
          <a:xfrm>
            <a:off x="10136758" y="873578"/>
            <a:ext cx="132749" cy="132749"/>
            <a:chOff x="2205238" y="-492150"/>
            <a:chExt cx="196200" cy="196200"/>
          </a:xfrm>
        </p:grpSpPr>
        <p:sp>
          <p:nvSpPr>
            <p:cNvPr id="268" name="Google Shape;268;p15"/>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5"/>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0" name="Google Shape;270;p15"/>
          <p:cNvSpPr txBox="1"/>
          <p:nvPr/>
        </p:nvSpPr>
        <p:spPr>
          <a:xfrm>
            <a:off x="1871641" y="774632"/>
            <a:ext cx="12906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Scrum</a:t>
            </a:r>
            <a:endParaRPr b="1">
              <a:solidFill>
                <a:srgbClr val="FFFFFF"/>
              </a:solidFill>
              <a:latin typeface="Chivo"/>
              <a:ea typeface="Chivo"/>
              <a:cs typeface="Chivo"/>
              <a:sym typeface="Chivo"/>
            </a:endParaRPr>
          </a:p>
        </p:txBody>
      </p:sp>
      <p:sp>
        <p:nvSpPr>
          <p:cNvPr id="271" name="Google Shape;271;p15"/>
          <p:cNvSpPr/>
          <p:nvPr/>
        </p:nvSpPr>
        <p:spPr>
          <a:xfrm>
            <a:off x="2415831" y="1957034"/>
            <a:ext cx="489996" cy="489996"/>
          </a:xfrm>
          <a:prstGeom prst="round2SameRect">
            <a:avLst>
              <a:gd fmla="val 16667" name="adj1"/>
              <a:gd fmla="val 0" name="adj2"/>
            </a:avLst>
          </a:prstGeom>
          <a:solidFill>
            <a:schemeClr val="accent1"/>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272" name="Google Shape;272;p15">
            <a:hlinkClick action="ppaction://hlinksldjump" r:id="rId3"/>
          </p:cNvPr>
          <p:cNvSpPr/>
          <p:nvPr/>
        </p:nvSpPr>
        <p:spPr>
          <a:xfrm>
            <a:off x="2308904" y="1770162"/>
            <a:ext cx="1281300" cy="863700"/>
          </a:xfrm>
          <a:prstGeom prst="roundRect">
            <a:avLst>
              <a:gd fmla="val 9522" name="adj"/>
            </a:avLst>
          </a:prstGeom>
          <a:solidFill>
            <a:schemeClr val="accent1"/>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3000">
                <a:solidFill>
                  <a:schemeClr val="dk1"/>
                </a:solidFill>
                <a:latin typeface="Chivo"/>
                <a:ea typeface="Chivo"/>
                <a:cs typeface="Chivo"/>
                <a:sym typeface="Chivo"/>
              </a:rPr>
              <a:t>1</a:t>
            </a:r>
            <a:endParaRPr i="0" sz="3000" u="none" cap="none" strike="noStrike">
              <a:solidFill>
                <a:schemeClr val="dk1"/>
              </a:solidFill>
              <a:latin typeface="Chivo"/>
              <a:ea typeface="Chivo"/>
              <a:cs typeface="Chivo"/>
              <a:sym typeface="Chivo"/>
            </a:endParaRPr>
          </a:p>
        </p:txBody>
      </p:sp>
      <p:sp>
        <p:nvSpPr>
          <p:cNvPr id="273" name="Google Shape;273;p15"/>
          <p:cNvSpPr/>
          <p:nvPr/>
        </p:nvSpPr>
        <p:spPr>
          <a:xfrm>
            <a:off x="2415831" y="3380472"/>
            <a:ext cx="489996" cy="489996"/>
          </a:xfrm>
          <a:prstGeom prst="round2SameRect">
            <a:avLst>
              <a:gd fmla="val 16667" name="adj1"/>
              <a:gd fmla="val 0" name="adj2"/>
            </a:avLst>
          </a:prstGeom>
          <a:solidFill>
            <a:schemeClr val="accent1"/>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274" name="Google Shape;274;p15">
            <a:hlinkClick action="ppaction://hlinksldjump" r:id="rId4"/>
          </p:cNvPr>
          <p:cNvSpPr/>
          <p:nvPr/>
        </p:nvSpPr>
        <p:spPr>
          <a:xfrm>
            <a:off x="2308879" y="3287075"/>
            <a:ext cx="1281300" cy="863700"/>
          </a:xfrm>
          <a:prstGeom prst="roundRect">
            <a:avLst>
              <a:gd fmla="val 9522" name="adj"/>
            </a:avLst>
          </a:prstGeom>
          <a:solidFill>
            <a:schemeClr val="accent1"/>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3000">
                <a:solidFill>
                  <a:schemeClr val="dk1"/>
                </a:solidFill>
                <a:latin typeface="Chivo"/>
                <a:ea typeface="Chivo"/>
                <a:cs typeface="Chivo"/>
                <a:sym typeface="Chivo"/>
              </a:rPr>
              <a:t>2</a:t>
            </a:r>
            <a:endParaRPr i="0" sz="3000" u="none" cap="none" strike="noStrike">
              <a:solidFill>
                <a:schemeClr val="dk1"/>
              </a:solidFill>
              <a:latin typeface="Chivo"/>
              <a:ea typeface="Chivo"/>
              <a:cs typeface="Chivo"/>
              <a:sym typeface="Chivo"/>
            </a:endParaRPr>
          </a:p>
        </p:txBody>
      </p:sp>
      <p:sp>
        <p:nvSpPr>
          <p:cNvPr id="275" name="Google Shape;275;p15">
            <a:hlinkClick action="ppaction://hlinksldjump" r:id="rId5"/>
          </p:cNvPr>
          <p:cNvSpPr/>
          <p:nvPr/>
        </p:nvSpPr>
        <p:spPr>
          <a:xfrm>
            <a:off x="2308892" y="4990825"/>
            <a:ext cx="1281300" cy="863700"/>
          </a:xfrm>
          <a:prstGeom prst="roundRect">
            <a:avLst>
              <a:gd fmla="val 9522" name="adj"/>
            </a:avLst>
          </a:prstGeom>
          <a:solidFill>
            <a:schemeClr val="accent1"/>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3000">
                <a:solidFill>
                  <a:schemeClr val="dk1"/>
                </a:solidFill>
                <a:latin typeface="Chivo"/>
                <a:ea typeface="Chivo"/>
                <a:cs typeface="Chivo"/>
                <a:sym typeface="Chivo"/>
              </a:rPr>
              <a:t>3</a:t>
            </a:r>
            <a:endParaRPr i="0" sz="3000" u="none" cap="none" strike="noStrike">
              <a:solidFill>
                <a:schemeClr val="dk1"/>
              </a:solidFill>
              <a:latin typeface="Chivo"/>
              <a:ea typeface="Chivo"/>
              <a:cs typeface="Chivo"/>
              <a:sym typeface="Chivo"/>
            </a:endParaRPr>
          </a:p>
        </p:txBody>
      </p:sp>
      <p:sp>
        <p:nvSpPr>
          <p:cNvPr id="276" name="Google Shape;276;p15"/>
          <p:cNvSpPr/>
          <p:nvPr/>
        </p:nvSpPr>
        <p:spPr>
          <a:xfrm>
            <a:off x="4181881" y="1957034"/>
            <a:ext cx="489900" cy="489900"/>
          </a:xfrm>
          <a:prstGeom prst="round2SameRect">
            <a:avLst>
              <a:gd fmla="val 16667" name="adj1"/>
              <a:gd fmla="val 0" name="adj2"/>
            </a:avLst>
          </a:prstGeom>
          <a:solidFill>
            <a:schemeClr val="accent1"/>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277" name="Google Shape;277;p15">
            <a:hlinkClick action="ppaction://hlinksldjump" r:id="rId6"/>
          </p:cNvPr>
          <p:cNvSpPr/>
          <p:nvPr/>
        </p:nvSpPr>
        <p:spPr>
          <a:xfrm>
            <a:off x="4074967" y="1770125"/>
            <a:ext cx="1281300" cy="863700"/>
          </a:xfrm>
          <a:prstGeom prst="roundRect">
            <a:avLst>
              <a:gd fmla="val 9522" name="adj"/>
            </a:avLst>
          </a:prstGeom>
          <a:solidFill>
            <a:schemeClr val="accent1"/>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3000">
                <a:solidFill>
                  <a:schemeClr val="dk1"/>
                </a:solidFill>
                <a:latin typeface="Chivo"/>
                <a:ea typeface="Chivo"/>
                <a:cs typeface="Chivo"/>
                <a:sym typeface="Chivo"/>
              </a:rPr>
              <a:t>4</a:t>
            </a:r>
            <a:endParaRPr i="0" sz="3000" u="none" cap="none" strike="noStrike">
              <a:solidFill>
                <a:schemeClr val="dk1"/>
              </a:solidFill>
              <a:latin typeface="Chivo"/>
              <a:ea typeface="Chivo"/>
              <a:cs typeface="Chivo"/>
              <a:sym typeface="Chivo"/>
            </a:endParaRPr>
          </a:p>
        </p:txBody>
      </p:sp>
      <p:sp>
        <p:nvSpPr>
          <p:cNvPr id="278" name="Google Shape;278;p15"/>
          <p:cNvSpPr/>
          <p:nvPr/>
        </p:nvSpPr>
        <p:spPr>
          <a:xfrm>
            <a:off x="4181881" y="3284522"/>
            <a:ext cx="489900" cy="489900"/>
          </a:xfrm>
          <a:prstGeom prst="round2SameRect">
            <a:avLst>
              <a:gd fmla="val 16667" name="adj1"/>
              <a:gd fmla="val 0" name="adj2"/>
            </a:avLst>
          </a:prstGeom>
          <a:solidFill>
            <a:schemeClr val="accent1"/>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279" name="Google Shape;279;p15">
            <a:hlinkClick action="ppaction://hlinksldjump" r:id="rId7"/>
          </p:cNvPr>
          <p:cNvSpPr/>
          <p:nvPr/>
        </p:nvSpPr>
        <p:spPr>
          <a:xfrm>
            <a:off x="4074967" y="3284537"/>
            <a:ext cx="1281300" cy="863700"/>
          </a:xfrm>
          <a:prstGeom prst="roundRect">
            <a:avLst>
              <a:gd fmla="val 9522" name="adj"/>
            </a:avLst>
          </a:prstGeom>
          <a:solidFill>
            <a:schemeClr val="accent1"/>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3000">
                <a:solidFill>
                  <a:schemeClr val="dk1"/>
                </a:solidFill>
                <a:latin typeface="Chivo"/>
                <a:ea typeface="Chivo"/>
                <a:cs typeface="Chivo"/>
                <a:sym typeface="Chivo"/>
              </a:rPr>
              <a:t>5</a:t>
            </a:r>
            <a:endParaRPr i="0" sz="3000" u="none" cap="none" strike="noStrike">
              <a:solidFill>
                <a:schemeClr val="dk1"/>
              </a:solidFill>
              <a:latin typeface="Chivo"/>
              <a:ea typeface="Chivo"/>
              <a:cs typeface="Chivo"/>
              <a:sym typeface="Chivo"/>
            </a:endParaRPr>
          </a:p>
        </p:txBody>
      </p:sp>
      <p:sp>
        <p:nvSpPr>
          <p:cNvPr id="280" name="Google Shape;280;p15">
            <a:hlinkClick action="ppaction://hlinkshowjump?jump=previousslide"/>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3" name="Google Shape;283;p15"/>
          <p:cNvPicPr preferRelativeResize="0"/>
          <p:nvPr/>
        </p:nvPicPr>
        <p:blipFill>
          <a:blip r:embed="rId8">
            <a:alphaModFix/>
          </a:blip>
          <a:stretch>
            <a:fillRect/>
          </a:stretch>
        </p:blipFill>
        <p:spPr>
          <a:xfrm>
            <a:off x="8603225" y="4990825"/>
            <a:ext cx="1533525" cy="1438275"/>
          </a:xfrm>
          <a:prstGeom prst="rect">
            <a:avLst/>
          </a:prstGeom>
          <a:noFill/>
          <a:ln>
            <a:noFill/>
          </a:ln>
        </p:spPr>
      </p:pic>
      <p:sp>
        <p:nvSpPr>
          <p:cNvPr id="284" name="Google Shape;284;p15"/>
          <p:cNvSpPr txBox="1"/>
          <p:nvPr/>
        </p:nvSpPr>
        <p:spPr>
          <a:xfrm>
            <a:off x="2262225" y="2712563"/>
            <a:ext cx="1066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Definição</a:t>
            </a:r>
            <a:endParaRPr b="1" sz="1500"/>
          </a:p>
        </p:txBody>
      </p:sp>
      <p:sp>
        <p:nvSpPr>
          <p:cNvPr id="285" name="Google Shape;285;p15"/>
          <p:cNvSpPr txBox="1"/>
          <p:nvPr/>
        </p:nvSpPr>
        <p:spPr>
          <a:xfrm>
            <a:off x="2262225" y="4177963"/>
            <a:ext cx="1374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Métodologia</a:t>
            </a:r>
            <a:endParaRPr b="1" sz="1500"/>
          </a:p>
        </p:txBody>
      </p:sp>
      <p:sp>
        <p:nvSpPr>
          <p:cNvPr id="286" name="Google Shape;286;p15"/>
          <p:cNvSpPr txBox="1"/>
          <p:nvPr/>
        </p:nvSpPr>
        <p:spPr>
          <a:xfrm>
            <a:off x="2262225" y="5854513"/>
            <a:ext cx="1374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Papeis</a:t>
            </a:r>
            <a:endParaRPr b="1" sz="1500"/>
          </a:p>
        </p:txBody>
      </p:sp>
      <p:sp>
        <p:nvSpPr>
          <p:cNvPr id="287" name="Google Shape;287;p15"/>
          <p:cNvSpPr txBox="1"/>
          <p:nvPr/>
        </p:nvSpPr>
        <p:spPr>
          <a:xfrm>
            <a:off x="4028313" y="4174638"/>
            <a:ext cx="1374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Eventos</a:t>
            </a:r>
            <a:endParaRPr b="1" sz="1500"/>
          </a:p>
        </p:txBody>
      </p:sp>
      <p:sp>
        <p:nvSpPr>
          <p:cNvPr id="288" name="Google Shape;288;p15"/>
          <p:cNvSpPr/>
          <p:nvPr/>
        </p:nvSpPr>
        <p:spPr>
          <a:xfrm>
            <a:off x="4181893" y="4892422"/>
            <a:ext cx="489900" cy="489900"/>
          </a:xfrm>
          <a:prstGeom prst="round2SameRect">
            <a:avLst>
              <a:gd fmla="val 16667" name="adj1"/>
              <a:gd fmla="val 0" name="adj2"/>
            </a:avLst>
          </a:prstGeom>
          <a:solidFill>
            <a:schemeClr val="accent1"/>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i="0" sz="3000" u="none" cap="none" strike="noStrike">
              <a:solidFill>
                <a:schemeClr val="dk1"/>
              </a:solidFill>
              <a:latin typeface="Chivo"/>
              <a:ea typeface="Chivo"/>
              <a:cs typeface="Chivo"/>
              <a:sym typeface="Chivo"/>
            </a:endParaRPr>
          </a:p>
        </p:txBody>
      </p:sp>
      <p:sp>
        <p:nvSpPr>
          <p:cNvPr id="289" name="Google Shape;289;p15">
            <a:hlinkClick action="ppaction://hlinksldjump" r:id="rId9"/>
          </p:cNvPr>
          <p:cNvSpPr/>
          <p:nvPr/>
        </p:nvSpPr>
        <p:spPr>
          <a:xfrm>
            <a:off x="4074979" y="4990387"/>
            <a:ext cx="1281300" cy="863700"/>
          </a:xfrm>
          <a:prstGeom prst="roundRect">
            <a:avLst>
              <a:gd fmla="val 9522" name="adj"/>
            </a:avLst>
          </a:prstGeom>
          <a:solidFill>
            <a:schemeClr val="accent1"/>
          </a:solidFill>
          <a:ln cap="flat" cmpd="sng" w="28575">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lang="en" sz="3000">
                <a:solidFill>
                  <a:schemeClr val="dk1"/>
                </a:solidFill>
                <a:latin typeface="Chivo"/>
                <a:ea typeface="Chivo"/>
                <a:cs typeface="Chivo"/>
                <a:sym typeface="Chivo"/>
              </a:rPr>
              <a:t>6</a:t>
            </a:r>
            <a:endParaRPr i="0" sz="3000" u="none" cap="none" strike="noStrike">
              <a:solidFill>
                <a:schemeClr val="dk1"/>
              </a:solidFill>
              <a:latin typeface="Chivo"/>
              <a:ea typeface="Chivo"/>
              <a:cs typeface="Chivo"/>
              <a:sym typeface="Chivo"/>
            </a:endParaRPr>
          </a:p>
        </p:txBody>
      </p:sp>
      <p:sp>
        <p:nvSpPr>
          <p:cNvPr id="290" name="Google Shape;290;p15"/>
          <p:cNvSpPr txBox="1"/>
          <p:nvPr/>
        </p:nvSpPr>
        <p:spPr>
          <a:xfrm>
            <a:off x="4028313" y="5854513"/>
            <a:ext cx="1374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Artefato</a:t>
            </a:r>
            <a:endParaRPr b="1" sz="1500"/>
          </a:p>
        </p:txBody>
      </p:sp>
      <p:sp>
        <p:nvSpPr>
          <p:cNvPr id="291" name="Google Shape;291;p15"/>
          <p:cNvSpPr txBox="1"/>
          <p:nvPr/>
        </p:nvSpPr>
        <p:spPr>
          <a:xfrm>
            <a:off x="4028313" y="2704713"/>
            <a:ext cx="13746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Benefícios</a:t>
            </a:r>
            <a:endParaRPr b="1" sz="1500"/>
          </a:p>
        </p:txBody>
      </p:sp>
      <p:pic>
        <p:nvPicPr>
          <p:cNvPr id="292" name="Google Shape;292;p15"/>
          <p:cNvPicPr preferRelativeResize="0"/>
          <p:nvPr/>
        </p:nvPicPr>
        <p:blipFill>
          <a:blip r:embed="rId10">
            <a:alphaModFix/>
          </a:blip>
          <a:stretch>
            <a:fillRect/>
          </a:stretch>
        </p:blipFill>
        <p:spPr>
          <a:xfrm>
            <a:off x="929350" y="119265"/>
            <a:ext cx="294975" cy="294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nvSpPr>
        <p:spPr>
          <a:xfrm>
            <a:off x="464675" y="1313250"/>
            <a:ext cx="819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3200">
                <a:solidFill>
                  <a:schemeClr val="accent1"/>
                </a:solidFill>
                <a:latin typeface="Chivo"/>
                <a:ea typeface="Chivo"/>
                <a:cs typeface="Chivo"/>
                <a:sym typeface="Chivo"/>
              </a:rPr>
              <a:t>DEFINIÇÃO</a:t>
            </a:r>
            <a:r>
              <a:rPr b="1" lang="en" sz="3200">
                <a:solidFill>
                  <a:schemeClr val="lt2"/>
                </a:solidFill>
                <a:latin typeface="Chivo"/>
                <a:ea typeface="Chivo"/>
                <a:cs typeface="Chivo"/>
                <a:sym typeface="Chivo"/>
              </a:rPr>
              <a:t> | </a:t>
            </a:r>
            <a:r>
              <a:rPr b="1" lang="en" sz="3200">
                <a:solidFill>
                  <a:schemeClr val="lt2"/>
                </a:solidFill>
                <a:latin typeface="Chivo"/>
                <a:ea typeface="Chivo"/>
                <a:cs typeface="Chivo"/>
                <a:sym typeface="Chivo"/>
              </a:rPr>
              <a:t>O que</a:t>
            </a:r>
            <a:r>
              <a:rPr b="1" lang="en" sz="3200">
                <a:solidFill>
                  <a:schemeClr val="lt2"/>
                </a:solidFill>
                <a:latin typeface="Chivo"/>
                <a:ea typeface="Chivo"/>
                <a:cs typeface="Chivo"/>
                <a:sym typeface="Chivo"/>
              </a:rPr>
              <a:t> é o Scrum?</a:t>
            </a:r>
            <a:endParaRPr b="1">
              <a:solidFill>
                <a:schemeClr val="lt2"/>
              </a:solidFill>
              <a:latin typeface="Chivo"/>
              <a:ea typeface="Chivo"/>
              <a:cs typeface="Chivo"/>
              <a:sym typeface="Chivo"/>
            </a:endParaRPr>
          </a:p>
        </p:txBody>
      </p:sp>
      <p:sp>
        <p:nvSpPr>
          <p:cNvPr id="298" name="Google Shape;298;p16"/>
          <p:cNvSpPr txBox="1"/>
          <p:nvPr/>
        </p:nvSpPr>
        <p:spPr>
          <a:xfrm>
            <a:off x="464675" y="2097875"/>
            <a:ext cx="8199600" cy="3765000"/>
          </a:xfrm>
          <a:prstGeom prst="rect">
            <a:avLst/>
          </a:prstGeom>
          <a:solidFill>
            <a:schemeClr val="dk1"/>
          </a:solidFill>
          <a:ln>
            <a:noFill/>
          </a:ln>
        </p:spPr>
        <p:txBody>
          <a:bodyPr anchorCtr="0" anchor="ctr" bIns="45700" lIns="91425" spcFirstLastPara="1" rIns="91425" wrap="square" tIns="45700">
            <a:noAutofit/>
          </a:bodyPr>
          <a:lstStyle/>
          <a:p>
            <a:pPr indent="0" lvl="0" marL="457200" rtl="0" algn="just">
              <a:lnSpc>
                <a:spcPct val="115000"/>
              </a:lnSpc>
              <a:spcBef>
                <a:spcPts val="0"/>
              </a:spcBef>
              <a:spcAft>
                <a:spcPts val="0"/>
              </a:spcAft>
              <a:buNone/>
            </a:pPr>
            <a:r>
              <a:rPr lang="en" sz="1900"/>
              <a:t>A definição formal, cunhada pelos criadores Ken Schwaber e Jeff Sutherland, diz que: </a:t>
            </a:r>
            <a:endParaRPr sz="1900"/>
          </a:p>
          <a:p>
            <a:pPr indent="0" lvl="0" marL="457200" rtl="0" algn="just">
              <a:lnSpc>
                <a:spcPct val="115000"/>
              </a:lnSpc>
              <a:spcBef>
                <a:spcPts val="2600"/>
              </a:spcBef>
              <a:spcAft>
                <a:spcPts val="2600"/>
              </a:spcAft>
              <a:buNone/>
            </a:pPr>
            <a:r>
              <a:rPr lang="en" sz="1900"/>
              <a:t>“Scrum é um framework leve que ajuda pessoas, times e organizações a gerar valor através de soluções adaptativas para problemas complexos”.</a:t>
            </a:r>
            <a:endParaRPr sz="1900"/>
          </a:p>
        </p:txBody>
      </p:sp>
      <p:sp>
        <p:nvSpPr>
          <p:cNvPr id="299" name="Google Shape;299;p16"/>
          <p:cNvSpPr txBox="1"/>
          <p:nvPr/>
        </p:nvSpPr>
        <p:spPr>
          <a:xfrm>
            <a:off x="347673" y="774625"/>
            <a:ext cx="43827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Scrum </a:t>
            </a:r>
            <a:r>
              <a:rPr b="1" lang="en" sz="1600">
                <a:solidFill>
                  <a:srgbClr val="FFFFFF"/>
                </a:solidFill>
                <a:latin typeface="Chivo"/>
                <a:ea typeface="Chivo"/>
                <a:cs typeface="Chivo"/>
                <a:sym typeface="Chivo"/>
              </a:rPr>
              <a:t>- Definição</a:t>
            </a:r>
            <a:endParaRPr b="1">
              <a:solidFill>
                <a:srgbClr val="FFFFFF"/>
              </a:solidFill>
              <a:latin typeface="Chivo"/>
              <a:ea typeface="Chivo"/>
              <a:cs typeface="Chivo"/>
              <a:sym typeface="Chivo"/>
            </a:endParaRPr>
          </a:p>
        </p:txBody>
      </p:sp>
      <p:sp>
        <p:nvSpPr>
          <p:cNvPr id="300" name="Google Shape;300;p16">
            <a:hlinkClick action="ppaction://hlinkshowjump?jump=previousslide"/>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3" name="Google Shape;303;p16"/>
          <p:cNvPicPr preferRelativeResize="0"/>
          <p:nvPr/>
        </p:nvPicPr>
        <p:blipFill>
          <a:blip r:embed="rId3">
            <a:alphaModFix/>
          </a:blip>
          <a:stretch>
            <a:fillRect/>
          </a:stretch>
        </p:blipFill>
        <p:spPr>
          <a:xfrm>
            <a:off x="464675" y="4906438"/>
            <a:ext cx="1533525" cy="1438275"/>
          </a:xfrm>
          <a:prstGeom prst="rect">
            <a:avLst/>
          </a:prstGeom>
          <a:noFill/>
          <a:ln>
            <a:noFill/>
          </a:ln>
        </p:spPr>
      </p:pic>
      <p:pic>
        <p:nvPicPr>
          <p:cNvPr id="304" name="Google Shape;304;p16"/>
          <p:cNvPicPr preferRelativeResize="0"/>
          <p:nvPr/>
        </p:nvPicPr>
        <p:blipFill>
          <a:blip r:embed="rId4">
            <a:alphaModFix/>
          </a:blip>
          <a:stretch>
            <a:fillRect/>
          </a:stretch>
        </p:blipFill>
        <p:spPr>
          <a:xfrm>
            <a:off x="929350" y="119265"/>
            <a:ext cx="294975" cy="294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7"/>
          <p:cNvSpPr txBox="1"/>
          <p:nvPr/>
        </p:nvSpPr>
        <p:spPr>
          <a:xfrm>
            <a:off x="464675" y="1313250"/>
            <a:ext cx="819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3200">
                <a:solidFill>
                  <a:schemeClr val="accent1"/>
                </a:solidFill>
                <a:latin typeface="Chivo"/>
                <a:ea typeface="Chivo"/>
                <a:cs typeface="Chivo"/>
                <a:sym typeface="Chivo"/>
              </a:rPr>
              <a:t>METODOLOGIA</a:t>
            </a:r>
            <a:r>
              <a:rPr b="1" lang="en" sz="3200">
                <a:solidFill>
                  <a:schemeClr val="accent1"/>
                </a:solidFill>
                <a:latin typeface="Chivo"/>
                <a:ea typeface="Chivo"/>
                <a:cs typeface="Chivo"/>
                <a:sym typeface="Chivo"/>
              </a:rPr>
              <a:t> </a:t>
            </a:r>
            <a:r>
              <a:rPr b="1" lang="en" sz="3200">
                <a:solidFill>
                  <a:schemeClr val="lt2"/>
                </a:solidFill>
                <a:latin typeface="Chivo"/>
                <a:ea typeface="Chivo"/>
                <a:cs typeface="Chivo"/>
                <a:sym typeface="Chivo"/>
              </a:rPr>
              <a:t>| PROCESSO</a:t>
            </a:r>
            <a:endParaRPr b="1">
              <a:solidFill>
                <a:schemeClr val="lt2"/>
              </a:solidFill>
              <a:latin typeface="Chivo"/>
              <a:ea typeface="Chivo"/>
              <a:cs typeface="Chivo"/>
              <a:sym typeface="Chivo"/>
            </a:endParaRPr>
          </a:p>
        </p:txBody>
      </p:sp>
      <p:sp>
        <p:nvSpPr>
          <p:cNvPr id="310" name="Google Shape;310;p17"/>
          <p:cNvSpPr txBox="1"/>
          <p:nvPr/>
        </p:nvSpPr>
        <p:spPr>
          <a:xfrm>
            <a:off x="464675" y="2218175"/>
            <a:ext cx="5029800" cy="21501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latin typeface="Chivo"/>
              <a:ea typeface="Chivo"/>
              <a:cs typeface="Chivo"/>
              <a:sym typeface="Chivo"/>
            </a:endParaRPr>
          </a:p>
          <a:p>
            <a:pPr indent="-355600" lvl="0" marL="457200" marR="0" rtl="0" algn="l">
              <a:spcBef>
                <a:spcPts val="0"/>
              </a:spcBef>
              <a:spcAft>
                <a:spcPts val="0"/>
              </a:spcAft>
              <a:buClr>
                <a:srgbClr val="000000"/>
              </a:buClr>
              <a:buSzPts val="2000"/>
              <a:buFont typeface="Chivo"/>
              <a:buChar char="●"/>
            </a:pPr>
            <a:r>
              <a:rPr lang="en" sz="2000">
                <a:latin typeface="Chivo"/>
                <a:ea typeface="Chivo"/>
                <a:cs typeface="Chivo"/>
                <a:sym typeface="Chivo"/>
              </a:rPr>
              <a:t>Evolução da Gestão Ágil</a:t>
            </a:r>
            <a:endParaRPr sz="2000">
              <a:latin typeface="Chivo"/>
              <a:ea typeface="Chivo"/>
              <a:cs typeface="Chivo"/>
              <a:sym typeface="Chivo"/>
            </a:endParaRPr>
          </a:p>
          <a:p>
            <a:pPr indent="-355600" lvl="0" marL="457200" marR="0" rtl="0" algn="l">
              <a:spcBef>
                <a:spcPts val="0"/>
              </a:spcBef>
              <a:spcAft>
                <a:spcPts val="0"/>
              </a:spcAft>
              <a:buSzPts val="2000"/>
              <a:buFont typeface="Chivo"/>
              <a:buChar char="●"/>
            </a:pPr>
            <a:r>
              <a:rPr lang="en" sz="2000">
                <a:latin typeface="Chivo"/>
                <a:ea typeface="Chivo"/>
                <a:cs typeface="Chivo"/>
                <a:sym typeface="Chivo"/>
              </a:rPr>
              <a:t>Ponto de partida </a:t>
            </a:r>
            <a:endParaRPr sz="2000">
              <a:latin typeface="Chivo"/>
              <a:ea typeface="Chivo"/>
              <a:cs typeface="Chivo"/>
              <a:sym typeface="Chivo"/>
            </a:endParaRPr>
          </a:p>
          <a:p>
            <a:pPr indent="-355600" lvl="0" marL="457200" marR="0" rtl="0" algn="l">
              <a:spcBef>
                <a:spcPts val="0"/>
              </a:spcBef>
              <a:spcAft>
                <a:spcPts val="0"/>
              </a:spcAft>
              <a:buSzPts val="2000"/>
              <a:buFont typeface="Chivo"/>
              <a:buChar char="●"/>
            </a:pPr>
            <a:r>
              <a:rPr lang="en" sz="2000">
                <a:latin typeface="Chivo"/>
                <a:ea typeface="Chivo"/>
                <a:cs typeface="Chivo"/>
                <a:sym typeface="Chivo"/>
              </a:rPr>
              <a:t>Onde é utilizada </a:t>
            </a:r>
            <a:endParaRPr sz="2000">
              <a:latin typeface="Chivo"/>
              <a:ea typeface="Chivo"/>
              <a:cs typeface="Chivo"/>
              <a:sym typeface="Chivo"/>
            </a:endParaRPr>
          </a:p>
          <a:p>
            <a:pPr indent="0" lvl="0" marL="0" marR="0" rtl="0" algn="l">
              <a:spcBef>
                <a:spcPts val="0"/>
              </a:spcBef>
              <a:spcAft>
                <a:spcPts val="0"/>
              </a:spcAft>
              <a:buNone/>
            </a:pPr>
            <a:r>
              <a:t/>
            </a:r>
            <a:endParaRPr>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p:txBody>
      </p:sp>
      <p:sp>
        <p:nvSpPr>
          <p:cNvPr id="311" name="Google Shape;311;p17"/>
          <p:cNvSpPr txBox="1"/>
          <p:nvPr/>
        </p:nvSpPr>
        <p:spPr>
          <a:xfrm>
            <a:off x="347673" y="774625"/>
            <a:ext cx="43827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Scrum- Metodologia e Processo</a:t>
            </a:r>
            <a:endParaRPr b="1">
              <a:solidFill>
                <a:srgbClr val="FFFFFF"/>
              </a:solidFill>
              <a:latin typeface="Chivo"/>
              <a:ea typeface="Chivo"/>
              <a:cs typeface="Chivo"/>
              <a:sym typeface="Chivo"/>
            </a:endParaRPr>
          </a:p>
        </p:txBody>
      </p:sp>
      <p:sp>
        <p:nvSpPr>
          <p:cNvPr id="312" name="Google Shape;312;p17">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 name="Google Shape;315;p17"/>
          <p:cNvGrpSpPr/>
          <p:nvPr/>
        </p:nvGrpSpPr>
        <p:grpSpPr>
          <a:xfrm>
            <a:off x="5322048" y="2218029"/>
            <a:ext cx="6480751" cy="4186629"/>
            <a:chOff x="7702875" y="3117125"/>
            <a:chExt cx="4325403" cy="2997300"/>
          </a:xfrm>
        </p:grpSpPr>
        <p:sp>
          <p:nvSpPr>
            <p:cNvPr id="316" name="Google Shape;316;p17"/>
            <p:cNvSpPr/>
            <p:nvPr/>
          </p:nvSpPr>
          <p:spPr>
            <a:xfrm>
              <a:off x="7702875" y="3117125"/>
              <a:ext cx="4325400" cy="29973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7"/>
            <p:cNvSpPr/>
            <p:nvPr/>
          </p:nvSpPr>
          <p:spPr>
            <a:xfrm>
              <a:off x="7702878" y="3117125"/>
              <a:ext cx="4325400" cy="326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7"/>
            <p:cNvSpPr/>
            <p:nvPr/>
          </p:nvSpPr>
          <p:spPr>
            <a:xfrm>
              <a:off x="11414273" y="3216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7"/>
            <p:cNvSpPr/>
            <p:nvPr/>
          </p:nvSpPr>
          <p:spPr>
            <a:xfrm>
              <a:off x="11068599" y="3334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0" name="Google Shape;320;p17"/>
            <p:cNvGrpSpPr/>
            <p:nvPr/>
          </p:nvGrpSpPr>
          <p:grpSpPr>
            <a:xfrm>
              <a:off x="11755620" y="3226553"/>
              <a:ext cx="132749" cy="132749"/>
              <a:chOff x="2205238" y="-492150"/>
              <a:chExt cx="196200" cy="196200"/>
            </a:xfrm>
          </p:grpSpPr>
          <p:sp>
            <p:nvSpPr>
              <p:cNvPr id="321" name="Google Shape;321;p17"/>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7"/>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323" name="Google Shape;323;p17"/>
          <p:cNvPicPr preferRelativeResize="0"/>
          <p:nvPr/>
        </p:nvPicPr>
        <p:blipFill>
          <a:blip r:embed="rId4">
            <a:alphaModFix/>
          </a:blip>
          <a:stretch>
            <a:fillRect/>
          </a:stretch>
        </p:blipFill>
        <p:spPr>
          <a:xfrm>
            <a:off x="5322050" y="2684950"/>
            <a:ext cx="6480751" cy="3719700"/>
          </a:xfrm>
          <a:prstGeom prst="rect">
            <a:avLst/>
          </a:prstGeom>
          <a:noFill/>
          <a:ln>
            <a:noFill/>
          </a:ln>
        </p:spPr>
      </p:pic>
      <p:pic>
        <p:nvPicPr>
          <p:cNvPr id="324" name="Google Shape;324;p17"/>
          <p:cNvPicPr preferRelativeResize="0"/>
          <p:nvPr/>
        </p:nvPicPr>
        <p:blipFill>
          <a:blip r:embed="rId5">
            <a:alphaModFix/>
          </a:blip>
          <a:stretch>
            <a:fillRect/>
          </a:stretch>
        </p:blipFill>
        <p:spPr>
          <a:xfrm>
            <a:off x="617075" y="5058838"/>
            <a:ext cx="1533525" cy="1438275"/>
          </a:xfrm>
          <a:prstGeom prst="rect">
            <a:avLst/>
          </a:prstGeom>
          <a:noFill/>
          <a:ln>
            <a:noFill/>
          </a:ln>
        </p:spPr>
      </p:pic>
      <p:pic>
        <p:nvPicPr>
          <p:cNvPr id="325" name="Google Shape;325;p17"/>
          <p:cNvPicPr preferRelativeResize="0"/>
          <p:nvPr/>
        </p:nvPicPr>
        <p:blipFill>
          <a:blip r:embed="rId6">
            <a:alphaModFix/>
          </a:blip>
          <a:stretch>
            <a:fillRect/>
          </a:stretch>
        </p:blipFill>
        <p:spPr>
          <a:xfrm>
            <a:off x="929350" y="119265"/>
            <a:ext cx="294975" cy="294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8"/>
          <p:cNvSpPr txBox="1"/>
          <p:nvPr/>
        </p:nvSpPr>
        <p:spPr>
          <a:xfrm>
            <a:off x="347677" y="1406424"/>
            <a:ext cx="8292900" cy="649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3200">
                <a:solidFill>
                  <a:schemeClr val="accent1"/>
                </a:solidFill>
                <a:latin typeface="Chivo"/>
                <a:ea typeface="Chivo"/>
                <a:cs typeface="Chivo"/>
                <a:sym typeface="Chivo"/>
              </a:rPr>
              <a:t>Scrum </a:t>
            </a:r>
            <a:r>
              <a:rPr b="1" lang="en" sz="3200">
                <a:solidFill>
                  <a:schemeClr val="lt2"/>
                </a:solidFill>
                <a:latin typeface="Chivo"/>
                <a:ea typeface="Chivo"/>
                <a:cs typeface="Chivo"/>
                <a:sym typeface="Chivo"/>
              </a:rPr>
              <a:t>| Papeis</a:t>
            </a:r>
            <a:endParaRPr b="1">
              <a:solidFill>
                <a:schemeClr val="lt2"/>
              </a:solidFill>
              <a:latin typeface="Chivo"/>
              <a:ea typeface="Chivo"/>
              <a:cs typeface="Chivo"/>
              <a:sym typeface="Chivo"/>
            </a:endParaRPr>
          </a:p>
        </p:txBody>
      </p:sp>
      <p:sp>
        <p:nvSpPr>
          <p:cNvPr id="331" name="Google Shape;331;p18"/>
          <p:cNvSpPr txBox="1"/>
          <p:nvPr/>
        </p:nvSpPr>
        <p:spPr>
          <a:xfrm>
            <a:off x="466011" y="2311698"/>
            <a:ext cx="7048200" cy="3182100"/>
          </a:xfrm>
          <a:prstGeom prst="rect">
            <a:avLst/>
          </a:prstGeom>
          <a:noFill/>
          <a:ln>
            <a:noFill/>
          </a:ln>
        </p:spPr>
        <p:txBody>
          <a:bodyPr anchorCtr="0" anchor="ctr" bIns="45700" lIns="91425" spcFirstLastPara="1" rIns="91425" wrap="square" tIns="45700">
            <a:noAutofit/>
          </a:bodyPr>
          <a:lstStyle/>
          <a:p>
            <a:pPr indent="-355600" lvl="0" marL="457200" marR="0" rtl="0" algn="l">
              <a:spcBef>
                <a:spcPts val="0"/>
              </a:spcBef>
              <a:spcAft>
                <a:spcPts val="0"/>
              </a:spcAft>
              <a:buClr>
                <a:srgbClr val="000000"/>
              </a:buClr>
              <a:buSzPts val="2000"/>
              <a:buFont typeface="Chivo"/>
              <a:buChar char="●"/>
            </a:pPr>
            <a:r>
              <a:rPr b="1" lang="en" sz="2000">
                <a:latin typeface="Chivo"/>
                <a:ea typeface="Chivo"/>
                <a:cs typeface="Chivo"/>
                <a:sym typeface="Chivo"/>
              </a:rPr>
              <a:t>Scrum Master</a:t>
            </a:r>
            <a:endParaRPr b="1" sz="2000">
              <a:latin typeface="Chivo"/>
              <a:ea typeface="Chivo"/>
              <a:cs typeface="Chivo"/>
              <a:sym typeface="Chivo"/>
            </a:endParaRPr>
          </a:p>
          <a:p>
            <a:pPr indent="-355600" lvl="0" marL="457200" marR="0" rtl="0" algn="l">
              <a:spcBef>
                <a:spcPts val="0"/>
              </a:spcBef>
              <a:spcAft>
                <a:spcPts val="0"/>
              </a:spcAft>
              <a:buClr>
                <a:srgbClr val="000000"/>
              </a:buClr>
              <a:buSzPts val="2000"/>
              <a:buFont typeface="Chivo"/>
              <a:buChar char="●"/>
            </a:pPr>
            <a:r>
              <a:rPr b="1" lang="en" sz="2000">
                <a:latin typeface="Chivo"/>
                <a:ea typeface="Chivo"/>
                <a:cs typeface="Chivo"/>
                <a:sym typeface="Chivo"/>
              </a:rPr>
              <a:t>Product Owner</a:t>
            </a:r>
            <a:endParaRPr b="1" sz="2000">
              <a:latin typeface="Chivo"/>
              <a:ea typeface="Chivo"/>
              <a:cs typeface="Chivo"/>
              <a:sym typeface="Chivo"/>
            </a:endParaRPr>
          </a:p>
          <a:p>
            <a:pPr indent="-355600" lvl="0" marL="457200" marR="0" rtl="0" algn="l">
              <a:spcBef>
                <a:spcPts val="0"/>
              </a:spcBef>
              <a:spcAft>
                <a:spcPts val="0"/>
              </a:spcAft>
              <a:buClr>
                <a:srgbClr val="000000"/>
              </a:buClr>
              <a:buSzPts val="2000"/>
              <a:buFont typeface="Chivo"/>
              <a:buChar char="●"/>
            </a:pPr>
            <a:r>
              <a:rPr b="1" lang="en" sz="2000">
                <a:latin typeface="Chivo"/>
                <a:ea typeface="Chivo"/>
                <a:cs typeface="Chivo"/>
                <a:sym typeface="Chivo"/>
              </a:rPr>
              <a:t>Equipe/Time</a:t>
            </a:r>
            <a:r>
              <a:rPr lang="en" sz="2000">
                <a:solidFill>
                  <a:srgbClr val="000000"/>
                </a:solidFill>
                <a:latin typeface="Chivo"/>
                <a:ea typeface="Chivo"/>
                <a:cs typeface="Chivo"/>
                <a:sym typeface="Chivo"/>
              </a:rPr>
              <a:t>.</a:t>
            </a:r>
            <a:endParaRPr>
              <a:latin typeface="Chivo"/>
              <a:ea typeface="Chivo"/>
              <a:cs typeface="Chivo"/>
              <a:sym typeface="Chivo"/>
            </a:endParaRPr>
          </a:p>
          <a:p>
            <a:pPr indent="0" lvl="0" marL="0" marR="0" rtl="0" algn="l">
              <a:spcBef>
                <a:spcPts val="0"/>
              </a:spcBef>
              <a:spcAft>
                <a:spcPts val="0"/>
              </a:spcAft>
              <a:buNone/>
            </a:pPr>
            <a:r>
              <a:t/>
            </a:r>
            <a:endParaRPr sz="2000">
              <a:solidFill>
                <a:srgbClr val="000000"/>
              </a:solidFill>
              <a:latin typeface="Chivo"/>
              <a:ea typeface="Chivo"/>
              <a:cs typeface="Chivo"/>
              <a:sym typeface="Chivo"/>
            </a:endParaRPr>
          </a:p>
        </p:txBody>
      </p:sp>
      <p:sp>
        <p:nvSpPr>
          <p:cNvPr id="332" name="Google Shape;332;p18"/>
          <p:cNvSpPr txBox="1"/>
          <p:nvPr/>
        </p:nvSpPr>
        <p:spPr>
          <a:xfrm>
            <a:off x="347675" y="774625"/>
            <a:ext cx="4432800" cy="37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Scrum - Papeis</a:t>
            </a:r>
            <a:endParaRPr b="1">
              <a:solidFill>
                <a:srgbClr val="FFFFFF"/>
              </a:solidFill>
              <a:latin typeface="Chivo"/>
              <a:ea typeface="Chivo"/>
              <a:cs typeface="Chivo"/>
              <a:sym typeface="Chivo"/>
            </a:endParaRPr>
          </a:p>
        </p:txBody>
      </p:sp>
      <p:sp>
        <p:nvSpPr>
          <p:cNvPr id="333" name="Google Shape;333;p18">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18"/>
          <p:cNvGrpSpPr/>
          <p:nvPr/>
        </p:nvGrpSpPr>
        <p:grpSpPr>
          <a:xfrm>
            <a:off x="4781000" y="2311551"/>
            <a:ext cx="7248077" cy="3785290"/>
            <a:chOff x="7702875" y="3117125"/>
            <a:chExt cx="4325403" cy="2997300"/>
          </a:xfrm>
        </p:grpSpPr>
        <p:sp>
          <p:nvSpPr>
            <p:cNvPr id="337" name="Google Shape;337;p18"/>
            <p:cNvSpPr/>
            <p:nvPr/>
          </p:nvSpPr>
          <p:spPr>
            <a:xfrm>
              <a:off x="7702875" y="3117125"/>
              <a:ext cx="4325400" cy="29973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8"/>
            <p:cNvSpPr/>
            <p:nvPr/>
          </p:nvSpPr>
          <p:spPr>
            <a:xfrm>
              <a:off x="7702878" y="3117125"/>
              <a:ext cx="4325400" cy="326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8"/>
            <p:cNvSpPr/>
            <p:nvPr/>
          </p:nvSpPr>
          <p:spPr>
            <a:xfrm>
              <a:off x="11414273" y="3216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8"/>
            <p:cNvSpPr/>
            <p:nvPr/>
          </p:nvSpPr>
          <p:spPr>
            <a:xfrm>
              <a:off x="11068599" y="3334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1" name="Google Shape;341;p18"/>
            <p:cNvGrpSpPr/>
            <p:nvPr/>
          </p:nvGrpSpPr>
          <p:grpSpPr>
            <a:xfrm>
              <a:off x="11755620" y="3226553"/>
              <a:ext cx="132749" cy="132749"/>
              <a:chOff x="2205238" y="-492150"/>
              <a:chExt cx="196200" cy="196200"/>
            </a:xfrm>
          </p:grpSpPr>
          <p:sp>
            <p:nvSpPr>
              <p:cNvPr id="342" name="Google Shape;342;p18"/>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8"/>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344" name="Google Shape;344;p18"/>
          <p:cNvPicPr preferRelativeResize="0"/>
          <p:nvPr/>
        </p:nvPicPr>
        <p:blipFill>
          <a:blip r:embed="rId4">
            <a:alphaModFix/>
          </a:blip>
          <a:stretch>
            <a:fillRect/>
          </a:stretch>
        </p:blipFill>
        <p:spPr>
          <a:xfrm>
            <a:off x="4780475" y="2705448"/>
            <a:ext cx="7247778" cy="3475652"/>
          </a:xfrm>
          <a:prstGeom prst="rect">
            <a:avLst/>
          </a:prstGeom>
          <a:noFill/>
          <a:ln>
            <a:noFill/>
          </a:ln>
        </p:spPr>
      </p:pic>
      <p:pic>
        <p:nvPicPr>
          <p:cNvPr id="345" name="Google Shape;345;p18"/>
          <p:cNvPicPr preferRelativeResize="0"/>
          <p:nvPr/>
        </p:nvPicPr>
        <p:blipFill>
          <a:blip r:embed="rId5">
            <a:alphaModFix/>
          </a:blip>
          <a:stretch>
            <a:fillRect/>
          </a:stretch>
        </p:blipFill>
        <p:spPr>
          <a:xfrm>
            <a:off x="464675" y="4906438"/>
            <a:ext cx="1533525" cy="1438275"/>
          </a:xfrm>
          <a:prstGeom prst="rect">
            <a:avLst/>
          </a:prstGeom>
          <a:noFill/>
          <a:ln>
            <a:noFill/>
          </a:ln>
        </p:spPr>
      </p:pic>
      <p:pic>
        <p:nvPicPr>
          <p:cNvPr id="346" name="Google Shape;346;p18"/>
          <p:cNvPicPr preferRelativeResize="0"/>
          <p:nvPr/>
        </p:nvPicPr>
        <p:blipFill>
          <a:blip r:embed="rId6">
            <a:alphaModFix/>
          </a:blip>
          <a:stretch>
            <a:fillRect/>
          </a:stretch>
        </p:blipFill>
        <p:spPr>
          <a:xfrm>
            <a:off x="929350" y="119265"/>
            <a:ext cx="294975" cy="294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9"/>
          <p:cNvSpPr txBox="1"/>
          <p:nvPr/>
        </p:nvSpPr>
        <p:spPr>
          <a:xfrm>
            <a:off x="464675" y="1313250"/>
            <a:ext cx="819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3200">
                <a:solidFill>
                  <a:schemeClr val="accent1"/>
                </a:solidFill>
                <a:latin typeface="Chivo"/>
                <a:ea typeface="Chivo"/>
                <a:cs typeface="Chivo"/>
                <a:sym typeface="Chivo"/>
              </a:rPr>
              <a:t>Scrum</a:t>
            </a:r>
            <a:r>
              <a:rPr b="1" lang="en" sz="3200">
                <a:solidFill>
                  <a:schemeClr val="lt2"/>
                </a:solidFill>
                <a:latin typeface="Chivo"/>
                <a:ea typeface="Chivo"/>
                <a:cs typeface="Chivo"/>
                <a:sym typeface="Chivo"/>
              </a:rPr>
              <a:t> | Benefícios</a:t>
            </a:r>
            <a:endParaRPr b="1">
              <a:solidFill>
                <a:schemeClr val="lt2"/>
              </a:solidFill>
              <a:latin typeface="Chivo"/>
              <a:ea typeface="Chivo"/>
              <a:cs typeface="Chivo"/>
              <a:sym typeface="Chivo"/>
            </a:endParaRPr>
          </a:p>
        </p:txBody>
      </p:sp>
      <p:sp>
        <p:nvSpPr>
          <p:cNvPr id="352" name="Google Shape;352;p19"/>
          <p:cNvSpPr txBox="1"/>
          <p:nvPr/>
        </p:nvSpPr>
        <p:spPr>
          <a:xfrm>
            <a:off x="464675" y="2157275"/>
            <a:ext cx="6968700" cy="2862300"/>
          </a:xfrm>
          <a:prstGeom prst="rect">
            <a:avLst/>
          </a:prstGeom>
          <a:noFill/>
          <a:ln>
            <a:noFill/>
          </a:ln>
        </p:spPr>
        <p:txBody>
          <a:bodyPr anchorCtr="0" anchor="ctr" bIns="45700" lIns="91425" spcFirstLastPara="1" rIns="91425" wrap="square" tIns="45700">
            <a:noAutofit/>
          </a:bodyPr>
          <a:lstStyle/>
          <a:p>
            <a:pPr indent="-355600" lvl="0" marL="457200" marR="0" rtl="0" algn="l">
              <a:spcBef>
                <a:spcPts val="0"/>
              </a:spcBef>
              <a:spcAft>
                <a:spcPts val="0"/>
              </a:spcAft>
              <a:buClr>
                <a:srgbClr val="000000"/>
              </a:buClr>
              <a:buSzPts val="2000"/>
              <a:buFont typeface="Chivo"/>
              <a:buChar char="●"/>
            </a:pPr>
            <a:r>
              <a:rPr b="1" lang="en" sz="2000">
                <a:latin typeface="Chivo"/>
                <a:ea typeface="Chivo"/>
                <a:cs typeface="Chivo"/>
                <a:sym typeface="Chivo"/>
              </a:rPr>
              <a:t>Facilmente Escalável</a:t>
            </a:r>
            <a:endParaRPr b="1" sz="2000">
              <a:latin typeface="Chivo"/>
              <a:ea typeface="Chivo"/>
              <a:cs typeface="Chivo"/>
              <a:sym typeface="Chivo"/>
            </a:endParaRPr>
          </a:p>
          <a:p>
            <a:pPr indent="-355600" lvl="0" marL="457200" marR="0" rtl="0" algn="l">
              <a:spcBef>
                <a:spcPts val="0"/>
              </a:spcBef>
              <a:spcAft>
                <a:spcPts val="0"/>
              </a:spcAft>
              <a:buSzPts val="2000"/>
              <a:buFont typeface="Chivo"/>
              <a:buChar char="●"/>
            </a:pPr>
            <a:r>
              <a:rPr b="1" lang="en" sz="2000">
                <a:latin typeface="Chivo"/>
                <a:ea typeface="Chivo"/>
                <a:cs typeface="Chivo"/>
                <a:sym typeface="Chivo"/>
              </a:rPr>
              <a:t>Cumprimento das Expectativas</a:t>
            </a:r>
            <a:endParaRPr b="1" sz="2000">
              <a:latin typeface="Chivo"/>
              <a:ea typeface="Chivo"/>
              <a:cs typeface="Chivo"/>
              <a:sym typeface="Chivo"/>
            </a:endParaRPr>
          </a:p>
          <a:p>
            <a:pPr indent="-355600" lvl="0" marL="457200" marR="0" rtl="0" algn="l">
              <a:spcBef>
                <a:spcPts val="0"/>
              </a:spcBef>
              <a:spcAft>
                <a:spcPts val="0"/>
              </a:spcAft>
              <a:buSzPts val="2000"/>
              <a:buFont typeface="Chivo"/>
              <a:buChar char="●"/>
            </a:pPr>
            <a:r>
              <a:rPr b="1" lang="en" sz="2000">
                <a:latin typeface="Chivo"/>
                <a:ea typeface="Chivo"/>
                <a:cs typeface="Chivo"/>
                <a:sym typeface="Chivo"/>
              </a:rPr>
              <a:t>Flexível à Alterações</a:t>
            </a:r>
            <a:endParaRPr b="1" sz="2000">
              <a:latin typeface="Chivo"/>
              <a:ea typeface="Chivo"/>
              <a:cs typeface="Chivo"/>
              <a:sym typeface="Chivo"/>
            </a:endParaRPr>
          </a:p>
          <a:p>
            <a:pPr indent="-355600" lvl="0" marL="457200" marR="0" rtl="0" algn="l">
              <a:spcBef>
                <a:spcPts val="0"/>
              </a:spcBef>
              <a:spcAft>
                <a:spcPts val="0"/>
              </a:spcAft>
              <a:buSzPts val="2000"/>
              <a:buFont typeface="Chivo"/>
              <a:buChar char="●"/>
            </a:pPr>
            <a:r>
              <a:rPr b="1" lang="en" sz="2000">
                <a:latin typeface="Chivo"/>
                <a:ea typeface="Chivo"/>
                <a:cs typeface="Chivo"/>
                <a:sym typeface="Chivo"/>
              </a:rPr>
              <a:t>Redução do Tempo para o Mercado</a:t>
            </a:r>
            <a:endParaRPr b="1" sz="2000">
              <a:latin typeface="Chivo"/>
              <a:ea typeface="Chivo"/>
              <a:cs typeface="Chivo"/>
              <a:sym typeface="Chivo"/>
            </a:endParaRPr>
          </a:p>
          <a:p>
            <a:pPr indent="-355600" lvl="0" marL="457200" marR="0" rtl="0" algn="l">
              <a:spcBef>
                <a:spcPts val="0"/>
              </a:spcBef>
              <a:spcAft>
                <a:spcPts val="0"/>
              </a:spcAft>
              <a:buSzPts val="2000"/>
              <a:buFont typeface="Chivo"/>
              <a:buChar char="●"/>
            </a:pPr>
            <a:r>
              <a:rPr b="1" lang="en" sz="2000">
                <a:latin typeface="Chivo"/>
                <a:ea typeface="Chivo"/>
                <a:cs typeface="Chivo"/>
                <a:sym typeface="Chivo"/>
              </a:rPr>
              <a:t>Previsão Precisa</a:t>
            </a:r>
            <a:endParaRPr b="1" sz="2000">
              <a:latin typeface="Chivo"/>
              <a:ea typeface="Chivo"/>
              <a:cs typeface="Chivo"/>
              <a:sym typeface="Chivo"/>
            </a:endParaRPr>
          </a:p>
          <a:p>
            <a:pPr indent="-355600" lvl="0" marL="457200" marR="0" rtl="0" algn="l">
              <a:spcBef>
                <a:spcPts val="0"/>
              </a:spcBef>
              <a:spcAft>
                <a:spcPts val="0"/>
              </a:spcAft>
              <a:buSzPts val="2000"/>
              <a:buFont typeface="Chivo"/>
              <a:buChar char="●"/>
            </a:pPr>
            <a:r>
              <a:rPr b="1" lang="en" sz="2000">
                <a:latin typeface="Chivo"/>
                <a:ea typeface="Chivo"/>
                <a:cs typeface="Chivo"/>
                <a:sym typeface="Chivo"/>
              </a:rPr>
              <a:t>Redução de Riscos</a:t>
            </a:r>
            <a:endParaRPr b="1" sz="2000">
              <a:latin typeface="Chivo"/>
              <a:ea typeface="Chivo"/>
              <a:cs typeface="Chivo"/>
              <a:sym typeface="Chivo"/>
            </a:endParaRPr>
          </a:p>
        </p:txBody>
      </p:sp>
      <p:sp>
        <p:nvSpPr>
          <p:cNvPr id="353" name="Google Shape;353;p19"/>
          <p:cNvSpPr txBox="1"/>
          <p:nvPr/>
        </p:nvSpPr>
        <p:spPr>
          <a:xfrm>
            <a:off x="347673" y="774625"/>
            <a:ext cx="43827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rgbClr val="FFFFFF"/>
                </a:solidFill>
                <a:latin typeface="Chivo"/>
                <a:ea typeface="Chivo"/>
                <a:cs typeface="Chivo"/>
                <a:sym typeface="Chivo"/>
              </a:rPr>
              <a:t>Scrum </a:t>
            </a:r>
            <a:r>
              <a:rPr b="1" lang="en" sz="1600">
                <a:solidFill>
                  <a:srgbClr val="FFFFFF"/>
                </a:solidFill>
                <a:latin typeface="Chivo"/>
                <a:ea typeface="Chivo"/>
                <a:cs typeface="Chivo"/>
                <a:sym typeface="Chivo"/>
              </a:rPr>
              <a:t>- Benefícios</a:t>
            </a:r>
            <a:endParaRPr b="1">
              <a:solidFill>
                <a:srgbClr val="FFFFFF"/>
              </a:solidFill>
              <a:latin typeface="Chivo"/>
              <a:ea typeface="Chivo"/>
              <a:cs typeface="Chivo"/>
              <a:sym typeface="Chivo"/>
            </a:endParaRPr>
          </a:p>
        </p:txBody>
      </p:sp>
      <p:sp>
        <p:nvSpPr>
          <p:cNvPr id="354" name="Google Shape;354;p19">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9">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7" name="Google Shape;357;p19"/>
          <p:cNvPicPr preferRelativeResize="0"/>
          <p:nvPr/>
        </p:nvPicPr>
        <p:blipFill>
          <a:blip r:embed="rId4">
            <a:alphaModFix/>
          </a:blip>
          <a:stretch>
            <a:fillRect/>
          </a:stretch>
        </p:blipFill>
        <p:spPr>
          <a:xfrm>
            <a:off x="464675" y="4906438"/>
            <a:ext cx="1533525" cy="1438275"/>
          </a:xfrm>
          <a:prstGeom prst="rect">
            <a:avLst/>
          </a:prstGeom>
          <a:noFill/>
          <a:ln>
            <a:noFill/>
          </a:ln>
        </p:spPr>
      </p:pic>
      <p:pic>
        <p:nvPicPr>
          <p:cNvPr id="358" name="Google Shape;358;p19"/>
          <p:cNvPicPr preferRelativeResize="0"/>
          <p:nvPr/>
        </p:nvPicPr>
        <p:blipFill>
          <a:blip r:embed="rId5">
            <a:alphaModFix/>
          </a:blip>
          <a:stretch>
            <a:fillRect/>
          </a:stretch>
        </p:blipFill>
        <p:spPr>
          <a:xfrm>
            <a:off x="929350" y="119265"/>
            <a:ext cx="294975" cy="294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0"/>
          <p:cNvSpPr txBox="1"/>
          <p:nvPr/>
        </p:nvSpPr>
        <p:spPr>
          <a:xfrm>
            <a:off x="464675" y="1313250"/>
            <a:ext cx="819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3200">
                <a:solidFill>
                  <a:schemeClr val="accent1"/>
                </a:solidFill>
                <a:latin typeface="Chivo"/>
                <a:ea typeface="Chivo"/>
                <a:cs typeface="Chivo"/>
                <a:sym typeface="Chivo"/>
              </a:rPr>
              <a:t>Scrum</a:t>
            </a:r>
            <a:r>
              <a:rPr b="1" lang="en" sz="3200">
                <a:solidFill>
                  <a:schemeClr val="lt2"/>
                </a:solidFill>
                <a:latin typeface="Chivo"/>
                <a:ea typeface="Chivo"/>
                <a:cs typeface="Chivo"/>
                <a:sym typeface="Chivo"/>
              </a:rPr>
              <a:t> | Evento</a:t>
            </a:r>
            <a:endParaRPr b="1">
              <a:solidFill>
                <a:schemeClr val="lt2"/>
              </a:solidFill>
              <a:latin typeface="Chivo"/>
              <a:ea typeface="Chivo"/>
              <a:cs typeface="Chivo"/>
              <a:sym typeface="Chivo"/>
            </a:endParaRPr>
          </a:p>
        </p:txBody>
      </p:sp>
      <p:sp>
        <p:nvSpPr>
          <p:cNvPr id="364" name="Google Shape;364;p20"/>
          <p:cNvSpPr txBox="1"/>
          <p:nvPr/>
        </p:nvSpPr>
        <p:spPr>
          <a:xfrm>
            <a:off x="424800" y="2189575"/>
            <a:ext cx="6968700" cy="2862300"/>
          </a:xfrm>
          <a:prstGeom prst="rect">
            <a:avLst/>
          </a:prstGeom>
          <a:noFill/>
          <a:ln>
            <a:noFill/>
          </a:ln>
        </p:spPr>
        <p:txBody>
          <a:bodyPr anchorCtr="0" anchor="ctr" bIns="45700" lIns="91425" spcFirstLastPara="1" rIns="91425" wrap="square" tIns="45700">
            <a:noAutofit/>
          </a:bodyPr>
          <a:lstStyle/>
          <a:p>
            <a:pPr indent="-355600" lvl="0" marL="457200" rtl="0" algn="l">
              <a:lnSpc>
                <a:spcPct val="115000"/>
              </a:lnSpc>
              <a:spcBef>
                <a:spcPts val="0"/>
              </a:spcBef>
              <a:spcAft>
                <a:spcPts val="0"/>
              </a:spcAft>
              <a:buClr>
                <a:srgbClr val="000000"/>
              </a:buClr>
              <a:buSzPts val="2000"/>
              <a:buFont typeface="Chivo"/>
              <a:buChar char="●"/>
            </a:pPr>
            <a:r>
              <a:rPr lang="en" sz="2000">
                <a:latin typeface="Chivo"/>
                <a:ea typeface="Chivo"/>
                <a:cs typeface="Chivo"/>
                <a:sym typeface="Chivo"/>
              </a:rPr>
              <a:t>Planejamento de sprint.</a:t>
            </a:r>
            <a:endParaRPr sz="2000">
              <a:latin typeface="Chivo"/>
              <a:ea typeface="Chivo"/>
              <a:cs typeface="Chivo"/>
              <a:sym typeface="Chivo"/>
            </a:endParaRPr>
          </a:p>
          <a:p>
            <a:pPr indent="-355600" lvl="0" marL="457200" rtl="0" algn="l">
              <a:lnSpc>
                <a:spcPct val="115000"/>
              </a:lnSpc>
              <a:spcBef>
                <a:spcPts val="0"/>
              </a:spcBef>
              <a:spcAft>
                <a:spcPts val="0"/>
              </a:spcAft>
              <a:buClr>
                <a:srgbClr val="000000"/>
              </a:buClr>
              <a:buSzPts val="2000"/>
              <a:buFont typeface="Chivo"/>
              <a:buChar char="●"/>
            </a:pPr>
            <a:r>
              <a:rPr lang="en" sz="2000">
                <a:latin typeface="Chivo"/>
                <a:ea typeface="Chivo"/>
                <a:cs typeface="Chivo"/>
                <a:sym typeface="Chivo"/>
              </a:rPr>
              <a:t>Revisão do sprint.</a:t>
            </a:r>
            <a:endParaRPr sz="2000">
              <a:latin typeface="Chivo"/>
              <a:ea typeface="Chivo"/>
              <a:cs typeface="Chivo"/>
              <a:sym typeface="Chivo"/>
            </a:endParaRPr>
          </a:p>
          <a:p>
            <a:pPr indent="-355600" lvl="0" marL="457200" rtl="0" algn="l">
              <a:lnSpc>
                <a:spcPct val="115000"/>
              </a:lnSpc>
              <a:spcBef>
                <a:spcPts val="0"/>
              </a:spcBef>
              <a:spcAft>
                <a:spcPts val="0"/>
              </a:spcAft>
              <a:buClr>
                <a:srgbClr val="000000"/>
              </a:buClr>
              <a:buSzPts val="2000"/>
              <a:buFont typeface="Chivo"/>
              <a:buChar char="●"/>
            </a:pPr>
            <a:r>
              <a:rPr lang="en" sz="2000">
                <a:latin typeface="Chivo"/>
                <a:ea typeface="Chivo"/>
                <a:cs typeface="Chivo"/>
                <a:sym typeface="Chivo"/>
              </a:rPr>
              <a:t>Retrospectiva do sprint.</a:t>
            </a:r>
            <a:endParaRPr sz="2000">
              <a:latin typeface="Chivo"/>
              <a:ea typeface="Chivo"/>
              <a:cs typeface="Chivo"/>
              <a:sym typeface="Chivo"/>
            </a:endParaRPr>
          </a:p>
          <a:p>
            <a:pPr indent="-355600" lvl="0" marL="457200" rtl="0" algn="l">
              <a:lnSpc>
                <a:spcPct val="115000"/>
              </a:lnSpc>
              <a:spcBef>
                <a:spcPts val="0"/>
              </a:spcBef>
              <a:spcAft>
                <a:spcPts val="0"/>
              </a:spcAft>
              <a:buClr>
                <a:srgbClr val="000000"/>
              </a:buClr>
              <a:buSzPts val="2000"/>
              <a:buFont typeface="Chivo"/>
              <a:buChar char="●"/>
            </a:pPr>
            <a:r>
              <a:rPr lang="en" sz="2000">
                <a:latin typeface="Chivo"/>
                <a:ea typeface="Chivo"/>
                <a:cs typeface="Chivo"/>
                <a:sym typeface="Chivo"/>
              </a:rPr>
              <a:t>Reunião diária.</a:t>
            </a:r>
            <a:endParaRPr sz="2400">
              <a:latin typeface="Chivo"/>
              <a:ea typeface="Chivo"/>
              <a:cs typeface="Chivo"/>
              <a:sym typeface="Chivo"/>
            </a:endParaRPr>
          </a:p>
        </p:txBody>
      </p:sp>
      <p:sp>
        <p:nvSpPr>
          <p:cNvPr id="365" name="Google Shape;365;p20"/>
          <p:cNvSpPr txBox="1"/>
          <p:nvPr/>
        </p:nvSpPr>
        <p:spPr>
          <a:xfrm>
            <a:off x="347673" y="774625"/>
            <a:ext cx="4382700" cy="33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1600">
                <a:solidFill>
                  <a:schemeClr val="dk1"/>
                </a:solidFill>
                <a:latin typeface="Chivo"/>
                <a:ea typeface="Chivo"/>
                <a:cs typeface="Chivo"/>
                <a:sym typeface="Chivo"/>
              </a:rPr>
              <a:t>Scrum</a:t>
            </a:r>
            <a:r>
              <a:rPr b="1" lang="en" sz="1600">
                <a:solidFill>
                  <a:srgbClr val="FFFFFF"/>
                </a:solidFill>
                <a:latin typeface="Chivo"/>
                <a:ea typeface="Chivo"/>
                <a:cs typeface="Chivo"/>
                <a:sym typeface="Chivo"/>
              </a:rPr>
              <a:t> - Evento</a:t>
            </a:r>
            <a:endParaRPr b="1">
              <a:solidFill>
                <a:srgbClr val="FFFFFF"/>
              </a:solidFill>
              <a:latin typeface="Chivo"/>
              <a:ea typeface="Chivo"/>
              <a:cs typeface="Chivo"/>
              <a:sym typeface="Chivo"/>
            </a:endParaRPr>
          </a:p>
        </p:txBody>
      </p:sp>
      <p:sp>
        <p:nvSpPr>
          <p:cNvPr id="366" name="Google Shape;366;p20">
            <a:hlinkClick action="ppaction://hlinksldjump" r:id="rId3"/>
          </p:cNvPr>
          <p:cNvSpPr/>
          <p:nvPr/>
        </p:nvSpPr>
        <p:spPr>
          <a:xfrm>
            <a:off x="0"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a:hlinkClick action="ppaction://hlinkshowjump?jump=nextslide"/>
          </p:cNvPr>
          <p:cNvSpPr/>
          <p:nvPr/>
        </p:nvSpPr>
        <p:spPr>
          <a:xfrm>
            <a:off x="46467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a:hlinkClick action="ppaction://hlinkshowjump?jump=firstslide"/>
          </p:cNvPr>
          <p:cNvSpPr/>
          <p:nvPr/>
        </p:nvSpPr>
        <p:spPr>
          <a:xfrm>
            <a:off x="11612425" y="54350"/>
            <a:ext cx="424800" cy="4248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20"/>
          <p:cNvGrpSpPr/>
          <p:nvPr/>
        </p:nvGrpSpPr>
        <p:grpSpPr>
          <a:xfrm>
            <a:off x="5555828" y="2360566"/>
            <a:ext cx="6475128" cy="3754718"/>
            <a:chOff x="7702875" y="3117125"/>
            <a:chExt cx="4325403" cy="2997300"/>
          </a:xfrm>
        </p:grpSpPr>
        <p:sp>
          <p:nvSpPr>
            <p:cNvPr id="370" name="Google Shape;370;p20"/>
            <p:cNvSpPr/>
            <p:nvPr/>
          </p:nvSpPr>
          <p:spPr>
            <a:xfrm>
              <a:off x="7702875" y="3117125"/>
              <a:ext cx="4325400" cy="2997300"/>
            </a:xfrm>
            <a:prstGeom prst="rect">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0"/>
            <p:cNvSpPr/>
            <p:nvPr/>
          </p:nvSpPr>
          <p:spPr>
            <a:xfrm>
              <a:off x="7702878" y="3117125"/>
              <a:ext cx="4325400" cy="326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0"/>
            <p:cNvSpPr/>
            <p:nvPr/>
          </p:nvSpPr>
          <p:spPr>
            <a:xfrm>
              <a:off x="11414273" y="3216296"/>
              <a:ext cx="146100" cy="146100"/>
            </a:xfrm>
            <a:prstGeom prst="frame">
              <a:avLst>
                <a:gd fmla="val 12500" name="adj1"/>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0"/>
            <p:cNvSpPr/>
            <p:nvPr/>
          </p:nvSpPr>
          <p:spPr>
            <a:xfrm>
              <a:off x="11068599" y="3334653"/>
              <a:ext cx="168000" cy="1950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4" name="Google Shape;374;p20"/>
            <p:cNvGrpSpPr/>
            <p:nvPr/>
          </p:nvGrpSpPr>
          <p:grpSpPr>
            <a:xfrm>
              <a:off x="11755620" y="3226553"/>
              <a:ext cx="132749" cy="132749"/>
              <a:chOff x="2205238" y="-492150"/>
              <a:chExt cx="196200" cy="196200"/>
            </a:xfrm>
          </p:grpSpPr>
          <p:sp>
            <p:nvSpPr>
              <p:cNvPr id="375" name="Google Shape;375;p20"/>
              <p:cNvSpPr/>
              <p:nvPr/>
            </p:nvSpPr>
            <p:spPr>
              <a:xfrm rot="2702936">
                <a:off x="2179152"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0"/>
              <p:cNvSpPr/>
              <p:nvPr/>
            </p:nvSpPr>
            <p:spPr>
              <a:xfrm rot="8102936">
                <a:off x="2179135" y="-408475"/>
                <a:ext cx="248407" cy="28850"/>
              </a:xfrm>
              <a:prstGeom prst="roundRect">
                <a:avLst>
                  <a:gd fmla="val 50000"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377" name="Google Shape;377;p20"/>
          <p:cNvPicPr preferRelativeResize="0"/>
          <p:nvPr/>
        </p:nvPicPr>
        <p:blipFill>
          <a:blip r:embed="rId4">
            <a:alphaModFix/>
          </a:blip>
          <a:stretch>
            <a:fillRect/>
          </a:stretch>
        </p:blipFill>
        <p:spPr>
          <a:xfrm>
            <a:off x="5562100" y="2803975"/>
            <a:ext cx="6475126" cy="3311150"/>
          </a:xfrm>
          <a:prstGeom prst="rect">
            <a:avLst/>
          </a:prstGeom>
          <a:noFill/>
          <a:ln>
            <a:noFill/>
          </a:ln>
        </p:spPr>
      </p:pic>
      <p:pic>
        <p:nvPicPr>
          <p:cNvPr id="378" name="Google Shape;378;p20"/>
          <p:cNvPicPr preferRelativeResize="0"/>
          <p:nvPr/>
        </p:nvPicPr>
        <p:blipFill>
          <a:blip r:embed="rId5">
            <a:alphaModFix/>
          </a:blip>
          <a:stretch>
            <a:fillRect/>
          </a:stretch>
        </p:blipFill>
        <p:spPr>
          <a:xfrm>
            <a:off x="464675" y="4906438"/>
            <a:ext cx="1533525" cy="1438275"/>
          </a:xfrm>
          <a:prstGeom prst="rect">
            <a:avLst/>
          </a:prstGeom>
          <a:noFill/>
          <a:ln>
            <a:noFill/>
          </a:ln>
        </p:spPr>
      </p:pic>
      <p:pic>
        <p:nvPicPr>
          <p:cNvPr id="379" name="Google Shape;379;p20"/>
          <p:cNvPicPr preferRelativeResize="0"/>
          <p:nvPr/>
        </p:nvPicPr>
        <p:blipFill>
          <a:blip r:embed="rId6">
            <a:alphaModFix/>
          </a:blip>
          <a:stretch>
            <a:fillRect/>
          </a:stretch>
        </p:blipFill>
        <p:spPr>
          <a:xfrm>
            <a:off x="929350" y="119265"/>
            <a:ext cx="294975" cy="294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Simple Light">
      <a:dk1>
        <a:srgbClr val="FFFFFF"/>
      </a:dk1>
      <a:lt1>
        <a:srgbClr val="171717"/>
      </a:lt1>
      <a:dk2>
        <a:srgbClr val="1155CC"/>
      </a:dk2>
      <a:lt2>
        <a:srgbClr val="000000"/>
      </a:lt2>
      <a:accent1>
        <a:srgbClr val="A64D79"/>
      </a:accent1>
      <a:accent2>
        <a:srgbClr val="674EA7"/>
      </a:accent2>
      <a:accent3>
        <a:srgbClr val="3D85C6"/>
      </a:accent3>
      <a:accent4>
        <a:srgbClr val="6AA84F"/>
      </a:accent4>
      <a:accent5>
        <a:srgbClr val="F1C232"/>
      </a:accent5>
      <a:accent6>
        <a:srgbClr val="171717"/>
      </a:accent6>
      <a:hlink>
        <a:srgbClr val="1717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