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5300-AD4E-1B16-3689-615167AC4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91CF5-BEB3-5B01-153B-0C188C20C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BFBB-0EE2-EDBD-EBD1-F46B7A31D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E517-574B-40CE-97B2-7EF6E974D37B}" type="datetimeFigureOut">
              <a:rPr lang="pt-BR" smtClean="0"/>
              <a:t>12/11/2022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93C44-8489-8D17-4DB3-0EF66306F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73DBA-3E23-07B7-E700-692128CAE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BB4F1-ED40-44A5-A43C-F001E609A50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524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DA99-1553-C263-1B17-A4047CD72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541DD3-5ADE-756D-2D69-06559049A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99466-F615-23F1-480C-DADF8C369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E517-574B-40CE-97B2-7EF6E974D37B}" type="datetimeFigureOut">
              <a:rPr lang="pt-BR" smtClean="0"/>
              <a:t>12/11/2022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84BB1-2B35-8CCD-F910-740132EA3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1012C-BE32-CABC-DE08-9BE6914FF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BB4F1-ED40-44A5-A43C-F001E609A50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88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ED153A-1DBE-0A79-4A59-B7ACCC1B8C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9D7BBD-2D96-BF28-DA1E-5E3C2C77B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06A10-B846-CC53-067C-C0B1116C2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E517-574B-40CE-97B2-7EF6E974D37B}" type="datetimeFigureOut">
              <a:rPr lang="pt-BR" smtClean="0"/>
              <a:t>12/11/2022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8558F-8C3E-475A-E53C-CBA24B28B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6F6F3-5930-4F1C-6AD9-80E6A506D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BB4F1-ED40-44A5-A43C-F001E609A50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76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21DD-1A8D-EC7A-E022-815C97BF6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1EC74-7533-BA55-E203-148CC9E9E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3EDF4-7011-BB22-B289-B568E5CB7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E517-574B-40CE-97B2-7EF6E974D37B}" type="datetimeFigureOut">
              <a:rPr lang="pt-BR" smtClean="0"/>
              <a:t>12/11/2022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69BC9-6C2B-4DA9-2FAD-87355D8F4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0ED96-2A1C-0C7C-E107-A77579504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BB4F1-ED40-44A5-A43C-F001E609A50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199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585C-DF15-CD55-2F2F-C243E90E2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1A7EC-6C8E-CAAB-892A-01F8EF3CF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BD713-0C11-FCBC-ED57-4932182F0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E517-574B-40CE-97B2-7EF6E974D37B}" type="datetimeFigureOut">
              <a:rPr lang="pt-BR" smtClean="0"/>
              <a:t>12/11/2022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EF000-B1A6-0379-D8C6-CE36DB511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6CC29-C2ED-EB1E-B28D-F846E5522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BB4F1-ED40-44A5-A43C-F001E609A50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333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70479-CEF3-AFCD-F246-E1B504DA8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E525C-76EE-2D20-E993-731AAD28E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93533-6D32-1844-E127-7EB6DA7BE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28A1A-4520-C777-A4CC-1D1D43293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E517-574B-40CE-97B2-7EF6E974D37B}" type="datetimeFigureOut">
              <a:rPr lang="pt-BR" smtClean="0"/>
              <a:t>12/11/2022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7151C-4245-49D1-BD6A-630B82F99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292C1-2957-399C-0CAC-306FD5BC2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BB4F1-ED40-44A5-A43C-F001E609A50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323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E72E5-6074-9BAD-040A-EE5A8EFB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89AF4-218A-607D-F6F2-3AAF27080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A495C-B8A1-C1DD-423D-A6FE2CFE3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1EB09-9B58-D1FC-0C0C-8F8D1A85B4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A9C4E8-0B3F-1FEE-56D1-AA3F539736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67D7B9-0B15-8E60-CCAB-AC1516575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E517-574B-40CE-97B2-7EF6E974D37B}" type="datetimeFigureOut">
              <a:rPr lang="pt-BR" smtClean="0"/>
              <a:t>12/11/2022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CA53B0-1174-CED4-1B9B-836090639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E26056-2F38-C984-C6BF-FC9A9A75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BB4F1-ED40-44A5-A43C-F001E609A50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767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16AD4-1E13-5B0F-5497-274C3C606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11FF41-72BB-6608-686C-6F4860164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E517-574B-40CE-97B2-7EF6E974D37B}" type="datetimeFigureOut">
              <a:rPr lang="pt-BR" smtClean="0"/>
              <a:t>12/11/2022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CD0C76-733C-7A92-CA56-3B3F0DDB9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5E209C-FAAC-EB42-E82C-31B1E2EC9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BB4F1-ED40-44A5-A43C-F001E609A50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568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9DC764-EEE9-3EE4-E8BA-31AC286D9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E517-574B-40CE-97B2-7EF6E974D37B}" type="datetimeFigureOut">
              <a:rPr lang="pt-BR" smtClean="0"/>
              <a:t>12/11/2022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BAE26-06B0-92F2-5E9C-5A0517E4F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78BBE8-B521-EAED-2106-113F81B61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BB4F1-ED40-44A5-A43C-F001E609A50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665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9260C-54AC-013F-4472-AA528B10E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34DF0-F1C3-6A95-308E-0BFE379DA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2A63C-A8DE-3DDB-990D-A6B760648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D374B-E951-7A49-5F00-924DE750C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E517-574B-40CE-97B2-7EF6E974D37B}" type="datetimeFigureOut">
              <a:rPr lang="pt-BR" smtClean="0"/>
              <a:t>12/11/2022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AA145-FC4B-9212-FDED-75C434925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79520-9632-A60C-CBF4-AEDDC35B4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BB4F1-ED40-44A5-A43C-F001E609A50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66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10D16-CD87-AB56-3806-A2CD16F42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47A884-AB7C-3693-5297-E5AD8F803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600FB-CA64-CC76-2F95-C0EABDAFD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E5473-F263-A61D-A2DC-B54ED78CB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E517-574B-40CE-97B2-7EF6E974D37B}" type="datetimeFigureOut">
              <a:rPr lang="pt-BR" smtClean="0"/>
              <a:t>12/11/2022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D176F-8AC2-976F-447C-BFC6CAC5C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9F837-8B0A-3BF3-EBEA-3C86AAC92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BB4F1-ED40-44A5-A43C-F001E609A50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66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CD56D-93EE-F138-D429-138B5DA26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8CA1B-F678-405E-150E-64A5D8FDE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7980B-C131-287B-BD0F-06A1347F5F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2E517-574B-40CE-97B2-7EF6E974D37B}" type="datetimeFigureOut">
              <a:rPr lang="pt-BR" smtClean="0"/>
              <a:t>12/11/2022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A97E5-F542-5808-9BB5-0CEC142B5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70DA1-F211-44FD-E650-CD20EB739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BB4F1-ED40-44A5-A43C-F001E609A50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605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sv - Free interface icons">
            <a:extLst>
              <a:ext uri="{FF2B5EF4-FFF2-40B4-BE49-F238E27FC236}">
                <a16:creationId xmlns:a16="http://schemas.microsoft.com/office/drawing/2014/main" id="{A8D20F1E-A24B-8763-407E-4EFEFFC7C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629" y="449765"/>
            <a:ext cx="1263650" cy="12636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 descr="aws ec2&quot; Icon - Download for free – Iconduck">
            <a:extLst>
              <a:ext uri="{FF2B5EF4-FFF2-40B4-BE49-F238E27FC236}">
                <a16:creationId xmlns:a16="http://schemas.microsoft.com/office/drawing/2014/main" id="{335D87D4-0173-BA16-B701-DCD9EEF03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399" y="4829331"/>
            <a:ext cx="928979" cy="113185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2C18A5BA-73A8-AF80-3D86-4CDA5574C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790" y="513572"/>
            <a:ext cx="1084213" cy="12636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PostgreSQL – Wikipédia, a enciclopédia livre">
            <a:extLst>
              <a:ext uri="{FF2B5EF4-FFF2-40B4-BE49-F238E27FC236}">
                <a16:creationId xmlns:a16="http://schemas.microsoft.com/office/drawing/2014/main" id="{F1017140-BBE1-FA76-90FA-F61B90A6B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180" y="4829331"/>
            <a:ext cx="1095829" cy="11318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45ED9546-4EBC-FDE4-FD29-14B019339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376" y="596630"/>
            <a:ext cx="1223703" cy="122443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8" descr="Logotipo do github - ícones de mídia social grátis">
            <a:extLst>
              <a:ext uri="{FF2B5EF4-FFF2-40B4-BE49-F238E27FC236}">
                <a16:creationId xmlns:a16="http://schemas.microsoft.com/office/drawing/2014/main" id="{F8B065B4-DD42-4AE6-FB3A-6040375DC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965" y="2971411"/>
            <a:ext cx="636097" cy="63609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6" descr="Metabase | Business Intelligence, Dashboards, and Data Visualization">
            <a:extLst>
              <a:ext uri="{FF2B5EF4-FFF2-40B4-BE49-F238E27FC236}">
                <a16:creationId xmlns:a16="http://schemas.microsoft.com/office/drawing/2014/main" id="{E01039A7-2552-31C8-6656-F7F80803C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2409" y="565194"/>
            <a:ext cx="1263650" cy="12636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2" descr="Press and Media Resources - Docker">
            <a:extLst>
              <a:ext uri="{FF2B5EF4-FFF2-40B4-BE49-F238E27FC236}">
                <a16:creationId xmlns:a16="http://schemas.microsoft.com/office/drawing/2014/main" id="{E90F41CD-24A6-C472-3664-0B77C897F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679" y="1511451"/>
            <a:ext cx="553116" cy="39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 descr="Metabase | Business Intelligence, Dashboards, and Data Visualization">
            <a:extLst>
              <a:ext uri="{FF2B5EF4-FFF2-40B4-BE49-F238E27FC236}">
                <a16:creationId xmlns:a16="http://schemas.microsoft.com/office/drawing/2014/main" id="{C0C88A31-1B00-7431-0A1D-2370A704C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33" y="4697534"/>
            <a:ext cx="1263650" cy="12636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52C01B2-CE40-75C1-637A-F736235AD65B}"/>
              </a:ext>
            </a:extLst>
          </p:cNvPr>
          <p:cNvSpPr txBox="1"/>
          <p:nvPr/>
        </p:nvSpPr>
        <p:spPr>
          <a:xfrm>
            <a:off x="2074368" y="1959734"/>
            <a:ext cx="7581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CSV data		Jupyter Notebook		SQLite		Metabase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8312A4-BC93-A8FF-9DF9-DF6D59C61E23}"/>
              </a:ext>
            </a:extLst>
          </p:cNvPr>
          <p:cNvSpPr txBox="1"/>
          <p:nvPr/>
        </p:nvSpPr>
        <p:spPr>
          <a:xfrm>
            <a:off x="1850695" y="6038122"/>
            <a:ext cx="896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AWS S3 (Storage)	      AWS EC2 (Server)          AWS RDS/PostgreSQL          Metabase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2039DE-0D67-0504-1988-D71C0D0458FE}"/>
              </a:ext>
            </a:extLst>
          </p:cNvPr>
          <p:cNvSpPr txBox="1"/>
          <p:nvPr/>
        </p:nvSpPr>
        <p:spPr>
          <a:xfrm>
            <a:off x="5621005" y="2044458"/>
            <a:ext cx="116891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Local tests with </a:t>
            </a:r>
          </a:p>
          <a:p>
            <a:r>
              <a:rPr lang="pt-BR" sz="1050" dirty="0"/>
              <a:t>Docker Container </a:t>
            </a:r>
          </a:p>
          <a:p>
            <a:r>
              <a:rPr lang="pt-BR" sz="1050" dirty="0"/>
              <a:t>Image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3DAE98-73D6-BB6D-5DB7-75383F1E9B2E}"/>
              </a:ext>
            </a:extLst>
          </p:cNvPr>
          <p:cNvSpPr txBox="1"/>
          <p:nvPr/>
        </p:nvSpPr>
        <p:spPr>
          <a:xfrm>
            <a:off x="4350790" y="368585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Github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E31143-A0A2-3701-E725-4A9CB3F5674E}"/>
              </a:ext>
            </a:extLst>
          </p:cNvPr>
          <p:cNvCxnSpPr>
            <a:cxnSpLocks/>
          </p:cNvCxnSpPr>
          <p:nvPr/>
        </p:nvCxnSpPr>
        <p:spPr>
          <a:xfrm>
            <a:off x="3407167" y="1081590"/>
            <a:ext cx="483769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9D48AD8-7B00-4A45-A13F-1A160C5EE1BE}"/>
              </a:ext>
            </a:extLst>
          </p:cNvPr>
          <p:cNvCxnSpPr>
            <a:cxnSpLocks/>
          </p:cNvCxnSpPr>
          <p:nvPr/>
        </p:nvCxnSpPr>
        <p:spPr>
          <a:xfrm>
            <a:off x="5721691" y="1081590"/>
            <a:ext cx="483769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F7AE86-F682-41A2-60A4-8598E6A130E5}"/>
              </a:ext>
            </a:extLst>
          </p:cNvPr>
          <p:cNvCxnSpPr>
            <a:cxnSpLocks/>
          </p:cNvCxnSpPr>
          <p:nvPr/>
        </p:nvCxnSpPr>
        <p:spPr>
          <a:xfrm>
            <a:off x="7908640" y="1081590"/>
            <a:ext cx="483769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27C71A-1793-28D9-0B4A-D93EE69F6BE5}"/>
              </a:ext>
            </a:extLst>
          </p:cNvPr>
          <p:cNvCxnSpPr>
            <a:cxnSpLocks/>
          </p:cNvCxnSpPr>
          <p:nvPr/>
        </p:nvCxnSpPr>
        <p:spPr>
          <a:xfrm>
            <a:off x="4805014" y="2416017"/>
            <a:ext cx="0" cy="51605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157AF06-C6A5-6A87-00D8-D02517927411}"/>
              </a:ext>
            </a:extLst>
          </p:cNvPr>
          <p:cNvCxnSpPr>
            <a:cxnSpLocks/>
          </p:cNvCxnSpPr>
          <p:nvPr/>
        </p:nvCxnSpPr>
        <p:spPr>
          <a:xfrm>
            <a:off x="4805014" y="4055189"/>
            <a:ext cx="0" cy="51605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A0DE53E-3916-DABD-7290-52E77430863F}"/>
              </a:ext>
            </a:extLst>
          </p:cNvPr>
          <p:cNvCxnSpPr>
            <a:cxnSpLocks/>
          </p:cNvCxnSpPr>
          <p:nvPr/>
        </p:nvCxnSpPr>
        <p:spPr>
          <a:xfrm>
            <a:off x="3539591" y="5321358"/>
            <a:ext cx="483769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C31CD01-9987-6111-A434-14692DC5F6E5}"/>
              </a:ext>
            </a:extLst>
          </p:cNvPr>
          <p:cNvCxnSpPr>
            <a:cxnSpLocks/>
          </p:cNvCxnSpPr>
          <p:nvPr/>
        </p:nvCxnSpPr>
        <p:spPr>
          <a:xfrm>
            <a:off x="5854115" y="5321358"/>
            <a:ext cx="483769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676140D-09E7-C063-2863-59AC62E6289B}"/>
              </a:ext>
            </a:extLst>
          </p:cNvPr>
          <p:cNvCxnSpPr>
            <a:cxnSpLocks/>
          </p:cNvCxnSpPr>
          <p:nvPr/>
        </p:nvCxnSpPr>
        <p:spPr>
          <a:xfrm>
            <a:off x="8041064" y="5321358"/>
            <a:ext cx="483769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81CE1AD-B898-919E-9E8A-128CC081D2F9}"/>
              </a:ext>
            </a:extLst>
          </p:cNvPr>
          <p:cNvSpPr/>
          <p:nvPr/>
        </p:nvSpPr>
        <p:spPr>
          <a:xfrm>
            <a:off x="841248" y="128016"/>
            <a:ext cx="9747500" cy="2493523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DE22E58-7032-5C1F-E5E3-F073138A80F0}"/>
              </a:ext>
            </a:extLst>
          </p:cNvPr>
          <p:cNvSpPr/>
          <p:nvPr/>
        </p:nvSpPr>
        <p:spPr>
          <a:xfrm>
            <a:off x="841248" y="4228971"/>
            <a:ext cx="9747500" cy="2493523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E32305-C33E-97BB-D3AA-486230EFD231}"/>
              </a:ext>
            </a:extLst>
          </p:cNvPr>
          <p:cNvSpPr txBox="1"/>
          <p:nvPr/>
        </p:nvSpPr>
        <p:spPr>
          <a:xfrm>
            <a:off x="986098" y="195862"/>
            <a:ext cx="556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Local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D7A0FF-5918-442E-89A7-F15550E8FAE7}"/>
              </a:ext>
            </a:extLst>
          </p:cNvPr>
          <p:cNvSpPr txBox="1"/>
          <p:nvPr/>
        </p:nvSpPr>
        <p:spPr>
          <a:xfrm>
            <a:off x="986097" y="4313216"/>
            <a:ext cx="984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AWS Cloud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94E391-72BE-157E-4DC2-CDBF59AA7D66}"/>
              </a:ext>
            </a:extLst>
          </p:cNvPr>
          <p:cNvSpPr txBox="1"/>
          <p:nvPr/>
        </p:nvSpPr>
        <p:spPr>
          <a:xfrm>
            <a:off x="1323146" y="6153145"/>
            <a:ext cx="10550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/>
              <a:t>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/>
              <a:t>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/>
              <a:t>Transformers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77383D-E753-7CE8-E867-86B8B88C6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380" y="4829330"/>
            <a:ext cx="989853" cy="1184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027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42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Vinicius Mota</dc:creator>
  <cp:lastModifiedBy>Vinicius Mota</cp:lastModifiedBy>
  <cp:revision>5</cp:revision>
  <dcterms:created xsi:type="dcterms:W3CDTF">2022-11-13T00:20:54Z</dcterms:created>
  <dcterms:modified xsi:type="dcterms:W3CDTF">2022-11-13T00:33:10Z</dcterms:modified>
</cp:coreProperties>
</file>