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300-AD4E-1B16-3689-615167AC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F5-BEB3-5B01-153B-0C188C20C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BFBB-0EE2-EDBD-EBD1-F46B7A31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3C44-8489-8D17-4DB3-0EF6630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3DBA-3E23-07B7-E700-692128C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A99-1553-C263-1B17-A4047CD7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41DD3-5ADE-756D-2D69-06559049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9466-F615-23F1-480C-DADF8C36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4BB1-2B35-8CCD-F910-740132EA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012C-BE32-CABC-DE08-9BE6914F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D153A-1DBE-0A79-4A59-B7ACCC1B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D7BBD-2D96-BF28-DA1E-5E3C2C77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6A10-B846-CC53-067C-C0B1116C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558F-8C3E-475A-E53C-CBA24B2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F6F3-5930-4F1C-6AD9-80E6A506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21DD-1A8D-EC7A-E022-815C97B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EC74-7533-BA55-E203-148CC9E9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EDF4-7011-BB22-B289-B568E5CB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9BC9-6C2B-4DA9-2FAD-87355D8F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ED96-2A1C-0C7C-E107-A7757950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585C-DF15-CD55-2F2F-C243E90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A7EC-6C8E-CAAB-892A-01F8EF3C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D713-0C11-FCBC-ED57-4932182F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F000-B1A6-0379-D8C6-CE36DB51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CC29-C2ED-EB1E-B28D-F846E55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3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479-CEF3-AFCD-F246-E1B504DA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525C-76EE-2D20-E993-731AAD28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3533-6D32-1844-E127-7EB6DA7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8A1A-4520-C777-A4CC-1D1D4329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151C-4245-49D1-BD6A-630B82F9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92C1-2957-399C-0CAC-306FD5B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2E5-6074-9BAD-040A-EE5A8EF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9AF4-218A-607D-F6F2-3AAF2708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495C-B8A1-C1DD-423D-A6FE2CFE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1EB09-9B58-D1FC-0C0C-8F8D1A85B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9C4E8-0B3F-1FEE-56D1-AA3F53973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7D7B9-0B15-8E60-CCAB-AC151657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53B0-1174-CED4-1B9B-83609063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26056-2F38-C984-C6BF-FC9A9A75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6AD4-1E13-5B0F-5497-274C3C60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FF41-72BB-6608-686C-6F48601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0C76-733C-7A92-CA56-3B3F0DDB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E209C-FAAC-EB42-E82C-31B1E2E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C764-EEE9-3EE4-E8BA-31AC286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E26-06B0-92F2-5E9C-5A0517E4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BBE8-B521-EAED-2106-113F81B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260C-54AC-013F-4472-AA528B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4DF0-F1C3-6A95-308E-0BFE379D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2A63C-A8DE-3DDB-990D-A6B760648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374B-E951-7A49-5F00-924DE750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A145-FC4B-9212-FDED-75C4349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79520-9632-A60C-CBF4-AEDDC35B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0D16-CD87-AB56-3806-A2CD16F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7A884-AB7C-3693-5297-E5AD8F803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00FB-CA64-CC76-2F95-C0EABDAFD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5473-F263-A61D-A2DC-B54ED78C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176F-8AC2-976F-447C-BFC6CAC5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837-8B0A-3BF3-EBEA-3C86AAC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6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CD56D-93EE-F138-D429-138B5DA2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CA1B-F678-405E-150E-64A5D8FD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980B-C131-287B-BD0F-06A1347F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E517-574B-40CE-97B2-7EF6E974D37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7E5-F542-5808-9BB5-0CEC142B5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0DA1-F211-44FD-E650-CD20EB739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sv - Free interface icons">
            <a:extLst>
              <a:ext uri="{FF2B5EF4-FFF2-40B4-BE49-F238E27FC236}">
                <a16:creationId xmlns:a16="http://schemas.microsoft.com/office/drawing/2014/main" id="{A8D20F1E-A24B-8763-407E-4EFEFFC7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29" y="449765"/>
            <a:ext cx="1263650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ws ec2&quot; Icon - Download for free – Iconduck">
            <a:extLst>
              <a:ext uri="{FF2B5EF4-FFF2-40B4-BE49-F238E27FC236}">
                <a16:creationId xmlns:a16="http://schemas.microsoft.com/office/drawing/2014/main" id="{335D87D4-0173-BA16-B701-DCD9EEF0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99" y="4829331"/>
            <a:ext cx="928979" cy="11318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C18A5BA-73A8-AF80-3D86-4CDA5574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90" y="513572"/>
            <a:ext cx="1084213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PostgreSQL – Wikipédia, a enciclopédia livre">
            <a:extLst>
              <a:ext uri="{FF2B5EF4-FFF2-40B4-BE49-F238E27FC236}">
                <a16:creationId xmlns:a16="http://schemas.microsoft.com/office/drawing/2014/main" id="{F1017140-BBE1-FA76-90FA-F61B90A6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80" y="4829331"/>
            <a:ext cx="1095829" cy="1131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5ED9546-4EBC-FDE4-FD29-14B01933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76" y="596630"/>
            <a:ext cx="1223703" cy="1224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Logotipo do github - ícones de mídia social grátis">
            <a:extLst>
              <a:ext uri="{FF2B5EF4-FFF2-40B4-BE49-F238E27FC236}">
                <a16:creationId xmlns:a16="http://schemas.microsoft.com/office/drawing/2014/main" id="{F8B065B4-DD42-4AE6-FB3A-6040375D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65" y="2971411"/>
            <a:ext cx="636097" cy="6360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Press and Media Resources - Docker">
            <a:extLst>
              <a:ext uri="{FF2B5EF4-FFF2-40B4-BE49-F238E27FC236}">
                <a16:creationId xmlns:a16="http://schemas.microsoft.com/office/drawing/2014/main" id="{E90F41CD-24A6-C472-3664-0B77C897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18" y="4394761"/>
            <a:ext cx="553116" cy="39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2C01B2-CE40-75C1-637A-F736235AD65B}"/>
              </a:ext>
            </a:extLst>
          </p:cNvPr>
          <p:cNvSpPr txBox="1"/>
          <p:nvPr/>
        </p:nvSpPr>
        <p:spPr>
          <a:xfrm>
            <a:off x="2074368" y="1959734"/>
            <a:ext cx="834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CSV data		Jupyter Notebook		SQLite		RShiny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312A4-BC93-A8FF-9DF9-DF6D59C61E23}"/>
              </a:ext>
            </a:extLst>
          </p:cNvPr>
          <p:cNvSpPr txBox="1"/>
          <p:nvPr/>
        </p:nvSpPr>
        <p:spPr>
          <a:xfrm>
            <a:off x="1762584" y="6010109"/>
            <a:ext cx="89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AWS S3 (Storage)	      AWS EC2 (Server)          AWS RDS/PostgreSQL          RShiny 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039DE-0D67-0504-1988-D71C0D0458FE}"/>
              </a:ext>
            </a:extLst>
          </p:cNvPr>
          <p:cNvSpPr txBox="1"/>
          <p:nvPr/>
        </p:nvSpPr>
        <p:spPr>
          <a:xfrm>
            <a:off x="9083544" y="4313216"/>
            <a:ext cx="10550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Web App Containerized</a:t>
            </a:r>
          </a:p>
          <a:p>
            <a:r>
              <a:rPr lang="pt-BR" sz="1050" dirty="0"/>
              <a:t>with Docker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DAE98-73D6-BB6D-5DB7-75383F1E9B2E}"/>
              </a:ext>
            </a:extLst>
          </p:cNvPr>
          <p:cNvSpPr txBox="1"/>
          <p:nvPr/>
        </p:nvSpPr>
        <p:spPr>
          <a:xfrm>
            <a:off x="4350790" y="36858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31143-A0A2-3701-E725-4A9CB3F5674E}"/>
              </a:ext>
            </a:extLst>
          </p:cNvPr>
          <p:cNvCxnSpPr>
            <a:cxnSpLocks/>
          </p:cNvCxnSpPr>
          <p:nvPr/>
        </p:nvCxnSpPr>
        <p:spPr>
          <a:xfrm>
            <a:off x="3407167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D48AD8-7B00-4A45-A13F-1A160C5EE1BE}"/>
              </a:ext>
            </a:extLst>
          </p:cNvPr>
          <p:cNvCxnSpPr>
            <a:cxnSpLocks/>
          </p:cNvCxnSpPr>
          <p:nvPr/>
        </p:nvCxnSpPr>
        <p:spPr>
          <a:xfrm>
            <a:off x="5721691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F7AE86-F682-41A2-60A4-8598E6A130E5}"/>
              </a:ext>
            </a:extLst>
          </p:cNvPr>
          <p:cNvCxnSpPr>
            <a:cxnSpLocks/>
          </p:cNvCxnSpPr>
          <p:nvPr/>
        </p:nvCxnSpPr>
        <p:spPr>
          <a:xfrm>
            <a:off x="7908640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7C71A-1793-28D9-0B4A-D93EE69F6BE5}"/>
              </a:ext>
            </a:extLst>
          </p:cNvPr>
          <p:cNvCxnSpPr>
            <a:cxnSpLocks/>
          </p:cNvCxnSpPr>
          <p:nvPr/>
        </p:nvCxnSpPr>
        <p:spPr>
          <a:xfrm>
            <a:off x="4805014" y="2416017"/>
            <a:ext cx="0" cy="5160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7AF06-C6A5-6A87-00D8-D02517927411}"/>
              </a:ext>
            </a:extLst>
          </p:cNvPr>
          <p:cNvCxnSpPr>
            <a:cxnSpLocks/>
          </p:cNvCxnSpPr>
          <p:nvPr/>
        </p:nvCxnSpPr>
        <p:spPr>
          <a:xfrm>
            <a:off x="4805014" y="4055189"/>
            <a:ext cx="0" cy="5160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DE53E-3916-DABD-7290-52E77430863F}"/>
              </a:ext>
            </a:extLst>
          </p:cNvPr>
          <p:cNvCxnSpPr>
            <a:cxnSpLocks/>
          </p:cNvCxnSpPr>
          <p:nvPr/>
        </p:nvCxnSpPr>
        <p:spPr>
          <a:xfrm>
            <a:off x="3539591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31CD01-9987-6111-A434-14692DC5F6E5}"/>
              </a:ext>
            </a:extLst>
          </p:cNvPr>
          <p:cNvCxnSpPr>
            <a:cxnSpLocks/>
          </p:cNvCxnSpPr>
          <p:nvPr/>
        </p:nvCxnSpPr>
        <p:spPr>
          <a:xfrm>
            <a:off x="5854115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76140D-09E7-C063-2863-59AC62E6289B}"/>
              </a:ext>
            </a:extLst>
          </p:cNvPr>
          <p:cNvCxnSpPr>
            <a:cxnSpLocks/>
          </p:cNvCxnSpPr>
          <p:nvPr/>
        </p:nvCxnSpPr>
        <p:spPr>
          <a:xfrm>
            <a:off x="8041064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1CE1AD-B898-919E-9E8A-128CC081D2F9}"/>
              </a:ext>
            </a:extLst>
          </p:cNvPr>
          <p:cNvSpPr/>
          <p:nvPr/>
        </p:nvSpPr>
        <p:spPr>
          <a:xfrm>
            <a:off x="841248" y="128016"/>
            <a:ext cx="9747500" cy="24935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E22E58-7032-5C1F-E5E3-F073138A80F0}"/>
              </a:ext>
            </a:extLst>
          </p:cNvPr>
          <p:cNvSpPr/>
          <p:nvPr/>
        </p:nvSpPr>
        <p:spPr>
          <a:xfrm>
            <a:off x="841248" y="4228971"/>
            <a:ext cx="9747500" cy="24935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32305-C33E-97BB-D3AA-486230EFD231}"/>
              </a:ext>
            </a:extLst>
          </p:cNvPr>
          <p:cNvSpPr txBox="1"/>
          <p:nvPr/>
        </p:nvSpPr>
        <p:spPr>
          <a:xfrm>
            <a:off x="986098" y="195862"/>
            <a:ext cx="55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7A0FF-5918-442E-89A7-F15550E8FAE7}"/>
              </a:ext>
            </a:extLst>
          </p:cNvPr>
          <p:cNvSpPr txBox="1"/>
          <p:nvPr/>
        </p:nvSpPr>
        <p:spPr>
          <a:xfrm>
            <a:off x="986097" y="4313216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AWS Cloud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4E391-72BE-157E-4DC2-CDBF59AA7D66}"/>
              </a:ext>
            </a:extLst>
          </p:cNvPr>
          <p:cNvSpPr txBox="1"/>
          <p:nvPr/>
        </p:nvSpPr>
        <p:spPr>
          <a:xfrm>
            <a:off x="1323146" y="6153145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Transformers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77383D-E753-7CE8-E867-86B8B88C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80" y="4829330"/>
            <a:ext cx="989853" cy="118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hiny | Data Visualization Using Shiny App In R">
            <a:extLst>
              <a:ext uri="{FF2B5EF4-FFF2-40B4-BE49-F238E27FC236}">
                <a16:creationId xmlns:a16="http://schemas.microsoft.com/office/drawing/2014/main" id="{255B68E2-1B3E-4AEE-A0C0-8F7EB29F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976" y="786786"/>
            <a:ext cx="1445288" cy="9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hiny | Data Visualization Using Shiny App In R">
            <a:extLst>
              <a:ext uri="{FF2B5EF4-FFF2-40B4-BE49-F238E27FC236}">
                <a16:creationId xmlns:a16="http://schemas.microsoft.com/office/drawing/2014/main" id="{F1E67658-12FA-11A1-94B4-2F9AF26B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2" y="4957212"/>
            <a:ext cx="1445288" cy="9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2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Mota</dc:creator>
  <cp:lastModifiedBy>Vinicius Mota</cp:lastModifiedBy>
  <cp:revision>6</cp:revision>
  <dcterms:created xsi:type="dcterms:W3CDTF">2022-11-13T00:20:54Z</dcterms:created>
  <dcterms:modified xsi:type="dcterms:W3CDTF">2023-07-19T22:17:42Z</dcterms:modified>
</cp:coreProperties>
</file>