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D08-4B76-40BC-99D7-F96F13B94C0D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7DE8-9856-4A8A-A50C-7A3907007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50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D08-4B76-40BC-99D7-F96F13B94C0D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7DE8-9856-4A8A-A50C-7A3907007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44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D08-4B76-40BC-99D7-F96F13B94C0D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7DE8-9856-4A8A-A50C-7A3907007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040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D08-4B76-40BC-99D7-F96F13B94C0D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7DE8-9856-4A8A-A50C-7A39070074C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442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D08-4B76-40BC-99D7-F96F13B94C0D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7DE8-9856-4A8A-A50C-7A3907007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77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D08-4B76-40BC-99D7-F96F13B94C0D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7DE8-9856-4A8A-A50C-7A3907007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84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D08-4B76-40BC-99D7-F96F13B94C0D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7DE8-9856-4A8A-A50C-7A3907007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351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D08-4B76-40BC-99D7-F96F13B94C0D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7DE8-9856-4A8A-A50C-7A3907007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169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D08-4B76-40BC-99D7-F96F13B94C0D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7DE8-9856-4A8A-A50C-7A3907007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55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D08-4B76-40BC-99D7-F96F13B94C0D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7DE8-9856-4A8A-A50C-7A3907007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08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D08-4B76-40BC-99D7-F96F13B94C0D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7DE8-9856-4A8A-A50C-7A3907007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33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D08-4B76-40BC-99D7-F96F13B94C0D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7DE8-9856-4A8A-A50C-7A3907007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13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D08-4B76-40BC-99D7-F96F13B94C0D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7DE8-9856-4A8A-A50C-7A3907007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8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D08-4B76-40BC-99D7-F96F13B94C0D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7DE8-9856-4A8A-A50C-7A3907007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06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D08-4B76-40BC-99D7-F96F13B94C0D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7DE8-9856-4A8A-A50C-7A3907007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78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D08-4B76-40BC-99D7-F96F13B94C0D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7DE8-9856-4A8A-A50C-7A3907007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73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D08-4B76-40BC-99D7-F96F13B94C0D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7DE8-9856-4A8A-A50C-7A3907007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9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F345D08-4B76-40BC-99D7-F96F13B94C0D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0067DE8-9856-4A8A-A50C-7A3907007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49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49E1B-805B-616B-E069-77838E23D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332" y="719691"/>
            <a:ext cx="9144000" cy="2387600"/>
          </a:xfrm>
        </p:spPr>
        <p:txBody>
          <a:bodyPr/>
          <a:lstStyle/>
          <a:p>
            <a:pPr algn="ctr"/>
            <a:r>
              <a:rPr lang="pt-BR" sz="8000" dirty="0"/>
              <a:t>Apresentação</a:t>
            </a:r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C70533-ED3C-FDC4-4A52-F7ED3D810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2019" y="2847087"/>
            <a:ext cx="9144000" cy="754025"/>
          </a:xfrm>
        </p:spPr>
        <p:txBody>
          <a:bodyPr>
            <a:normAutofit fontScale="70000" lnSpcReduction="20000"/>
          </a:bodyPr>
          <a:lstStyle/>
          <a:p>
            <a:r>
              <a:rPr lang="pt-BR" b="1" u="sng" dirty="0"/>
              <a:t>Projeto Game Mania</a:t>
            </a:r>
          </a:p>
          <a:p>
            <a:r>
              <a:rPr lang="pt-BR" b="1" u="sng" dirty="0"/>
              <a:t>Desenvolvido por: Vinicius Lima</a:t>
            </a:r>
          </a:p>
        </p:txBody>
      </p:sp>
    </p:spTree>
    <p:extLst>
      <p:ext uri="{BB962C8B-B14F-4D97-AF65-F5344CB8AC3E}">
        <p14:creationId xmlns:p14="http://schemas.microsoft.com/office/powerpoint/2010/main" val="94746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3AB59EF-3F0D-3585-2ACB-37462B6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B91EBB1-1A11-3B7A-BEDD-FFBD45F7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Trata-se de plataforma web para a venda de produtos aos consumidores do mercado gamer e tech.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As escolhas das cores e modelos visuais foram realizadas a partir do mapeamento de requisitos solicitados pelo cliente.</a:t>
            </a:r>
          </a:p>
          <a:p>
            <a:endParaRPr lang="pt-BR" dirty="0"/>
          </a:p>
          <a:p>
            <a:r>
              <a:rPr lang="pt-BR" dirty="0"/>
              <a:t>Um logo também foi desenvolvido para auxiliar a consolidação de identidade visual da marca.</a:t>
            </a:r>
          </a:p>
        </p:txBody>
      </p:sp>
    </p:spTree>
    <p:extLst>
      <p:ext uri="{BB962C8B-B14F-4D97-AF65-F5344CB8AC3E}">
        <p14:creationId xmlns:p14="http://schemas.microsoft.com/office/powerpoint/2010/main" val="48261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E4E9-CAB9-1A8A-3F2B-7EC81C25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Login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9360B2B-7FF5-3796-20E8-BAC4056AE1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3878" y="2348917"/>
            <a:ext cx="5521335" cy="3031896"/>
          </a:xfr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EAB0C1-E0BE-9492-AD89-942A2C26A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7285" y="1837189"/>
            <a:ext cx="5033960" cy="384215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dirty="0"/>
              <a:t>O site possui inicialmente uma tela de Login que consiste de uma </a:t>
            </a:r>
            <a:r>
              <a:rPr lang="pt-BR" i="1" dirty="0"/>
              <a:t>box, </a:t>
            </a:r>
            <a:r>
              <a:rPr lang="pt-BR" dirty="0"/>
              <a:t>caixa de conteúdo que solicita Usuário e Senha para acesso.</a:t>
            </a:r>
          </a:p>
          <a:p>
            <a:pPr algn="ctr"/>
            <a:r>
              <a:rPr lang="pt-BR" dirty="0"/>
              <a:t>Ao fundo da tela de Login, encontra-se a logo da empresa Game Mania.</a:t>
            </a:r>
          </a:p>
          <a:p>
            <a:pPr algn="ctr"/>
            <a:r>
              <a:rPr lang="pt-BR" dirty="0"/>
              <a:t>À esquerda da tela está alocado um carrossel que demonstra os produtos em ofertas. 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48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6D928-5E89-BAF5-77E8-51DC50DB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Tela de Formulário-Cadastro de Clientes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479ECEF-6EEF-8DB9-6CAF-ED158F8F48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6659" y="2306972"/>
            <a:ext cx="5097160" cy="2629671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164C50-69B7-BB8B-D25B-9BFFBD1F6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9840" y="2306972"/>
            <a:ext cx="5033960" cy="3254929"/>
          </a:xfrm>
        </p:spPr>
        <p:txBody>
          <a:bodyPr/>
          <a:lstStyle/>
          <a:p>
            <a:r>
              <a:rPr lang="pt-BR" dirty="0"/>
              <a:t>Caso o usuário não possua cadastro, ao clicar no link </a:t>
            </a:r>
            <a:r>
              <a:rPr lang="pt-BR" i="1" dirty="0"/>
              <a:t>Não possuo Cadastro </a:t>
            </a:r>
            <a:r>
              <a:rPr lang="pt-BR" dirty="0"/>
              <a:t>, ele é direcionado a realizar seu cadastro no site Game Mania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68326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3CFFB-64D5-73A4-3C04-4CAF759CE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Tela de Formulário-Cadastro de Clientes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BCBBEE1-D2F3-BE00-5307-62850C549C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1660" y="1230562"/>
            <a:ext cx="4659239" cy="2745820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FF852B-D699-7B09-13F0-9F6EFE1C0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5616" y="1306063"/>
            <a:ext cx="5033960" cy="4541619"/>
          </a:xfrm>
        </p:spPr>
        <p:txBody>
          <a:bodyPr>
            <a:normAutofit/>
          </a:bodyPr>
          <a:lstStyle/>
          <a:p>
            <a:r>
              <a:rPr lang="pt-BR" dirty="0"/>
              <a:t>Através da linguagem de programação Javascript é possível estabelecer uma lógica para verificação de senhas e alertas aos usuário, transmitindo uma experiência mais completa.</a:t>
            </a:r>
          </a:p>
          <a:p>
            <a:r>
              <a:rPr lang="pt-BR" dirty="0"/>
              <a:t>Quando a senha é cadastrada corretamente o site informa o sucesso da ação.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8D8D695-AE0A-F4B4-E8EC-E5BA261BE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60" y="4117317"/>
            <a:ext cx="4659239" cy="25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7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46BB5-5493-A91C-C1E9-C488C97B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Tela Principal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2FA9E41-64A7-862A-C898-E21946910F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766" y="1946246"/>
            <a:ext cx="5579233" cy="3540154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E0459E-E0D8-3CF6-A6BF-F810970FA2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 tela principal faz uso de aplicações HTML, CSS e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O tópico acima é destinado ao  banner de produto em promoção</a:t>
            </a:r>
          </a:p>
          <a:p>
            <a:r>
              <a:rPr lang="pt-BR" dirty="0"/>
              <a:t>Além disso, verifica-se uma barra de buscam, ícones para as redes sociais da empresas e uma tabela com demais produtos do portfólio da empresa</a:t>
            </a:r>
          </a:p>
        </p:txBody>
      </p:sp>
    </p:spTree>
    <p:extLst>
      <p:ext uri="{BB962C8B-B14F-4D97-AF65-F5344CB8AC3E}">
        <p14:creationId xmlns:p14="http://schemas.microsoft.com/office/powerpoint/2010/main" val="21095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E6128-3297-F68B-503F-CD5D64AE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Principal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2A217E7-610D-516C-E9F4-F70A20135A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7723" y="1825625"/>
            <a:ext cx="5024438" cy="3090324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10BB24-672A-9A32-1809-30AB408FB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9841" y="1997089"/>
            <a:ext cx="5033960" cy="2863821"/>
          </a:xfrm>
        </p:spPr>
        <p:txBody>
          <a:bodyPr/>
          <a:lstStyle/>
          <a:p>
            <a:r>
              <a:rPr lang="pt-BR" dirty="0"/>
              <a:t>Ao rolar a página o usuário verá ainda mais ofertas através de um container com modelo carrossel dos produtos em ofertas .</a:t>
            </a:r>
          </a:p>
        </p:txBody>
      </p:sp>
    </p:spTree>
    <p:extLst>
      <p:ext uri="{BB962C8B-B14F-4D97-AF65-F5344CB8AC3E}">
        <p14:creationId xmlns:p14="http://schemas.microsoft.com/office/powerpoint/2010/main" val="93949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27FC7-0C97-BACB-0A47-3DB2CD77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Principal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B909E1B-B70F-B9E9-6875-37A6B955C1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0775" y="2845700"/>
            <a:ext cx="5024438" cy="2311188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ECA1BC-6392-BBDE-1BF2-74149A98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7620" y="2446410"/>
            <a:ext cx="5033960" cy="2788320"/>
          </a:xfrm>
        </p:spPr>
        <p:txBody>
          <a:bodyPr/>
          <a:lstStyle/>
          <a:p>
            <a:r>
              <a:rPr lang="pt-BR" dirty="0"/>
              <a:t>Em conformidade com os protótipos de telas apresentados, a tela principal da plataforma também possuirá depoimentos de clientes e um rodapé final com dados de contatos da empresa.</a:t>
            </a:r>
          </a:p>
        </p:txBody>
      </p:sp>
    </p:spTree>
    <p:extLst>
      <p:ext uri="{BB962C8B-B14F-4D97-AF65-F5344CB8AC3E}">
        <p14:creationId xmlns:p14="http://schemas.microsoft.com/office/powerpoint/2010/main" val="333598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9215D-73B2-E0B4-BB6D-870A554E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Responsividade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34DC3CE-B1DE-C3C9-D633-3821DD7C16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346" y="1983064"/>
            <a:ext cx="2684025" cy="3009824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AF4EC7-28C1-ADA8-B62C-14CA840C3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Afim de atender critérios previamente estabelecidos, alguns componentes da plataforma devem possuir a capacidade de se conformar com tamanho de telas de dispositivos diferentes como tabletes, smartphones e desktops.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2F2C9D3-A3C2-FDC4-A5DE-B028EF77F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505" y="1983064"/>
            <a:ext cx="2615201" cy="30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76780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29</TotalTime>
  <Words>335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Corbel</vt:lpstr>
      <vt:lpstr>Profundidade</vt:lpstr>
      <vt:lpstr>Apresentação </vt:lpstr>
      <vt:lpstr>Introdução</vt:lpstr>
      <vt:lpstr>Tela de Login </vt:lpstr>
      <vt:lpstr>Tela de Formulário-Cadastro de Clientes</vt:lpstr>
      <vt:lpstr>Tela de Formulário-Cadastro de Clientes</vt:lpstr>
      <vt:lpstr>Tela Principal</vt:lpstr>
      <vt:lpstr>Tela Principal</vt:lpstr>
      <vt:lpstr>Tela Principal</vt:lpstr>
      <vt:lpstr>Responsividade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</dc:title>
  <dc:creator>Vinicius Lima</dc:creator>
  <cp:lastModifiedBy>Vinicius Lima</cp:lastModifiedBy>
  <cp:revision>2</cp:revision>
  <dcterms:created xsi:type="dcterms:W3CDTF">2022-09-27T12:51:14Z</dcterms:created>
  <dcterms:modified xsi:type="dcterms:W3CDTF">2022-09-27T13:21:14Z</dcterms:modified>
</cp:coreProperties>
</file>