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5562600" cy="108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234"/>
    <a:srgbClr val="FCA558"/>
    <a:srgbClr val="346844"/>
    <a:srgbClr val="FEB8CD"/>
    <a:srgbClr val="5F539D"/>
    <a:srgbClr val="18C6D8"/>
    <a:srgbClr val="FFFF01"/>
    <a:srgbClr val="34BCB9"/>
    <a:srgbClr val="203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 autoAdjust="0"/>
  </p:normalViewPr>
  <p:slideViewPr>
    <p:cSldViewPr snapToGrid="0">
      <p:cViewPr varScale="1">
        <p:scale>
          <a:sx n="182" d="100"/>
          <a:sy n="182" d="100"/>
        </p:scale>
        <p:origin x="150" y="1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1DC7A-DB47-468C-B6DF-5DFDE303388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75163" y="1143000"/>
            <a:ext cx="15808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65C4-80E3-4E77-A162-C079E6D9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193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386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581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774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5968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161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354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549" algn="l" defTabSz="518386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5163" y="1143000"/>
            <a:ext cx="15808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865C4-80E3-4E77-A162-C079E6D99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8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177707"/>
            <a:ext cx="4171950" cy="378037"/>
          </a:xfrm>
        </p:spPr>
        <p:txBody>
          <a:bodyPr anchor="b"/>
          <a:lstStyle>
            <a:lvl1pPr algn="ctr">
              <a:defRPr sz="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570323"/>
            <a:ext cx="4171950" cy="262162"/>
          </a:xfrm>
        </p:spPr>
        <p:txBody>
          <a:bodyPr/>
          <a:lstStyle>
            <a:lvl1pPr marL="0" indent="0" algn="ctr">
              <a:buNone/>
              <a:defRPr sz="380"/>
            </a:lvl1pPr>
            <a:lvl2pPr marL="72375" indent="0" algn="ctr">
              <a:buNone/>
              <a:defRPr sz="317"/>
            </a:lvl2pPr>
            <a:lvl3pPr marL="144750" indent="0" algn="ctr">
              <a:buNone/>
              <a:defRPr sz="285"/>
            </a:lvl3pPr>
            <a:lvl4pPr marL="217124" indent="0" algn="ctr">
              <a:buNone/>
              <a:defRPr sz="253"/>
            </a:lvl4pPr>
            <a:lvl5pPr marL="289499" indent="0" algn="ctr">
              <a:buNone/>
              <a:defRPr sz="253"/>
            </a:lvl5pPr>
            <a:lvl6pPr marL="361874" indent="0" algn="ctr">
              <a:buNone/>
              <a:defRPr sz="253"/>
            </a:lvl6pPr>
            <a:lvl7pPr marL="434249" indent="0" algn="ctr">
              <a:buNone/>
              <a:defRPr sz="253"/>
            </a:lvl7pPr>
            <a:lvl8pPr marL="506623" indent="0" algn="ctr">
              <a:buNone/>
              <a:defRPr sz="253"/>
            </a:lvl8pPr>
            <a:lvl9pPr marL="578998" indent="0" algn="ctr">
              <a:buNone/>
              <a:defRPr sz="2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0735" y="57811"/>
            <a:ext cx="1199436" cy="9202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429" y="57811"/>
            <a:ext cx="3528774" cy="920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31" y="270709"/>
            <a:ext cx="4797743" cy="451683"/>
          </a:xfrm>
        </p:spPr>
        <p:txBody>
          <a:bodyPr anchor="b"/>
          <a:lstStyle>
            <a:lvl1pPr>
              <a:defRPr sz="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31" y="726665"/>
            <a:ext cx="4797743" cy="237530"/>
          </a:xfrm>
        </p:spPr>
        <p:txBody>
          <a:bodyPr/>
          <a:lstStyle>
            <a:lvl1pPr marL="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1pPr>
            <a:lvl2pPr marL="72375" indent="0">
              <a:buNone/>
              <a:defRPr sz="317">
                <a:solidFill>
                  <a:schemeClr val="tx1">
                    <a:tint val="75000"/>
                  </a:schemeClr>
                </a:solidFill>
              </a:defRPr>
            </a:lvl2pPr>
            <a:lvl3pPr marL="144750" indent="0">
              <a:buNone/>
              <a:defRPr sz="285">
                <a:solidFill>
                  <a:schemeClr val="tx1">
                    <a:tint val="75000"/>
                  </a:schemeClr>
                </a:solidFill>
              </a:defRPr>
            </a:lvl3pPr>
            <a:lvl4pPr marL="217124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4pPr>
            <a:lvl5pPr marL="289499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5pPr>
            <a:lvl6pPr marL="361874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6pPr>
            <a:lvl7pPr marL="434249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7pPr>
            <a:lvl8pPr marL="506623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8pPr>
            <a:lvl9pPr marL="578998" indent="0">
              <a:buNone/>
              <a:defRPr sz="2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429" y="289057"/>
            <a:ext cx="2364105" cy="68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6066" y="289057"/>
            <a:ext cx="2364105" cy="688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3" y="57811"/>
            <a:ext cx="4797743" cy="209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154" y="266184"/>
            <a:ext cx="2353240" cy="130453"/>
          </a:xfrm>
        </p:spPr>
        <p:txBody>
          <a:bodyPr anchor="b"/>
          <a:lstStyle>
            <a:lvl1pPr marL="0" indent="0">
              <a:buNone/>
              <a:defRPr sz="380" b="1"/>
            </a:lvl1pPr>
            <a:lvl2pPr marL="72375" indent="0">
              <a:buNone/>
              <a:defRPr sz="317" b="1"/>
            </a:lvl2pPr>
            <a:lvl3pPr marL="144750" indent="0">
              <a:buNone/>
              <a:defRPr sz="285" b="1"/>
            </a:lvl3pPr>
            <a:lvl4pPr marL="217124" indent="0">
              <a:buNone/>
              <a:defRPr sz="253" b="1"/>
            </a:lvl4pPr>
            <a:lvl5pPr marL="289499" indent="0">
              <a:buNone/>
              <a:defRPr sz="253" b="1"/>
            </a:lvl5pPr>
            <a:lvl6pPr marL="361874" indent="0">
              <a:buNone/>
              <a:defRPr sz="253" b="1"/>
            </a:lvl6pPr>
            <a:lvl7pPr marL="434249" indent="0">
              <a:buNone/>
              <a:defRPr sz="253" b="1"/>
            </a:lvl7pPr>
            <a:lvl8pPr marL="506623" indent="0">
              <a:buNone/>
              <a:defRPr sz="253" b="1"/>
            </a:lvl8pPr>
            <a:lvl9pPr marL="578998" indent="0">
              <a:buNone/>
              <a:defRPr sz="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154" y="396637"/>
            <a:ext cx="2353240" cy="58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16066" y="266184"/>
            <a:ext cx="2364830" cy="130453"/>
          </a:xfrm>
        </p:spPr>
        <p:txBody>
          <a:bodyPr anchor="b"/>
          <a:lstStyle>
            <a:lvl1pPr marL="0" indent="0">
              <a:buNone/>
              <a:defRPr sz="380" b="1"/>
            </a:lvl1pPr>
            <a:lvl2pPr marL="72375" indent="0">
              <a:buNone/>
              <a:defRPr sz="317" b="1"/>
            </a:lvl2pPr>
            <a:lvl3pPr marL="144750" indent="0">
              <a:buNone/>
              <a:defRPr sz="285" b="1"/>
            </a:lvl3pPr>
            <a:lvl4pPr marL="217124" indent="0">
              <a:buNone/>
              <a:defRPr sz="253" b="1"/>
            </a:lvl4pPr>
            <a:lvl5pPr marL="289499" indent="0">
              <a:buNone/>
              <a:defRPr sz="253" b="1"/>
            </a:lvl5pPr>
            <a:lvl6pPr marL="361874" indent="0">
              <a:buNone/>
              <a:defRPr sz="253" b="1"/>
            </a:lvl6pPr>
            <a:lvl7pPr marL="434249" indent="0">
              <a:buNone/>
              <a:defRPr sz="253" b="1"/>
            </a:lvl7pPr>
            <a:lvl8pPr marL="506623" indent="0">
              <a:buNone/>
              <a:defRPr sz="253" b="1"/>
            </a:lvl8pPr>
            <a:lvl9pPr marL="578998" indent="0">
              <a:buNone/>
              <a:defRPr sz="2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16066" y="396637"/>
            <a:ext cx="2364830" cy="58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72390"/>
            <a:ext cx="1794083" cy="253365"/>
          </a:xfrm>
        </p:spPr>
        <p:txBody>
          <a:bodyPr anchor="b"/>
          <a:lstStyle>
            <a:lvl1pPr>
              <a:defRPr sz="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0" y="156343"/>
            <a:ext cx="2816066" cy="771657"/>
          </a:xfrm>
        </p:spPr>
        <p:txBody>
          <a:bodyPr/>
          <a:lstStyle>
            <a:lvl1pPr>
              <a:defRPr sz="507"/>
            </a:lvl1pPr>
            <a:lvl2pPr>
              <a:defRPr sz="443"/>
            </a:lvl2pPr>
            <a:lvl3pPr>
              <a:defRPr sz="380"/>
            </a:lvl3pPr>
            <a:lvl4pPr>
              <a:defRPr sz="317"/>
            </a:lvl4pPr>
            <a:lvl5pPr>
              <a:defRPr sz="317"/>
            </a:lvl5pPr>
            <a:lvl6pPr>
              <a:defRPr sz="317"/>
            </a:lvl6pPr>
            <a:lvl7pPr>
              <a:defRPr sz="317"/>
            </a:lvl7pPr>
            <a:lvl8pPr>
              <a:defRPr sz="317"/>
            </a:lvl8pPr>
            <a:lvl9pPr>
              <a:defRPr sz="3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325755"/>
            <a:ext cx="1794083" cy="603501"/>
          </a:xfrm>
        </p:spPr>
        <p:txBody>
          <a:bodyPr/>
          <a:lstStyle>
            <a:lvl1pPr marL="0" indent="0">
              <a:buNone/>
              <a:defRPr sz="253"/>
            </a:lvl1pPr>
            <a:lvl2pPr marL="72375" indent="0">
              <a:buNone/>
              <a:defRPr sz="222"/>
            </a:lvl2pPr>
            <a:lvl3pPr marL="144750" indent="0">
              <a:buNone/>
              <a:defRPr sz="190"/>
            </a:lvl3pPr>
            <a:lvl4pPr marL="217124" indent="0">
              <a:buNone/>
              <a:defRPr sz="158"/>
            </a:lvl4pPr>
            <a:lvl5pPr marL="289499" indent="0">
              <a:buNone/>
              <a:defRPr sz="158"/>
            </a:lvl5pPr>
            <a:lvl6pPr marL="361874" indent="0">
              <a:buNone/>
              <a:defRPr sz="158"/>
            </a:lvl6pPr>
            <a:lvl7pPr marL="434249" indent="0">
              <a:buNone/>
              <a:defRPr sz="158"/>
            </a:lvl7pPr>
            <a:lvl8pPr marL="506623" indent="0">
              <a:buNone/>
              <a:defRPr sz="158"/>
            </a:lvl8pPr>
            <a:lvl9pPr marL="578998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54" y="72390"/>
            <a:ext cx="1794083" cy="253365"/>
          </a:xfrm>
        </p:spPr>
        <p:txBody>
          <a:bodyPr anchor="b"/>
          <a:lstStyle>
            <a:lvl1pPr>
              <a:defRPr sz="5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64830" y="156343"/>
            <a:ext cx="2816066" cy="771657"/>
          </a:xfrm>
        </p:spPr>
        <p:txBody>
          <a:bodyPr anchor="t"/>
          <a:lstStyle>
            <a:lvl1pPr marL="0" indent="0">
              <a:buNone/>
              <a:defRPr sz="507"/>
            </a:lvl1pPr>
            <a:lvl2pPr marL="72375" indent="0">
              <a:buNone/>
              <a:defRPr sz="443"/>
            </a:lvl2pPr>
            <a:lvl3pPr marL="144750" indent="0">
              <a:buNone/>
              <a:defRPr sz="380"/>
            </a:lvl3pPr>
            <a:lvl4pPr marL="217124" indent="0">
              <a:buNone/>
              <a:defRPr sz="317"/>
            </a:lvl4pPr>
            <a:lvl5pPr marL="289499" indent="0">
              <a:buNone/>
              <a:defRPr sz="317"/>
            </a:lvl5pPr>
            <a:lvl6pPr marL="361874" indent="0">
              <a:buNone/>
              <a:defRPr sz="317"/>
            </a:lvl6pPr>
            <a:lvl7pPr marL="434249" indent="0">
              <a:buNone/>
              <a:defRPr sz="317"/>
            </a:lvl7pPr>
            <a:lvl8pPr marL="506623" indent="0">
              <a:buNone/>
              <a:defRPr sz="317"/>
            </a:lvl8pPr>
            <a:lvl9pPr marL="578998" indent="0">
              <a:buNone/>
              <a:defRPr sz="3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154" y="325755"/>
            <a:ext cx="1794083" cy="603501"/>
          </a:xfrm>
        </p:spPr>
        <p:txBody>
          <a:bodyPr/>
          <a:lstStyle>
            <a:lvl1pPr marL="0" indent="0">
              <a:buNone/>
              <a:defRPr sz="253"/>
            </a:lvl1pPr>
            <a:lvl2pPr marL="72375" indent="0">
              <a:buNone/>
              <a:defRPr sz="222"/>
            </a:lvl2pPr>
            <a:lvl3pPr marL="144750" indent="0">
              <a:buNone/>
              <a:defRPr sz="190"/>
            </a:lvl3pPr>
            <a:lvl4pPr marL="217124" indent="0">
              <a:buNone/>
              <a:defRPr sz="158"/>
            </a:lvl4pPr>
            <a:lvl5pPr marL="289499" indent="0">
              <a:buNone/>
              <a:defRPr sz="158"/>
            </a:lvl5pPr>
            <a:lvl6pPr marL="361874" indent="0">
              <a:buNone/>
              <a:defRPr sz="158"/>
            </a:lvl6pPr>
            <a:lvl7pPr marL="434249" indent="0">
              <a:buNone/>
              <a:defRPr sz="158"/>
            </a:lvl7pPr>
            <a:lvl8pPr marL="506623" indent="0">
              <a:buNone/>
              <a:defRPr sz="158"/>
            </a:lvl8pPr>
            <a:lvl9pPr marL="578998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429" y="57811"/>
            <a:ext cx="4797743" cy="209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429" y="289057"/>
            <a:ext cx="4797743" cy="6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429" y="1006422"/>
            <a:ext cx="1251585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631B0-FCC3-4B71-8DFD-8362CA9A755F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2611" y="1006422"/>
            <a:ext cx="1877378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28586" y="1006422"/>
            <a:ext cx="1251585" cy="57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266F-E7D0-446C-B652-0B2540C3D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4750" rtl="0" eaLnBrk="1" latinLnBrk="0" hangingPunct="1">
        <a:lnSpc>
          <a:spcPct val="90000"/>
        </a:lnSpc>
        <a:spcBef>
          <a:spcPct val="0"/>
        </a:spcBef>
        <a:buNone/>
        <a:defRPr sz="6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87" indent="-36187" algn="l" defTabSz="144750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3" kern="1200">
          <a:solidFill>
            <a:schemeClr val="tx1"/>
          </a:solidFill>
          <a:latin typeface="+mn-lt"/>
          <a:ea typeface="+mn-ea"/>
          <a:cs typeface="+mn-cs"/>
        </a:defRPr>
      </a:lvl1pPr>
      <a:lvl2pPr marL="108562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80" kern="1200">
          <a:solidFill>
            <a:schemeClr val="tx1"/>
          </a:solidFill>
          <a:latin typeface="+mn-lt"/>
          <a:ea typeface="+mn-ea"/>
          <a:cs typeface="+mn-cs"/>
        </a:defRPr>
      </a:lvl2pPr>
      <a:lvl3pPr marL="180937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7" kern="1200">
          <a:solidFill>
            <a:schemeClr val="tx1"/>
          </a:solidFill>
          <a:latin typeface="+mn-lt"/>
          <a:ea typeface="+mn-ea"/>
          <a:cs typeface="+mn-cs"/>
        </a:defRPr>
      </a:lvl3pPr>
      <a:lvl4pPr marL="253312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325686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98061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70436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42811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615185" indent="-36187" algn="l" defTabSz="144750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1pPr>
      <a:lvl2pPr marL="72375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2pPr>
      <a:lvl3pPr marL="144750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3pPr>
      <a:lvl4pPr marL="217124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4pPr>
      <a:lvl5pPr marL="289499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5pPr>
      <a:lvl6pPr marL="361874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6pPr>
      <a:lvl7pPr marL="434249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7pPr>
      <a:lvl8pPr marL="506623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8pPr>
      <a:lvl9pPr marL="578998" algn="l" defTabSz="144750" rtl="0" eaLnBrk="1" latinLnBrk="0" hangingPunct="1">
        <a:defRPr sz="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2504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281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9665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2914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F601CE-96B7-4D58-86AC-3A4A6C632FEC}"/>
              </a:ext>
            </a:extLst>
          </p:cNvPr>
          <p:cNvSpPr txBox="1"/>
          <p:nvPr/>
        </p:nvSpPr>
        <p:spPr>
          <a:xfrm>
            <a:off x="2006810" y="2"/>
            <a:ext cx="15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7961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10</Words>
  <Application>Microsoft Office PowerPoint</Application>
  <PresentationFormat>Custom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12</cp:revision>
  <dcterms:created xsi:type="dcterms:W3CDTF">2020-06-09T18:04:45Z</dcterms:created>
  <dcterms:modified xsi:type="dcterms:W3CDTF">2020-06-12T19:32:38Z</dcterms:modified>
</cp:coreProperties>
</file>