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15000" cy="33956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9" autoAdjust="0"/>
    <p:restoredTop sz="94660"/>
  </p:normalViewPr>
  <p:slideViewPr>
    <p:cSldViewPr snapToGrid="0">
      <p:cViewPr varScale="1">
        <p:scale>
          <a:sx n="16" d="100"/>
          <a:sy n="16" d="100"/>
        </p:scale>
        <p:origin x="20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5557256"/>
            <a:ext cx="4857750" cy="11821936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17835091"/>
            <a:ext cx="4286250" cy="819832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1807876"/>
            <a:ext cx="1232297" cy="287766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1807876"/>
            <a:ext cx="3625453" cy="287766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3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8465585"/>
            <a:ext cx="4929188" cy="14125010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22724224"/>
            <a:ext cx="4929188" cy="742800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9039379"/>
            <a:ext cx="2428875" cy="21545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9039379"/>
            <a:ext cx="2428875" cy="21545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1807883"/>
            <a:ext cx="4929188" cy="6563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8324092"/>
            <a:ext cx="2417713" cy="40795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12403601"/>
            <a:ext cx="2417713" cy="18243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8324092"/>
            <a:ext cx="2429619" cy="40795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12403601"/>
            <a:ext cx="2429619" cy="18243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2263775"/>
            <a:ext cx="1843236" cy="7923213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4889132"/>
            <a:ext cx="2893219" cy="2413121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0186988"/>
            <a:ext cx="1843236" cy="18872654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2263775"/>
            <a:ext cx="1843236" cy="7923213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4889132"/>
            <a:ext cx="2893219" cy="2413121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0186988"/>
            <a:ext cx="1843236" cy="18872654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1807883"/>
            <a:ext cx="4929188" cy="656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9039379"/>
            <a:ext cx="4929188" cy="21545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31472768"/>
            <a:ext cx="1285875" cy="1807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2E463-AAFB-40D3-B63F-D4EC5D0EA70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31472768"/>
            <a:ext cx="1928813" cy="1807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31472768"/>
            <a:ext cx="1285875" cy="1807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1F8D-A6C8-497A-B065-4BF73785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7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1</cp:revision>
  <dcterms:created xsi:type="dcterms:W3CDTF">2020-06-05T05:20:21Z</dcterms:created>
  <dcterms:modified xsi:type="dcterms:W3CDTF">2020-06-05T05:27:56Z</dcterms:modified>
</cp:coreProperties>
</file>