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5562600" cy="914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234"/>
    <a:srgbClr val="203578"/>
    <a:srgbClr val="FCA457"/>
    <a:srgbClr val="346744"/>
    <a:srgbClr val="FEB9CF"/>
    <a:srgbClr val="605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>
        <p:scale>
          <a:sx n="150" d="100"/>
          <a:sy n="150" d="100"/>
        </p:scale>
        <p:origin x="-120" y="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5" y="149648"/>
            <a:ext cx="417195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5" y="480272"/>
            <a:ext cx="417195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0735" y="48683"/>
            <a:ext cx="1199436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429" y="48683"/>
            <a:ext cx="3528774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31" y="227965"/>
            <a:ext cx="4797743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31" y="611928"/>
            <a:ext cx="4797743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429" y="243417"/>
            <a:ext cx="2364105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6066" y="243417"/>
            <a:ext cx="2364105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3" y="48683"/>
            <a:ext cx="4797743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154" y="224155"/>
            <a:ext cx="235324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154" y="334010"/>
            <a:ext cx="235324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6066" y="224155"/>
            <a:ext cx="236483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16066" y="334010"/>
            <a:ext cx="236483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5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60960"/>
            <a:ext cx="179408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0" y="131657"/>
            <a:ext cx="2816066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274320"/>
            <a:ext cx="179408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60960"/>
            <a:ext cx="179408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64830" y="131657"/>
            <a:ext cx="2816066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274320"/>
            <a:ext cx="179408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429" y="48683"/>
            <a:ext cx="4797743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429" y="243417"/>
            <a:ext cx="4797743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429" y="847514"/>
            <a:ext cx="125158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AFD49-2911-40A0-8C34-1C3909DA5CA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2611" y="847514"/>
            <a:ext cx="187737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28586" y="847514"/>
            <a:ext cx="125158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298C-2586-44E5-83D1-1DFF3D367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9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57150"/>
            <a:ext cx="2177808" cy="800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57150"/>
            <a:ext cx="2177808" cy="800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-142965"/>
            <a:ext cx="1630680" cy="1200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1" dirty="0">
                <a:latin typeface="Bahnschrift" panose="020B05020402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93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57150"/>
            <a:ext cx="2177808" cy="800100"/>
          </a:xfrm>
          <a:prstGeom prst="rect">
            <a:avLst/>
          </a:prstGeom>
          <a:solidFill>
            <a:srgbClr val="E24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57150"/>
            <a:ext cx="2177808" cy="800100"/>
          </a:xfrm>
          <a:prstGeom prst="rect">
            <a:avLst/>
          </a:prstGeom>
          <a:solidFill>
            <a:srgbClr val="E24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-142965"/>
            <a:ext cx="1630680" cy="1200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1" dirty="0">
                <a:latin typeface="Bahnschrift" panose="020B0502040204020203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6374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57150"/>
            <a:ext cx="2177808" cy="800100"/>
          </a:xfrm>
          <a:prstGeom prst="rect">
            <a:avLst/>
          </a:prstGeom>
          <a:solidFill>
            <a:srgbClr val="203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57150"/>
            <a:ext cx="2177808" cy="800100"/>
          </a:xfrm>
          <a:prstGeom prst="rect">
            <a:avLst/>
          </a:prstGeom>
          <a:solidFill>
            <a:srgbClr val="203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-142965"/>
            <a:ext cx="1630680" cy="1200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1" dirty="0">
                <a:latin typeface="Bahnschrift" panose="020B050204020402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9770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57150"/>
            <a:ext cx="2177808" cy="800100"/>
          </a:xfrm>
          <a:prstGeom prst="rect">
            <a:avLst/>
          </a:prstGeom>
          <a:solidFill>
            <a:srgbClr val="FCA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57150"/>
            <a:ext cx="2177808" cy="800100"/>
          </a:xfrm>
          <a:prstGeom prst="rect">
            <a:avLst/>
          </a:prstGeom>
          <a:solidFill>
            <a:srgbClr val="FCA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-142965"/>
            <a:ext cx="1630680" cy="1200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1" dirty="0">
                <a:latin typeface="Bahnschrift" panose="020B05020402040202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99630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57150"/>
            <a:ext cx="2177808" cy="800100"/>
          </a:xfrm>
          <a:prstGeom prst="rect">
            <a:avLst/>
          </a:prstGeom>
          <a:solidFill>
            <a:srgbClr val="346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57150"/>
            <a:ext cx="2177808" cy="800100"/>
          </a:xfrm>
          <a:prstGeom prst="rect">
            <a:avLst/>
          </a:prstGeom>
          <a:solidFill>
            <a:srgbClr val="346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-142965"/>
            <a:ext cx="1630680" cy="1200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1" dirty="0">
                <a:latin typeface="Bahnschrift" panose="020B0502040204020203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30312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57150"/>
            <a:ext cx="2177808" cy="800100"/>
          </a:xfrm>
          <a:prstGeom prst="rect">
            <a:avLst/>
          </a:prstGeom>
          <a:solidFill>
            <a:srgbClr val="FEB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57150"/>
            <a:ext cx="2177808" cy="800100"/>
          </a:xfrm>
          <a:prstGeom prst="rect">
            <a:avLst/>
          </a:prstGeom>
          <a:solidFill>
            <a:srgbClr val="FEB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-142965"/>
            <a:ext cx="1630680" cy="1200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1" dirty="0">
                <a:latin typeface="Bahnschrift" panose="020B0502040204020203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76444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0EBB1C-E574-4824-8739-E838CE96078D}"/>
              </a:ext>
            </a:extLst>
          </p:cNvPr>
          <p:cNvSpPr/>
          <p:nvPr/>
        </p:nvSpPr>
        <p:spPr>
          <a:xfrm>
            <a:off x="0" y="57150"/>
            <a:ext cx="2177808" cy="800100"/>
          </a:xfrm>
          <a:prstGeom prst="rect">
            <a:avLst/>
          </a:prstGeom>
          <a:solidFill>
            <a:srgbClr val="605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9999D-85F3-4FA3-B90B-6E69F95DB000}"/>
              </a:ext>
            </a:extLst>
          </p:cNvPr>
          <p:cNvSpPr/>
          <p:nvPr/>
        </p:nvSpPr>
        <p:spPr>
          <a:xfrm>
            <a:off x="3384794" y="57150"/>
            <a:ext cx="2177808" cy="800100"/>
          </a:xfrm>
          <a:prstGeom prst="rect">
            <a:avLst/>
          </a:prstGeom>
          <a:solidFill>
            <a:srgbClr val="605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CA72B-F56B-4767-8F95-65783756DAB7}"/>
              </a:ext>
            </a:extLst>
          </p:cNvPr>
          <p:cNvSpPr txBox="1"/>
          <p:nvPr/>
        </p:nvSpPr>
        <p:spPr>
          <a:xfrm>
            <a:off x="1965960" y="-142965"/>
            <a:ext cx="1630680" cy="1200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1" dirty="0">
                <a:latin typeface="Bahnschrift" panose="020B0502040204020203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23590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1</cp:revision>
  <dcterms:created xsi:type="dcterms:W3CDTF">2020-06-05T06:41:19Z</dcterms:created>
  <dcterms:modified xsi:type="dcterms:W3CDTF">2020-06-05T06:49:34Z</dcterms:modified>
</cp:coreProperties>
</file>