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</p:sldIdLst>
  <p:sldSz cx="5562600" cy="1828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203578"/>
    <a:srgbClr val="FCA457"/>
    <a:srgbClr val="346744"/>
    <a:srgbClr val="FEB9CF"/>
    <a:srgbClr val="605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299297"/>
            <a:ext cx="417195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960543"/>
            <a:ext cx="417195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97367"/>
            <a:ext cx="119943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97367"/>
            <a:ext cx="35287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455930"/>
            <a:ext cx="4797743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1223857"/>
            <a:ext cx="4797743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486833"/>
            <a:ext cx="2364105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486833"/>
            <a:ext cx="2364105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97367"/>
            <a:ext cx="4797743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448310"/>
            <a:ext cx="23532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668020"/>
            <a:ext cx="235324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448310"/>
            <a:ext cx="236483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668020"/>
            <a:ext cx="236483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121920"/>
            <a:ext cx="17940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263314"/>
            <a:ext cx="2816066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548640"/>
            <a:ext cx="17940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121920"/>
            <a:ext cx="17940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263314"/>
            <a:ext cx="2816066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548640"/>
            <a:ext cx="17940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97367"/>
            <a:ext cx="4797743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486833"/>
            <a:ext cx="4797743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1695027"/>
            <a:ext cx="125158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1695027"/>
            <a:ext cx="187737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1695027"/>
            <a:ext cx="125158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9735D77-DCD0-47E4-99E5-36C18A2A21D6}"/>
              </a:ext>
            </a:extLst>
          </p:cNvPr>
          <p:cNvSpPr/>
          <p:nvPr/>
        </p:nvSpPr>
        <p:spPr>
          <a:xfrm>
            <a:off x="1084333" y="44507"/>
            <a:ext cx="3406747" cy="1739787"/>
          </a:xfrm>
          <a:prstGeom prst="rightArrow">
            <a:avLst>
              <a:gd name="adj1" fmla="val 38837"/>
              <a:gd name="adj2" fmla="val 8069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1A26A108-37F0-489F-9E56-8C256D9EA19C}"/>
              </a:ext>
            </a:extLst>
          </p:cNvPr>
          <p:cNvSpPr/>
          <p:nvPr/>
        </p:nvSpPr>
        <p:spPr>
          <a:xfrm rot="10800000">
            <a:off x="1084333" y="44507"/>
            <a:ext cx="3406747" cy="1739787"/>
          </a:xfrm>
          <a:prstGeom prst="rightArrow">
            <a:avLst>
              <a:gd name="adj1" fmla="val 38837"/>
              <a:gd name="adj2" fmla="val 8069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3</cp:revision>
  <dcterms:created xsi:type="dcterms:W3CDTF">2020-06-05T06:41:19Z</dcterms:created>
  <dcterms:modified xsi:type="dcterms:W3CDTF">2020-06-05T15:49:46Z</dcterms:modified>
</cp:coreProperties>
</file>