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562100" cy="2171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9" autoAdjust="0"/>
    <p:restoredTop sz="94660"/>
  </p:normalViewPr>
  <p:slideViewPr>
    <p:cSldViewPr snapToGrid="0">
      <p:cViewPr>
        <p:scale>
          <a:sx n="66" d="100"/>
          <a:sy n="66" d="100"/>
        </p:scale>
        <p:origin x="2124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58" y="355415"/>
            <a:ext cx="1327785" cy="756073"/>
          </a:xfrm>
        </p:spPr>
        <p:txBody>
          <a:bodyPr anchor="b"/>
          <a:lstStyle>
            <a:lvl1pPr algn="ctr">
              <a:defRPr sz="10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63" y="1140645"/>
            <a:ext cx="1171575" cy="524325"/>
          </a:xfrm>
        </p:spPr>
        <p:txBody>
          <a:bodyPr/>
          <a:lstStyle>
            <a:lvl1pPr marL="0" indent="0" algn="ctr">
              <a:buNone/>
              <a:defRPr sz="410"/>
            </a:lvl1pPr>
            <a:lvl2pPr marL="78090" indent="0" algn="ctr">
              <a:buNone/>
              <a:defRPr sz="342"/>
            </a:lvl2pPr>
            <a:lvl3pPr marL="156180" indent="0" algn="ctr">
              <a:buNone/>
              <a:defRPr sz="307"/>
            </a:lvl3pPr>
            <a:lvl4pPr marL="234269" indent="0" algn="ctr">
              <a:buNone/>
              <a:defRPr sz="273"/>
            </a:lvl4pPr>
            <a:lvl5pPr marL="312359" indent="0" algn="ctr">
              <a:buNone/>
              <a:defRPr sz="273"/>
            </a:lvl5pPr>
            <a:lvl6pPr marL="390449" indent="0" algn="ctr">
              <a:buNone/>
              <a:defRPr sz="273"/>
            </a:lvl6pPr>
            <a:lvl7pPr marL="468539" indent="0" algn="ctr">
              <a:buNone/>
              <a:defRPr sz="273"/>
            </a:lvl7pPr>
            <a:lvl8pPr marL="546628" indent="0" algn="ctr">
              <a:buNone/>
              <a:defRPr sz="273"/>
            </a:lvl8pPr>
            <a:lvl9pPr marL="624718" indent="0" algn="ctr">
              <a:buNone/>
              <a:defRPr sz="2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6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6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7878" y="115623"/>
            <a:ext cx="336828" cy="18404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395" y="115623"/>
            <a:ext cx="990957" cy="18404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5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6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81" y="541417"/>
            <a:ext cx="1347311" cy="903367"/>
          </a:xfrm>
        </p:spPr>
        <p:txBody>
          <a:bodyPr anchor="b"/>
          <a:lstStyle>
            <a:lvl1pPr>
              <a:defRPr sz="10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81" y="1453331"/>
            <a:ext cx="1347311" cy="475059"/>
          </a:xfrm>
        </p:spPr>
        <p:txBody>
          <a:bodyPr/>
          <a:lstStyle>
            <a:lvl1pPr marL="0" indent="0">
              <a:buNone/>
              <a:defRPr sz="410">
                <a:solidFill>
                  <a:schemeClr val="tx1"/>
                </a:solidFill>
              </a:defRPr>
            </a:lvl1pPr>
            <a:lvl2pPr marL="78090" indent="0">
              <a:buNone/>
              <a:defRPr sz="342">
                <a:solidFill>
                  <a:schemeClr val="tx1">
                    <a:tint val="75000"/>
                  </a:schemeClr>
                </a:solidFill>
              </a:defRPr>
            </a:lvl2pPr>
            <a:lvl3pPr marL="156180" indent="0">
              <a:buNone/>
              <a:defRPr sz="307">
                <a:solidFill>
                  <a:schemeClr val="tx1">
                    <a:tint val="75000"/>
                  </a:schemeClr>
                </a:solidFill>
              </a:defRPr>
            </a:lvl3pPr>
            <a:lvl4pPr marL="234269" indent="0">
              <a:buNone/>
              <a:defRPr sz="273">
                <a:solidFill>
                  <a:schemeClr val="tx1">
                    <a:tint val="75000"/>
                  </a:schemeClr>
                </a:solidFill>
              </a:defRPr>
            </a:lvl4pPr>
            <a:lvl5pPr marL="312359" indent="0">
              <a:buNone/>
              <a:defRPr sz="273">
                <a:solidFill>
                  <a:schemeClr val="tx1">
                    <a:tint val="75000"/>
                  </a:schemeClr>
                </a:solidFill>
              </a:defRPr>
            </a:lvl5pPr>
            <a:lvl6pPr marL="390449" indent="0">
              <a:buNone/>
              <a:defRPr sz="273">
                <a:solidFill>
                  <a:schemeClr val="tx1">
                    <a:tint val="75000"/>
                  </a:schemeClr>
                </a:solidFill>
              </a:defRPr>
            </a:lvl6pPr>
            <a:lvl7pPr marL="468539" indent="0">
              <a:buNone/>
              <a:defRPr sz="273">
                <a:solidFill>
                  <a:schemeClr val="tx1">
                    <a:tint val="75000"/>
                  </a:schemeClr>
                </a:solidFill>
              </a:defRPr>
            </a:lvl7pPr>
            <a:lvl8pPr marL="546628" indent="0">
              <a:buNone/>
              <a:defRPr sz="273">
                <a:solidFill>
                  <a:schemeClr val="tx1">
                    <a:tint val="75000"/>
                  </a:schemeClr>
                </a:solidFill>
              </a:defRPr>
            </a:lvl8pPr>
            <a:lvl9pPr marL="624718" indent="0">
              <a:buNone/>
              <a:defRPr sz="2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2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394" y="578114"/>
            <a:ext cx="663893" cy="1377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813" y="578114"/>
            <a:ext cx="663893" cy="1377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1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98" y="115623"/>
            <a:ext cx="1347311" cy="41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98" y="532369"/>
            <a:ext cx="660841" cy="260905"/>
          </a:xfrm>
        </p:spPr>
        <p:txBody>
          <a:bodyPr anchor="b"/>
          <a:lstStyle>
            <a:lvl1pPr marL="0" indent="0">
              <a:buNone/>
              <a:defRPr sz="410" b="1"/>
            </a:lvl1pPr>
            <a:lvl2pPr marL="78090" indent="0">
              <a:buNone/>
              <a:defRPr sz="342" b="1"/>
            </a:lvl2pPr>
            <a:lvl3pPr marL="156180" indent="0">
              <a:buNone/>
              <a:defRPr sz="307" b="1"/>
            </a:lvl3pPr>
            <a:lvl4pPr marL="234269" indent="0">
              <a:buNone/>
              <a:defRPr sz="273" b="1"/>
            </a:lvl4pPr>
            <a:lvl5pPr marL="312359" indent="0">
              <a:buNone/>
              <a:defRPr sz="273" b="1"/>
            </a:lvl5pPr>
            <a:lvl6pPr marL="390449" indent="0">
              <a:buNone/>
              <a:defRPr sz="273" b="1"/>
            </a:lvl6pPr>
            <a:lvl7pPr marL="468539" indent="0">
              <a:buNone/>
              <a:defRPr sz="273" b="1"/>
            </a:lvl7pPr>
            <a:lvl8pPr marL="546628" indent="0">
              <a:buNone/>
              <a:defRPr sz="273" b="1"/>
            </a:lvl8pPr>
            <a:lvl9pPr marL="624718" indent="0">
              <a:buNone/>
              <a:defRPr sz="2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98" y="793274"/>
            <a:ext cx="660841" cy="11667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0813" y="532369"/>
            <a:ext cx="664096" cy="260905"/>
          </a:xfrm>
        </p:spPr>
        <p:txBody>
          <a:bodyPr anchor="b"/>
          <a:lstStyle>
            <a:lvl1pPr marL="0" indent="0">
              <a:buNone/>
              <a:defRPr sz="410" b="1"/>
            </a:lvl1pPr>
            <a:lvl2pPr marL="78090" indent="0">
              <a:buNone/>
              <a:defRPr sz="342" b="1"/>
            </a:lvl2pPr>
            <a:lvl3pPr marL="156180" indent="0">
              <a:buNone/>
              <a:defRPr sz="307" b="1"/>
            </a:lvl3pPr>
            <a:lvl4pPr marL="234269" indent="0">
              <a:buNone/>
              <a:defRPr sz="273" b="1"/>
            </a:lvl4pPr>
            <a:lvl5pPr marL="312359" indent="0">
              <a:buNone/>
              <a:defRPr sz="273" b="1"/>
            </a:lvl5pPr>
            <a:lvl6pPr marL="390449" indent="0">
              <a:buNone/>
              <a:defRPr sz="273" b="1"/>
            </a:lvl6pPr>
            <a:lvl7pPr marL="468539" indent="0">
              <a:buNone/>
              <a:defRPr sz="273" b="1"/>
            </a:lvl7pPr>
            <a:lvl8pPr marL="546628" indent="0">
              <a:buNone/>
              <a:defRPr sz="273" b="1"/>
            </a:lvl8pPr>
            <a:lvl9pPr marL="624718" indent="0">
              <a:buNone/>
              <a:defRPr sz="2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0813" y="793274"/>
            <a:ext cx="664096" cy="11667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2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3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98" y="144780"/>
            <a:ext cx="503818" cy="506730"/>
          </a:xfrm>
        </p:spPr>
        <p:txBody>
          <a:bodyPr anchor="b"/>
          <a:lstStyle>
            <a:lvl1pPr>
              <a:defRPr sz="5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096" y="312685"/>
            <a:ext cx="790813" cy="1543315"/>
          </a:xfrm>
        </p:spPr>
        <p:txBody>
          <a:bodyPr/>
          <a:lstStyle>
            <a:lvl1pPr>
              <a:defRPr sz="547"/>
            </a:lvl1pPr>
            <a:lvl2pPr>
              <a:defRPr sz="478"/>
            </a:lvl2pPr>
            <a:lvl3pPr>
              <a:defRPr sz="410"/>
            </a:lvl3pPr>
            <a:lvl4pPr>
              <a:defRPr sz="342"/>
            </a:lvl4pPr>
            <a:lvl5pPr>
              <a:defRPr sz="342"/>
            </a:lvl5pPr>
            <a:lvl6pPr>
              <a:defRPr sz="342"/>
            </a:lvl6pPr>
            <a:lvl7pPr>
              <a:defRPr sz="342"/>
            </a:lvl7pPr>
            <a:lvl8pPr>
              <a:defRPr sz="342"/>
            </a:lvl8pPr>
            <a:lvl9pPr>
              <a:defRPr sz="3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98" y="651510"/>
            <a:ext cx="503818" cy="1207003"/>
          </a:xfrm>
        </p:spPr>
        <p:txBody>
          <a:bodyPr/>
          <a:lstStyle>
            <a:lvl1pPr marL="0" indent="0">
              <a:buNone/>
              <a:defRPr sz="273"/>
            </a:lvl1pPr>
            <a:lvl2pPr marL="78090" indent="0">
              <a:buNone/>
              <a:defRPr sz="239"/>
            </a:lvl2pPr>
            <a:lvl3pPr marL="156180" indent="0">
              <a:buNone/>
              <a:defRPr sz="205"/>
            </a:lvl3pPr>
            <a:lvl4pPr marL="234269" indent="0">
              <a:buNone/>
              <a:defRPr sz="171"/>
            </a:lvl4pPr>
            <a:lvl5pPr marL="312359" indent="0">
              <a:buNone/>
              <a:defRPr sz="171"/>
            </a:lvl5pPr>
            <a:lvl6pPr marL="390449" indent="0">
              <a:buNone/>
              <a:defRPr sz="171"/>
            </a:lvl6pPr>
            <a:lvl7pPr marL="468539" indent="0">
              <a:buNone/>
              <a:defRPr sz="171"/>
            </a:lvl7pPr>
            <a:lvl8pPr marL="546628" indent="0">
              <a:buNone/>
              <a:defRPr sz="171"/>
            </a:lvl8pPr>
            <a:lvl9pPr marL="624718" indent="0">
              <a:buNone/>
              <a:defRPr sz="1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1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98" y="144780"/>
            <a:ext cx="503818" cy="506730"/>
          </a:xfrm>
        </p:spPr>
        <p:txBody>
          <a:bodyPr anchor="b"/>
          <a:lstStyle>
            <a:lvl1pPr>
              <a:defRPr sz="5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4096" y="312685"/>
            <a:ext cx="790813" cy="1543315"/>
          </a:xfrm>
        </p:spPr>
        <p:txBody>
          <a:bodyPr anchor="t"/>
          <a:lstStyle>
            <a:lvl1pPr marL="0" indent="0">
              <a:buNone/>
              <a:defRPr sz="547"/>
            </a:lvl1pPr>
            <a:lvl2pPr marL="78090" indent="0">
              <a:buNone/>
              <a:defRPr sz="478"/>
            </a:lvl2pPr>
            <a:lvl3pPr marL="156180" indent="0">
              <a:buNone/>
              <a:defRPr sz="410"/>
            </a:lvl3pPr>
            <a:lvl4pPr marL="234269" indent="0">
              <a:buNone/>
              <a:defRPr sz="342"/>
            </a:lvl4pPr>
            <a:lvl5pPr marL="312359" indent="0">
              <a:buNone/>
              <a:defRPr sz="342"/>
            </a:lvl5pPr>
            <a:lvl6pPr marL="390449" indent="0">
              <a:buNone/>
              <a:defRPr sz="342"/>
            </a:lvl6pPr>
            <a:lvl7pPr marL="468539" indent="0">
              <a:buNone/>
              <a:defRPr sz="342"/>
            </a:lvl7pPr>
            <a:lvl8pPr marL="546628" indent="0">
              <a:buNone/>
              <a:defRPr sz="342"/>
            </a:lvl8pPr>
            <a:lvl9pPr marL="624718" indent="0">
              <a:buNone/>
              <a:defRPr sz="3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98" y="651510"/>
            <a:ext cx="503818" cy="1207003"/>
          </a:xfrm>
        </p:spPr>
        <p:txBody>
          <a:bodyPr/>
          <a:lstStyle>
            <a:lvl1pPr marL="0" indent="0">
              <a:buNone/>
              <a:defRPr sz="273"/>
            </a:lvl1pPr>
            <a:lvl2pPr marL="78090" indent="0">
              <a:buNone/>
              <a:defRPr sz="239"/>
            </a:lvl2pPr>
            <a:lvl3pPr marL="156180" indent="0">
              <a:buNone/>
              <a:defRPr sz="205"/>
            </a:lvl3pPr>
            <a:lvl4pPr marL="234269" indent="0">
              <a:buNone/>
              <a:defRPr sz="171"/>
            </a:lvl4pPr>
            <a:lvl5pPr marL="312359" indent="0">
              <a:buNone/>
              <a:defRPr sz="171"/>
            </a:lvl5pPr>
            <a:lvl6pPr marL="390449" indent="0">
              <a:buNone/>
              <a:defRPr sz="171"/>
            </a:lvl6pPr>
            <a:lvl7pPr marL="468539" indent="0">
              <a:buNone/>
              <a:defRPr sz="171"/>
            </a:lvl7pPr>
            <a:lvl8pPr marL="546628" indent="0">
              <a:buNone/>
              <a:defRPr sz="171"/>
            </a:lvl8pPr>
            <a:lvl9pPr marL="624718" indent="0">
              <a:buNone/>
              <a:defRPr sz="1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6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395" y="115623"/>
            <a:ext cx="1347311" cy="41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395" y="578114"/>
            <a:ext cx="1347311" cy="1377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394" y="2012845"/>
            <a:ext cx="351473" cy="115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62B38-02FF-4B3F-8257-6F74F92D07BD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7446" y="2012845"/>
            <a:ext cx="527209" cy="115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233" y="2012845"/>
            <a:ext cx="351473" cy="115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B0166-9162-4B43-BDBB-7FF40BC4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8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56180" rtl="0" eaLnBrk="1" latinLnBrk="0" hangingPunct="1">
        <a:lnSpc>
          <a:spcPct val="90000"/>
        </a:lnSpc>
        <a:spcBef>
          <a:spcPct val="0"/>
        </a:spcBef>
        <a:buNone/>
        <a:defRPr sz="7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045" indent="-39045" algn="l" defTabSz="156180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478" kern="1200">
          <a:solidFill>
            <a:schemeClr val="tx1"/>
          </a:solidFill>
          <a:latin typeface="+mn-lt"/>
          <a:ea typeface="+mn-ea"/>
          <a:cs typeface="+mn-cs"/>
        </a:defRPr>
      </a:lvl1pPr>
      <a:lvl2pPr marL="117135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410" kern="1200">
          <a:solidFill>
            <a:schemeClr val="tx1"/>
          </a:solidFill>
          <a:latin typeface="+mn-lt"/>
          <a:ea typeface="+mn-ea"/>
          <a:cs typeface="+mn-cs"/>
        </a:defRPr>
      </a:lvl2pPr>
      <a:lvl3pPr marL="195224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42" kern="1200">
          <a:solidFill>
            <a:schemeClr val="tx1"/>
          </a:solidFill>
          <a:latin typeface="+mn-lt"/>
          <a:ea typeface="+mn-ea"/>
          <a:cs typeface="+mn-cs"/>
        </a:defRPr>
      </a:lvl3pPr>
      <a:lvl4pPr marL="273314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07" kern="1200">
          <a:solidFill>
            <a:schemeClr val="tx1"/>
          </a:solidFill>
          <a:latin typeface="+mn-lt"/>
          <a:ea typeface="+mn-ea"/>
          <a:cs typeface="+mn-cs"/>
        </a:defRPr>
      </a:lvl4pPr>
      <a:lvl5pPr marL="351404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07" kern="1200">
          <a:solidFill>
            <a:schemeClr val="tx1"/>
          </a:solidFill>
          <a:latin typeface="+mn-lt"/>
          <a:ea typeface="+mn-ea"/>
          <a:cs typeface="+mn-cs"/>
        </a:defRPr>
      </a:lvl5pPr>
      <a:lvl6pPr marL="429494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07" kern="1200">
          <a:solidFill>
            <a:schemeClr val="tx1"/>
          </a:solidFill>
          <a:latin typeface="+mn-lt"/>
          <a:ea typeface="+mn-ea"/>
          <a:cs typeface="+mn-cs"/>
        </a:defRPr>
      </a:lvl6pPr>
      <a:lvl7pPr marL="507583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07" kern="1200">
          <a:solidFill>
            <a:schemeClr val="tx1"/>
          </a:solidFill>
          <a:latin typeface="+mn-lt"/>
          <a:ea typeface="+mn-ea"/>
          <a:cs typeface="+mn-cs"/>
        </a:defRPr>
      </a:lvl7pPr>
      <a:lvl8pPr marL="585673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07" kern="1200">
          <a:solidFill>
            <a:schemeClr val="tx1"/>
          </a:solidFill>
          <a:latin typeface="+mn-lt"/>
          <a:ea typeface="+mn-ea"/>
          <a:cs typeface="+mn-cs"/>
        </a:defRPr>
      </a:lvl8pPr>
      <a:lvl9pPr marL="663763" indent="-39045" algn="l" defTabSz="156180" rtl="0" eaLnBrk="1" latinLnBrk="0" hangingPunct="1">
        <a:lnSpc>
          <a:spcPct val="90000"/>
        </a:lnSpc>
        <a:spcBef>
          <a:spcPts val="85"/>
        </a:spcBef>
        <a:buFont typeface="Arial" panose="020B0604020202020204" pitchFamily="34" charset="0"/>
        <a:buChar char="•"/>
        <a:defRPr sz="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1pPr>
      <a:lvl2pPr marL="78090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2pPr>
      <a:lvl3pPr marL="156180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3pPr>
      <a:lvl4pPr marL="234269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4pPr>
      <a:lvl5pPr marL="312359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5pPr>
      <a:lvl6pPr marL="390449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6pPr>
      <a:lvl7pPr marL="468539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7pPr>
      <a:lvl8pPr marL="546628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8pPr>
      <a:lvl9pPr marL="624718" algn="l" defTabSz="156180" rtl="0" eaLnBrk="1" latinLnBrk="0" hangingPunct="1">
        <a:defRPr sz="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44536D0-8F0F-46E5-AAAC-260C6233344E}"/>
              </a:ext>
            </a:extLst>
          </p:cNvPr>
          <p:cNvSpPr txBox="1"/>
          <p:nvPr/>
        </p:nvSpPr>
        <p:spPr>
          <a:xfrm>
            <a:off x="-161702" y="-491505"/>
            <a:ext cx="188550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latin typeface="Bahnschrift" panose="020B0502040204020203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88171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44536D0-8F0F-46E5-AAAC-260C6233344E}"/>
              </a:ext>
            </a:extLst>
          </p:cNvPr>
          <p:cNvSpPr txBox="1"/>
          <p:nvPr/>
        </p:nvSpPr>
        <p:spPr>
          <a:xfrm>
            <a:off x="-161702" y="-491505"/>
            <a:ext cx="188550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latin typeface="Bahnschrift" panose="020B050204020402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4910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44536D0-8F0F-46E5-AAAC-260C6233344E}"/>
              </a:ext>
            </a:extLst>
          </p:cNvPr>
          <p:cNvSpPr txBox="1"/>
          <p:nvPr/>
        </p:nvSpPr>
        <p:spPr>
          <a:xfrm>
            <a:off x="-161702" y="-491505"/>
            <a:ext cx="188550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latin typeface="Bahnschrift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531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44536D0-8F0F-46E5-AAAC-260C6233344E}"/>
              </a:ext>
            </a:extLst>
          </p:cNvPr>
          <p:cNvSpPr txBox="1"/>
          <p:nvPr/>
        </p:nvSpPr>
        <p:spPr>
          <a:xfrm>
            <a:off x="-161702" y="-491505"/>
            <a:ext cx="188550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latin typeface="Bahnschrift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5924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44536D0-8F0F-46E5-AAAC-260C6233344E}"/>
              </a:ext>
            </a:extLst>
          </p:cNvPr>
          <p:cNvSpPr txBox="1"/>
          <p:nvPr/>
        </p:nvSpPr>
        <p:spPr>
          <a:xfrm>
            <a:off x="-161702" y="-491505"/>
            <a:ext cx="188550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latin typeface="Bahnschrift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9601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44536D0-8F0F-46E5-AAAC-260C6233344E}"/>
              </a:ext>
            </a:extLst>
          </p:cNvPr>
          <p:cNvSpPr txBox="1"/>
          <p:nvPr/>
        </p:nvSpPr>
        <p:spPr>
          <a:xfrm>
            <a:off x="-161702" y="-491505"/>
            <a:ext cx="188550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latin typeface="Bahnschrift" panose="020B05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2708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44536D0-8F0F-46E5-AAAC-260C6233344E}"/>
              </a:ext>
            </a:extLst>
          </p:cNvPr>
          <p:cNvSpPr txBox="1"/>
          <p:nvPr/>
        </p:nvSpPr>
        <p:spPr>
          <a:xfrm>
            <a:off x="-161702" y="-491505"/>
            <a:ext cx="188550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latin typeface="Bahnschrift" panose="020B050204020402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0014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44536D0-8F0F-46E5-AAAC-260C6233344E}"/>
              </a:ext>
            </a:extLst>
          </p:cNvPr>
          <p:cNvSpPr txBox="1"/>
          <p:nvPr/>
        </p:nvSpPr>
        <p:spPr>
          <a:xfrm>
            <a:off x="-161702" y="-491505"/>
            <a:ext cx="188550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latin typeface="Bahnschrift" panose="020B05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0393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44536D0-8F0F-46E5-AAAC-260C6233344E}"/>
              </a:ext>
            </a:extLst>
          </p:cNvPr>
          <p:cNvSpPr txBox="1"/>
          <p:nvPr/>
        </p:nvSpPr>
        <p:spPr>
          <a:xfrm>
            <a:off x="-161702" y="-491505"/>
            <a:ext cx="188550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latin typeface="Bahnschrift" panose="020B05020402040202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9055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44536D0-8F0F-46E5-AAAC-260C6233344E}"/>
              </a:ext>
            </a:extLst>
          </p:cNvPr>
          <p:cNvSpPr txBox="1"/>
          <p:nvPr/>
        </p:nvSpPr>
        <p:spPr>
          <a:xfrm>
            <a:off x="-161702" y="-491505"/>
            <a:ext cx="188550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latin typeface="Bahnschrift" panose="020B0502040204020203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4468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10</Words>
  <Application>Microsoft Office PowerPoint</Application>
  <PresentationFormat>Custom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Rocha</dc:creator>
  <cp:lastModifiedBy>Vinicius Rocha</cp:lastModifiedBy>
  <cp:revision>2</cp:revision>
  <dcterms:created xsi:type="dcterms:W3CDTF">2020-06-09T19:16:55Z</dcterms:created>
  <dcterms:modified xsi:type="dcterms:W3CDTF">2020-06-09T19:29:20Z</dcterms:modified>
</cp:coreProperties>
</file>