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4000500" cy="108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3" autoAdjust="0"/>
    <p:restoredTop sz="94660"/>
  </p:normalViewPr>
  <p:slideViewPr>
    <p:cSldViewPr snapToGrid="0">
      <p:cViewPr varScale="1">
        <p:scale>
          <a:sx n="248" d="100"/>
          <a:sy n="248" d="100"/>
        </p:scale>
        <p:origin x="18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63" y="177707"/>
            <a:ext cx="3000375" cy="378037"/>
          </a:xfrm>
        </p:spPr>
        <p:txBody>
          <a:bodyPr anchor="b"/>
          <a:lstStyle>
            <a:lvl1pPr algn="ctr"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3" y="570323"/>
            <a:ext cx="3000375" cy="262162"/>
          </a:xfrm>
        </p:spPr>
        <p:txBody>
          <a:bodyPr/>
          <a:lstStyle>
            <a:lvl1pPr marL="0" indent="0" algn="ctr">
              <a:buNone/>
              <a:defRPr sz="380"/>
            </a:lvl1pPr>
            <a:lvl2pPr marL="72375" indent="0" algn="ctr">
              <a:buNone/>
              <a:defRPr sz="317"/>
            </a:lvl2pPr>
            <a:lvl3pPr marL="144750" indent="0" algn="ctr">
              <a:buNone/>
              <a:defRPr sz="285"/>
            </a:lvl3pPr>
            <a:lvl4pPr marL="217124" indent="0" algn="ctr">
              <a:buNone/>
              <a:defRPr sz="253"/>
            </a:lvl4pPr>
            <a:lvl5pPr marL="289499" indent="0" algn="ctr">
              <a:buNone/>
              <a:defRPr sz="253"/>
            </a:lvl5pPr>
            <a:lvl6pPr marL="361874" indent="0" algn="ctr">
              <a:buNone/>
              <a:defRPr sz="253"/>
            </a:lvl6pPr>
            <a:lvl7pPr marL="434249" indent="0" algn="ctr">
              <a:buNone/>
              <a:defRPr sz="253"/>
            </a:lvl7pPr>
            <a:lvl8pPr marL="506623" indent="0" algn="ctr">
              <a:buNone/>
              <a:defRPr sz="253"/>
            </a:lvl8pPr>
            <a:lvl9pPr marL="578998" indent="0" algn="ctr">
              <a:buNone/>
              <a:defRPr sz="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62858" y="57811"/>
            <a:ext cx="862608" cy="920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034" y="57811"/>
            <a:ext cx="2537817" cy="920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1" y="270709"/>
            <a:ext cx="3450431" cy="451683"/>
          </a:xfrm>
        </p:spPr>
        <p:txBody>
          <a:bodyPr anchor="b"/>
          <a:lstStyle>
            <a:lvl1pPr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51" y="726665"/>
            <a:ext cx="3450431" cy="237530"/>
          </a:xfrm>
        </p:spPr>
        <p:txBody>
          <a:bodyPr/>
          <a:lstStyle>
            <a:lvl1pPr marL="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1pPr>
            <a:lvl2pPr marL="72375" indent="0">
              <a:buNone/>
              <a:defRPr sz="317">
                <a:solidFill>
                  <a:schemeClr val="tx1">
                    <a:tint val="75000"/>
                  </a:schemeClr>
                </a:solidFill>
              </a:defRPr>
            </a:lvl2pPr>
            <a:lvl3pPr marL="144750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712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4pPr>
            <a:lvl5pPr marL="28949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5pPr>
            <a:lvl6pPr marL="36187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6pPr>
            <a:lvl7pPr marL="43424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7pPr>
            <a:lvl8pPr marL="506623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8pPr>
            <a:lvl9pPr marL="578998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034" y="289057"/>
            <a:ext cx="1700213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5253" y="289057"/>
            <a:ext cx="1700213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56" y="57811"/>
            <a:ext cx="3450431" cy="209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556" y="266184"/>
            <a:ext cx="1692399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556" y="396637"/>
            <a:ext cx="1692399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5253" y="266184"/>
            <a:ext cx="1700734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5253" y="396637"/>
            <a:ext cx="1700734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56" y="72390"/>
            <a:ext cx="1290265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734" y="156343"/>
            <a:ext cx="2025253" cy="771657"/>
          </a:xfrm>
        </p:spPr>
        <p:txBody>
          <a:bodyPr/>
          <a:lstStyle>
            <a:lvl1pPr>
              <a:defRPr sz="507"/>
            </a:lvl1pPr>
            <a:lvl2pPr>
              <a:defRPr sz="443"/>
            </a:lvl2pPr>
            <a:lvl3pPr>
              <a:defRPr sz="380"/>
            </a:lvl3pPr>
            <a:lvl4pPr>
              <a:defRPr sz="317"/>
            </a:lvl4pPr>
            <a:lvl5pPr>
              <a:defRPr sz="317"/>
            </a:lvl5pPr>
            <a:lvl6pPr>
              <a:defRPr sz="317"/>
            </a:lvl6pPr>
            <a:lvl7pPr>
              <a:defRPr sz="317"/>
            </a:lvl7pPr>
            <a:lvl8pPr>
              <a:defRPr sz="317"/>
            </a:lvl8pPr>
            <a:lvl9pPr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56" y="325755"/>
            <a:ext cx="1290265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56" y="72390"/>
            <a:ext cx="1290265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0734" y="156343"/>
            <a:ext cx="2025253" cy="771657"/>
          </a:xfrm>
        </p:spPr>
        <p:txBody>
          <a:bodyPr anchor="t"/>
          <a:lstStyle>
            <a:lvl1pPr marL="0" indent="0">
              <a:buNone/>
              <a:defRPr sz="507"/>
            </a:lvl1pPr>
            <a:lvl2pPr marL="72375" indent="0">
              <a:buNone/>
              <a:defRPr sz="443"/>
            </a:lvl2pPr>
            <a:lvl3pPr marL="144750" indent="0">
              <a:buNone/>
              <a:defRPr sz="380"/>
            </a:lvl3pPr>
            <a:lvl4pPr marL="217124" indent="0">
              <a:buNone/>
              <a:defRPr sz="317"/>
            </a:lvl4pPr>
            <a:lvl5pPr marL="289499" indent="0">
              <a:buNone/>
              <a:defRPr sz="317"/>
            </a:lvl5pPr>
            <a:lvl6pPr marL="361874" indent="0">
              <a:buNone/>
              <a:defRPr sz="317"/>
            </a:lvl6pPr>
            <a:lvl7pPr marL="434249" indent="0">
              <a:buNone/>
              <a:defRPr sz="317"/>
            </a:lvl7pPr>
            <a:lvl8pPr marL="506623" indent="0">
              <a:buNone/>
              <a:defRPr sz="317"/>
            </a:lvl8pPr>
            <a:lvl9pPr marL="578998" indent="0">
              <a:buNone/>
              <a:defRPr sz="3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556" y="325755"/>
            <a:ext cx="1290265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5035" y="57811"/>
            <a:ext cx="3450431" cy="20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035" y="289057"/>
            <a:ext cx="3450431" cy="6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5034" y="1006422"/>
            <a:ext cx="900113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5166" y="1006422"/>
            <a:ext cx="1350169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5353" y="1006422"/>
            <a:ext cx="900113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750" rtl="0" eaLnBrk="1" latinLnBrk="0" hangingPunct="1">
        <a:lnSpc>
          <a:spcPct val="90000"/>
        </a:lnSpc>
        <a:spcBef>
          <a:spcPct val="0"/>
        </a:spcBef>
        <a:buNone/>
        <a:defRPr sz="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87" indent="-36187" algn="l" defTabSz="1447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3" kern="1200">
          <a:solidFill>
            <a:schemeClr val="tx1"/>
          </a:solidFill>
          <a:latin typeface="+mn-lt"/>
          <a:ea typeface="+mn-ea"/>
          <a:cs typeface="+mn-cs"/>
        </a:defRPr>
      </a:lvl1pPr>
      <a:lvl2pPr marL="10856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80" kern="1200">
          <a:solidFill>
            <a:schemeClr val="tx1"/>
          </a:solidFill>
          <a:latin typeface="+mn-lt"/>
          <a:ea typeface="+mn-ea"/>
          <a:cs typeface="+mn-cs"/>
        </a:defRPr>
      </a:lvl2pPr>
      <a:lvl3pPr marL="180937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7" kern="1200">
          <a:solidFill>
            <a:schemeClr val="tx1"/>
          </a:solidFill>
          <a:latin typeface="+mn-lt"/>
          <a:ea typeface="+mn-ea"/>
          <a:cs typeface="+mn-cs"/>
        </a:defRPr>
      </a:lvl3pPr>
      <a:lvl4pPr marL="25331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568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806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3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4281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5185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2375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75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712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949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187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424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6623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8998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17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02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08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9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04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90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05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8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06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86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Bahnschrift" panose="020B0502040204020203" pitchFamily="34" charset="0"/>
                  </a:rPr>
                  <a:t>07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62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8438-3F46-4FE1-A818-971215D809CB}"/>
              </a:ext>
            </a:extLst>
          </p:cNvPr>
          <p:cNvGrpSpPr/>
          <p:nvPr/>
        </p:nvGrpSpPr>
        <p:grpSpPr>
          <a:xfrm>
            <a:off x="0" y="81260"/>
            <a:ext cx="4052547" cy="923330"/>
            <a:chOff x="317549" y="98845"/>
            <a:chExt cx="4052547" cy="9233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68E789-2460-40EA-B066-C5DC3E935444}"/>
                </a:ext>
              </a:extLst>
            </p:cNvPr>
            <p:cNvGrpSpPr/>
            <p:nvPr/>
          </p:nvGrpSpPr>
          <p:grpSpPr>
            <a:xfrm>
              <a:off x="317549" y="98845"/>
              <a:ext cx="2463751" cy="923330"/>
              <a:chOff x="349352" y="166545"/>
              <a:chExt cx="2463751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BBA678-6696-46BD-8D3C-CB80251460AD}"/>
                  </a:ext>
                </a:extLst>
              </p:cNvPr>
              <p:cNvSpPr txBox="1"/>
              <p:nvPr/>
            </p:nvSpPr>
            <p:spPr>
              <a:xfrm>
                <a:off x="349352" y="305045"/>
                <a:ext cx="1588796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600" b="1" dirty="0">
                    <a:latin typeface="Bahnschrift" panose="020B0502040204020203" pitchFamily="34" charset="0"/>
                  </a:rPr>
                  <a:t>AND:</a:t>
                </a:r>
                <a:endParaRPr lang="en-US" sz="2000" b="1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6F54-95E6-402E-A39A-0DF20127FE64}"/>
                  </a:ext>
                </a:extLst>
              </p:cNvPr>
              <p:cNvSpPr txBox="1"/>
              <p:nvPr/>
            </p:nvSpPr>
            <p:spPr>
              <a:xfrm>
                <a:off x="1709394" y="166545"/>
                <a:ext cx="11037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>
                    <a:latin typeface="Bahnschrift" panose="020B0502040204020203" pitchFamily="34" charset="0"/>
                  </a:rPr>
                  <a:t>08</a:t>
                </a:r>
                <a:endParaRPr lang="en-US" sz="5400" dirty="0">
                  <a:latin typeface="Bahnschrift" panose="020B0502040204020203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8EB891-11AA-43AE-ABC2-C26BD69ADFEB}"/>
                </a:ext>
              </a:extLst>
            </p:cNvPr>
            <p:cNvSpPr txBox="1"/>
            <p:nvPr/>
          </p:nvSpPr>
          <p:spPr>
            <a:xfrm>
              <a:off x="2781300" y="237345"/>
              <a:ext cx="158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Bahnschrift" panose="020B0502040204020203" pitchFamily="34" charset="0"/>
                </a:rPr>
                <a:t>APT: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93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40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</cp:revision>
  <dcterms:created xsi:type="dcterms:W3CDTF">2020-06-09T19:16:55Z</dcterms:created>
  <dcterms:modified xsi:type="dcterms:W3CDTF">2020-06-09T19:47:33Z</dcterms:modified>
</cp:coreProperties>
</file>