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234"/>
    <a:srgbClr val="FCA558"/>
    <a:srgbClr val="346844"/>
    <a:srgbClr val="FEB8CD"/>
    <a:srgbClr val="5F539D"/>
    <a:srgbClr val="18C6D8"/>
    <a:srgbClr val="FFFF01"/>
    <a:srgbClr val="34BCB9"/>
    <a:srgbClr val="203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 autoAdjust="0"/>
  </p:normalViewPr>
  <p:slideViewPr>
    <p:cSldViewPr snapToGrid="0">
      <p:cViewPr>
        <p:scale>
          <a:sx n="125" d="100"/>
          <a:sy n="125" d="100"/>
        </p:scale>
        <p:origin x="1992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1DC7A-DB47-468C-B6DF-5DFDE303388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65C4-80E3-4E77-A162-C079E6D9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4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259193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518386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777581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1036774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1295968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555161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814354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2073549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1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9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7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2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2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3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1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31B0-FCC3-4B71-8DFD-8362CA9A755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3A1CE5A-9DDE-423B-B17A-43C4C12A4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5562600" cy="2514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0799EFB-47D0-451C-83CD-482559705682}"/>
              </a:ext>
            </a:extLst>
          </p:cNvPr>
          <p:cNvGrpSpPr/>
          <p:nvPr/>
        </p:nvGrpSpPr>
        <p:grpSpPr>
          <a:xfrm>
            <a:off x="317549" y="98845"/>
            <a:ext cx="4052547" cy="923330"/>
            <a:chOff x="317549" y="98845"/>
            <a:chExt cx="4052547" cy="92333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DCBA431-45B4-4EF6-9BF0-A22F941CF731}"/>
                </a:ext>
              </a:extLst>
            </p:cNvPr>
            <p:cNvGrpSpPr/>
            <p:nvPr/>
          </p:nvGrpSpPr>
          <p:grpSpPr>
            <a:xfrm>
              <a:off x="317549" y="98845"/>
              <a:ext cx="2463751" cy="923330"/>
              <a:chOff x="349352" y="166545"/>
              <a:chExt cx="2463751" cy="92333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D5B539-5E56-48F8-B9C6-0D4E55454B4C}"/>
                  </a:ext>
                </a:extLst>
              </p:cNvPr>
              <p:cNvSpPr txBox="1"/>
              <p:nvPr/>
            </p:nvSpPr>
            <p:spPr>
              <a:xfrm>
                <a:off x="349352" y="305045"/>
                <a:ext cx="1588796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600" b="1" dirty="0">
                    <a:latin typeface="Bahnschrift" panose="020B0502040204020203" pitchFamily="34" charset="0"/>
                  </a:rPr>
                  <a:t>AND:</a:t>
                </a:r>
                <a:endParaRPr lang="en-US" sz="20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F601CE-96B7-4D58-86AC-3A4A6C632FEC}"/>
                  </a:ext>
                </a:extLst>
              </p:cNvPr>
              <p:cNvSpPr txBox="1"/>
              <p:nvPr/>
            </p:nvSpPr>
            <p:spPr>
              <a:xfrm>
                <a:off x="1709394" y="166545"/>
                <a:ext cx="1103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Bahnschrift" panose="020B0502040204020203" pitchFamily="34" charset="0"/>
                  </a:rPr>
                  <a:t>01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4F5EA0-830A-4EDE-B4D7-220F9A9E3CA1}"/>
                </a:ext>
              </a:extLst>
            </p:cNvPr>
            <p:cNvSpPr txBox="1"/>
            <p:nvPr/>
          </p:nvSpPr>
          <p:spPr>
            <a:xfrm>
              <a:off x="2781300" y="237345"/>
              <a:ext cx="158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APT: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1FAC68-3737-4798-B69D-D4758C4D18DB}"/>
              </a:ext>
            </a:extLst>
          </p:cNvPr>
          <p:cNvSpPr txBox="1"/>
          <p:nvPr/>
        </p:nvSpPr>
        <p:spPr>
          <a:xfrm>
            <a:off x="4141342" y="98845"/>
            <a:ext cx="110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ahnschrift" panose="020B0502040204020203" pitchFamily="34" charset="0"/>
              </a:rPr>
              <a:t>88</a:t>
            </a: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346BC2B3-EFC2-4A90-8A65-08C964AF1F2A}"/>
              </a:ext>
            </a:extLst>
          </p:cNvPr>
          <p:cNvSpPr/>
          <p:nvPr/>
        </p:nvSpPr>
        <p:spPr>
          <a:xfrm>
            <a:off x="5607880" y="278130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8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3A1CE5A-9DDE-423B-B17A-43C4C12A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5562600" cy="2514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B9F4415-AD1F-45FE-8EC7-AA171BA2EFAD}"/>
              </a:ext>
            </a:extLst>
          </p:cNvPr>
          <p:cNvGrpSpPr/>
          <p:nvPr/>
        </p:nvGrpSpPr>
        <p:grpSpPr>
          <a:xfrm>
            <a:off x="317549" y="98845"/>
            <a:ext cx="4052547" cy="923330"/>
            <a:chOff x="317549" y="98845"/>
            <a:chExt cx="4052547" cy="92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95FA297-B85D-454C-9BFD-B92033EB6BD0}"/>
                </a:ext>
              </a:extLst>
            </p:cNvPr>
            <p:cNvGrpSpPr/>
            <p:nvPr/>
          </p:nvGrpSpPr>
          <p:grpSpPr>
            <a:xfrm>
              <a:off x="317549" y="98845"/>
              <a:ext cx="2463751" cy="923330"/>
              <a:chOff x="349352" y="166545"/>
              <a:chExt cx="2463751" cy="92333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FC8712-6366-495D-97B9-4DDB29D16CA5}"/>
                  </a:ext>
                </a:extLst>
              </p:cNvPr>
              <p:cNvSpPr txBox="1"/>
              <p:nvPr/>
            </p:nvSpPr>
            <p:spPr>
              <a:xfrm>
                <a:off x="349352" y="305045"/>
                <a:ext cx="1588796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600" b="1" dirty="0">
                    <a:latin typeface="Bahnschrift" panose="020B0502040204020203" pitchFamily="34" charset="0"/>
                  </a:rPr>
                  <a:t>AND:</a:t>
                </a:r>
                <a:endParaRPr lang="en-US" sz="20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3BA14-6281-4008-85DE-45DC7550A054}"/>
                  </a:ext>
                </a:extLst>
              </p:cNvPr>
              <p:cNvSpPr txBox="1"/>
              <p:nvPr/>
            </p:nvSpPr>
            <p:spPr>
              <a:xfrm>
                <a:off x="1709394" y="166545"/>
                <a:ext cx="1103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Bahnschrift" panose="020B0502040204020203" pitchFamily="34" charset="0"/>
                  </a:rPr>
                  <a:t>02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7648F7-C498-438B-A583-A3E2587C93AB}"/>
                </a:ext>
              </a:extLst>
            </p:cNvPr>
            <p:cNvSpPr txBox="1"/>
            <p:nvPr/>
          </p:nvSpPr>
          <p:spPr>
            <a:xfrm>
              <a:off x="2781300" y="237345"/>
              <a:ext cx="158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APT: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2BDB0C3-BD65-444A-9EEB-BA9EFCA031ED}"/>
              </a:ext>
            </a:extLst>
          </p:cNvPr>
          <p:cNvSpPr txBox="1"/>
          <p:nvPr/>
        </p:nvSpPr>
        <p:spPr>
          <a:xfrm>
            <a:off x="4141342" y="98845"/>
            <a:ext cx="110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ahnschrift" panose="020B0502040204020203" pitchFamily="34" charset="0"/>
              </a:rPr>
              <a:t>88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2BA551E2-5632-469A-B954-87E835B0C1DE}"/>
              </a:ext>
            </a:extLst>
          </p:cNvPr>
          <p:cNvSpPr/>
          <p:nvPr/>
        </p:nvSpPr>
        <p:spPr>
          <a:xfrm>
            <a:off x="5607880" y="278130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E2423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3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3A1CE5A-9DDE-423B-B17A-43C4C12A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5562600" cy="25146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3A46C31-081C-4A87-8851-09F2BD4AA415}"/>
              </a:ext>
            </a:extLst>
          </p:cNvPr>
          <p:cNvGrpSpPr/>
          <p:nvPr/>
        </p:nvGrpSpPr>
        <p:grpSpPr>
          <a:xfrm>
            <a:off x="317549" y="98845"/>
            <a:ext cx="4052547" cy="923330"/>
            <a:chOff x="317549" y="98845"/>
            <a:chExt cx="4052547" cy="92333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56545AF-D3B0-436C-A288-D5C8E4DEE9E1}"/>
                </a:ext>
              </a:extLst>
            </p:cNvPr>
            <p:cNvGrpSpPr/>
            <p:nvPr/>
          </p:nvGrpSpPr>
          <p:grpSpPr>
            <a:xfrm>
              <a:off x="317549" y="98845"/>
              <a:ext cx="2463751" cy="923330"/>
              <a:chOff x="349352" y="166545"/>
              <a:chExt cx="2463751" cy="92333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D437A9-35EB-4B83-8EB3-41ECF367345D}"/>
                  </a:ext>
                </a:extLst>
              </p:cNvPr>
              <p:cNvSpPr txBox="1"/>
              <p:nvPr/>
            </p:nvSpPr>
            <p:spPr>
              <a:xfrm>
                <a:off x="349352" y="305045"/>
                <a:ext cx="1588796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600" b="1" dirty="0">
                    <a:latin typeface="Bahnschrift" panose="020B0502040204020203" pitchFamily="34" charset="0"/>
                  </a:rPr>
                  <a:t>AND:</a:t>
                </a:r>
                <a:endParaRPr lang="en-US" sz="20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1F32A3-9E81-4116-8EEA-AD661CD5E28A}"/>
                  </a:ext>
                </a:extLst>
              </p:cNvPr>
              <p:cNvSpPr txBox="1"/>
              <p:nvPr/>
            </p:nvSpPr>
            <p:spPr>
              <a:xfrm>
                <a:off x="1709394" y="166545"/>
                <a:ext cx="1103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Bahnschrift" panose="020B0502040204020203" pitchFamily="34" charset="0"/>
                  </a:rPr>
                  <a:t>03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276A41-8977-437F-A4EB-72014ECFBC5F}"/>
                </a:ext>
              </a:extLst>
            </p:cNvPr>
            <p:cNvSpPr txBox="1"/>
            <p:nvPr/>
          </p:nvSpPr>
          <p:spPr>
            <a:xfrm>
              <a:off x="2781300" y="237345"/>
              <a:ext cx="158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APT: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840A266-97E8-4A0E-9138-EF9B70503C7D}"/>
              </a:ext>
            </a:extLst>
          </p:cNvPr>
          <p:cNvSpPr txBox="1"/>
          <p:nvPr/>
        </p:nvSpPr>
        <p:spPr>
          <a:xfrm>
            <a:off x="4141342" y="98845"/>
            <a:ext cx="110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ahnschrift" panose="020B0502040204020203" pitchFamily="34" charset="0"/>
              </a:rPr>
              <a:t>88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2B5182C3-8C0E-40A4-98C5-FFBAE759F441}"/>
              </a:ext>
            </a:extLst>
          </p:cNvPr>
          <p:cNvSpPr/>
          <p:nvPr/>
        </p:nvSpPr>
        <p:spPr>
          <a:xfrm>
            <a:off x="5607880" y="278130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3A1CE5A-9DDE-423B-B17A-43C4C12A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5562600" cy="2514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25BB735-C35E-41C2-A37B-6F69B7D24B0A}"/>
              </a:ext>
            </a:extLst>
          </p:cNvPr>
          <p:cNvGrpSpPr/>
          <p:nvPr/>
        </p:nvGrpSpPr>
        <p:grpSpPr>
          <a:xfrm>
            <a:off x="317549" y="98845"/>
            <a:ext cx="4052547" cy="923330"/>
            <a:chOff x="317549" y="98845"/>
            <a:chExt cx="4052547" cy="92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D729BB3-3549-4E8D-A765-44D2D59C11FF}"/>
                </a:ext>
              </a:extLst>
            </p:cNvPr>
            <p:cNvGrpSpPr/>
            <p:nvPr/>
          </p:nvGrpSpPr>
          <p:grpSpPr>
            <a:xfrm>
              <a:off x="317549" y="98845"/>
              <a:ext cx="2463751" cy="923330"/>
              <a:chOff x="349352" y="166545"/>
              <a:chExt cx="2463751" cy="92333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849202-EA33-42F1-821C-5AA9F461482F}"/>
                  </a:ext>
                </a:extLst>
              </p:cNvPr>
              <p:cNvSpPr txBox="1"/>
              <p:nvPr/>
            </p:nvSpPr>
            <p:spPr>
              <a:xfrm>
                <a:off x="349352" y="305045"/>
                <a:ext cx="1588796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600" b="1" dirty="0">
                    <a:latin typeface="Bahnschrift" panose="020B0502040204020203" pitchFamily="34" charset="0"/>
                  </a:rPr>
                  <a:t>AND:</a:t>
                </a:r>
                <a:endParaRPr lang="en-US" sz="20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3BB834-6AFE-4DC9-81ED-4AFD98BAC5C0}"/>
                  </a:ext>
                </a:extLst>
              </p:cNvPr>
              <p:cNvSpPr txBox="1"/>
              <p:nvPr/>
            </p:nvSpPr>
            <p:spPr>
              <a:xfrm>
                <a:off x="1709394" y="166545"/>
                <a:ext cx="1103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Bahnschrift" panose="020B0502040204020203" pitchFamily="34" charset="0"/>
                  </a:rPr>
                  <a:t>04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ADAED2-4F88-4D44-96C2-4D5D5A3F2033}"/>
                </a:ext>
              </a:extLst>
            </p:cNvPr>
            <p:cNvSpPr txBox="1"/>
            <p:nvPr/>
          </p:nvSpPr>
          <p:spPr>
            <a:xfrm>
              <a:off x="2781300" y="237345"/>
              <a:ext cx="158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APT: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6DB617-FE96-4BCB-8AA1-E9CB6FA71F09}"/>
              </a:ext>
            </a:extLst>
          </p:cNvPr>
          <p:cNvSpPr txBox="1"/>
          <p:nvPr/>
        </p:nvSpPr>
        <p:spPr>
          <a:xfrm>
            <a:off x="4141342" y="98845"/>
            <a:ext cx="110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ahnschrift" panose="020B0502040204020203" pitchFamily="34" charset="0"/>
              </a:rPr>
              <a:t>88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17639165-2FE7-4E91-ACED-07A871D2C072}"/>
              </a:ext>
            </a:extLst>
          </p:cNvPr>
          <p:cNvSpPr/>
          <p:nvPr/>
        </p:nvSpPr>
        <p:spPr>
          <a:xfrm>
            <a:off x="5607880" y="278130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FCA55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9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3A1CE5A-9DDE-423B-B17A-43C4C12A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5562600" cy="2514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11CB74D-CA3A-4C17-B253-CE2B9571D84D}"/>
              </a:ext>
            </a:extLst>
          </p:cNvPr>
          <p:cNvGrpSpPr/>
          <p:nvPr/>
        </p:nvGrpSpPr>
        <p:grpSpPr>
          <a:xfrm>
            <a:off x="317549" y="98845"/>
            <a:ext cx="4052547" cy="923330"/>
            <a:chOff x="317549" y="98845"/>
            <a:chExt cx="4052547" cy="92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F3D5F0-B9CA-4F47-8970-BC588532FC09}"/>
                </a:ext>
              </a:extLst>
            </p:cNvPr>
            <p:cNvGrpSpPr/>
            <p:nvPr/>
          </p:nvGrpSpPr>
          <p:grpSpPr>
            <a:xfrm>
              <a:off x="317549" y="98845"/>
              <a:ext cx="2463751" cy="923330"/>
              <a:chOff x="349352" y="166545"/>
              <a:chExt cx="2463751" cy="92333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F4EF5C-B643-42A3-A19A-8CA043B23D14}"/>
                  </a:ext>
                </a:extLst>
              </p:cNvPr>
              <p:cNvSpPr txBox="1"/>
              <p:nvPr/>
            </p:nvSpPr>
            <p:spPr>
              <a:xfrm>
                <a:off x="349352" y="305045"/>
                <a:ext cx="1588796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600" b="1" dirty="0">
                    <a:latin typeface="Bahnschrift" panose="020B0502040204020203" pitchFamily="34" charset="0"/>
                  </a:rPr>
                  <a:t>AND:</a:t>
                </a:r>
                <a:endParaRPr lang="en-US" sz="20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F1FADA-B8E4-47C0-819D-01F016872C05}"/>
                  </a:ext>
                </a:extLst>
              </p:cNvPr>
              <p:cNvSpPr txBox="1"/>
              <p:nvPr/>
            </p:nvSpPr>
            <p:spPr>
              <a:xfrm>
                <a:off x="1709394" y="166545"/>
                <a:ext cx="1103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Bahnschrift" panose="020B0502040204020203" pitchFamily="34" charset="0"/>
                  </a:rPr>
                  <a:t>05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F3832A-9918-421A-BC6D-56F510CB9FD4}"/>
                </a:ext>
              </a:extLst>
            </p:cNvPr>
            <p:cNvSpPr txBox="1"/>
            <p:nvPr/>
          </p:nvSpPr>
          <p:spPr>
            <a:xfrm>
              <a:off x="2781300" y="237345"/>
              <a:ext cx="158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APT: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BF8C911-446A-40B3-AFF9-121351C42502}"/>
              </a:ext>
            </a:extLst>
          </p:cNvPr>
          <p:cNvSpPr txBox="1"/>
          <p:nvPr/>
        </p:nvSpPr>
        <p:spPr>
          <a:xfrm>
            <a:off x="4141342" y="98845"/>
            <a:ext cx="110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ahnschrift" panose="020B0502040204020203" pitchFamily="34" charset="0"/>
              </a:rPr>
              <a:t>88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C5569C86-7D20-4B3A-A4DD-80A038F39735}"/>
              </a:ext>
            </a:extLst>
          </p:cNvPr>
          <p:cNvSpPr/>
          <p:nvPr/>
        </p:nvSpPr>
        <p:spPr>
          <a:xfrm>
            <a:off x="5607880" y="278130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34684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1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3A1CE5A-9DDE-423B-B17A-43C4C12A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5562600" cy="25146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100EDEC-B0EF-43E8-B608-E0F8E81D9C70}"/>
              </a:ext>
            </a:extLst>
          </p:cNvPr>
          <p:cNvGrpSpPr/>
          <p:nvPr/>
        </p:nvGrpSpPr>
        <p:grpSpPr>
          <a:xfrm>
            <a:off x="317549" y="98845"/>
            <a:ext cx="4052547" cy="923330"/>
            <a:chOff x="317549" y="98845"/>
            <a:chExt cx="4052547" cy="92333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94373FE-B725-403E-8657-23AEA6E3C53B}"/>
                </a:ext>
              </a:extLst>
            </p:cNvPr>
            <p:cNvGrpSpPr/>
            <p:nvPr/>
          </p:nvGrpSpPr>
          <p:grpSpPr>
            <a:xfrm>
              <a:off x="317549" y="98845"/>
              <a:ext cx="2463751" cy="923330"/>
              <a:chOff x="349352" y="166545"/>
              <a:chExt cx="2463751" cy="92333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8D8A41-8913-415C-B38A-3B3AB797B5B3}"/>
                  </a:ext>
                </a:extLst>
              </p:cNvPr>
              <p:cNvSpPr txBox="1"/>
              <p:nvPr/>
            </p:nvSpPr>
            <p:spPr>
              <a:xfrm>
                <a:off x="349352" y="305045"/>
                <a:ext cx="1588796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600" b="1" dirty="0">
                    <a:latin typeface="Bahnschrift" panose="020B0502040204020203" pitchFamily="34" charset="0"/>
                  </a:rPr>
                  <a:t>AND:</a:t>
                </a:r>
                <a:endParaRPr lang="en-US" sz="20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605D6B-9676-492B-A2CD-A6D8A9A660D5}"/>
                  </a:ext>
                </a:extLst>
              </p:cNvPr>
              <p:cNvSpPr txBox="1"/>
              <p:nvPr/>
            </p:nvSpPr>
            <p:spPr>
              <a:xfrm>
                <a:off x="1709394" y="166545"/>
                <a:ext cx="1103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Bahnschrift" panose="020B0502040204020203" pitchFamily="34" charset="0"/>
                  </a:rPr>
                  <a:t>06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F33634-18CF-4144-9425-DD0C43E9B788}"/>
                </a:ext>
              </a:extLst>
            </p:cNvPr>
            <p:cNvSpPr txBox="1"/>
            <p:nvPr/>
          </p:nvSpPr>
          <p:spPr>
            <a:xfrm>
              <a:off x="2781300" y="237345"/>
              <a:ext cx="158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APT: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F715157-D12A-4398-A5A7-18FD543F7E7C}"/>
              </a:ext>
            </a:extLst>
          </p:cNvPr>
          <p:cNvSpPr txBox="1"/>
          <p:nvPr/>
        </p:nvSpPr>
        <p:spPr>
          <a:xfrm>
            <a:off x="4141342" y="98845"/>
            <a:ext cx="110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ahnschrift" panose="020B0502040204020203" pitchFamily="34" charset="0"/>
              </a:rPr>
              <a:t>88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1430368C-C268-42F6-9BA0-2DF64328FA8F}"/>
              </a:ext>
            </a:extLst>
          </p:cNvPr>
          <p:cNvSpPr/>
          <p:nvPr/>
        </p:nvSpPr>
        <p:spPr>
          <a:xfrm>
            <a:off x="5607880" y="278130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FEB8C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8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3A1CE5A-9DDE-423B-B17A-43C4C12A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5562600" cy="2514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B8C4D5D-1E66-4D6C-A319-83EC6DAF66D2}"/>
              </a:ext>
            </a:extLst>
          </p:cNvPr>
          <p:cNvGrpSpPr/>
          <p:nvPr/>
        </p:nvGrpSpPr>
        <p:grpSpPr>
          <a:xfrm>
            <a:off x="317549" y="98845"/>
            <a:ext cx="4052547" cy="923330"/>
            <a:chOff x="317549" y="98845"/>
            <a:chExt cx="4052547" cy="92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46EF3-8BE6-4AE4-8B6B-EE4D6BA36125}"/>
                </a:ext>
              </a:extLst>
            </p:cNvPr>
            <p:cNvGrpSpPr/>
            <p:nvPr/>
          </p:nvGrpSpPr>
          <p:grpSpPr>
            <a:xfrm>
              <a:off x="317549" y="98845"/>
              <a:ext cx="2463751" cy="923330"/>
              <a:chOff x="349352" y="166545"/>
              <a:chExt cx="2463751" cy="92333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E4A8B5-CE64-495D-9854-004C5131DA36}"/>
                  </a:ext>
                </a:extLst>
              </p:cNvPr>
              <p:cNvSpPr txBox="1"/>
              <p:nvPr/>
            </p:nvSpPr>
            <p:spPr>
              <a:xfrm>
                <a:off x="349352" y="305045"/>
                <a:ext cx="1588796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600" b="1" dirty="0">
                    <a:latin typeface="Bahnschrift" panose="020B0502040204020203" pitchFamily="34" charset="0"/>
                  </a:rPr>
                  <a:t>AND:</a:t>
                </a:r>
                <a:endParaRPr lang="en-US" sz="20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63A70E-6D4D-4B59-AE97-79928882CE9E}"/>
                  </a:ext>
                </a:extLst>
              </p:cNvPr>
              <p:cNvSpPr txBox="1"/>
              <p:nvPr/>
            </p:nvSpPr>
            <p:spPr>
              <a:xfrm>
                <a:off x="1709394" y="166545"/>
                <a:ext cx="1103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Bahnschrift" panose="020B0502040204020203" pitchFamily="34" charset="0"/>
                  </a:rPr>
                  <a:t>07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3F14C0-42E0-4F00-AD9D-37C59A7F0A28}"/>
                </a:ext>
              </a:extLst>
            </p:cNvPr>
            <p:cNvSpPr txBox="1"/>
            <p:nvPr/>
          </p:nvSpPr>
          <p:spPr>
            <a:xfrm>
              <a:off x="2781300" y="237345"/>
              <a:ext cx="158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APT: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C12B220-67EA-4302-9532-2DCA2C7B6D3A}"/>
              </a:ext>
            </a:extLst>
          </p:cNvPr>
          <p:cNvSpPr txBox="1"/>
          <p:nvPr/>
        </p:nvSpPr>
        <p:spPr>
          <a:xfrm>
            <a:off x="4141342" y="98845"/>
            <a:ext cx="110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ahnschrift" panose="020B0502040204020203" pitchFamily="34" charset="0"/>
              </a:rPr>
              <a:t>88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FB124923-88B7-4201-832D-3C62C5927B5D}"/>
              </a:ext>
            </a:extLst>
          </p:cNvPr>
          <p:cNvSpPr/>
          <p:nvPr/>
        </p:nvSpPr>
        <p:spPr>
          <a:xfrm>
            <a:off x="5607880" y="278130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5F539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5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3A1CE5A-9DDE-423B-B17A-43C4C12A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5562600" cy="25146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18B82D9-D06F-42A3-8DAF-8D25C5BD0839}"/>
              </a:ext>
            </a:extLst>
          </p:cNvPr>
          <p:cNvGrpSpPr/>
          <p:nvPr/>
        </p:nvGrpSpPr>
        <p:grpSpPr>
          <a:xfrm>
            <a:off x="317549" y="98845"/>
            <a:ext cx="4052547" cy="923330"/>
            <a:chOff x="317549" y="98845"/>
            <a:chExt cx="4052547" cy="92333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1F4375-2E0A-4A88-BCFC-59FDAD3DEB5C}"/>
                </a:ext>
              </a:extLst>
            </p:cNvPr>
            <p:cNvGrpSpPr/>
            <p:nvPr/>
          </p:nvGrpSpPr>
          <p:grpSpPr>
            <a:xfrm>
              <a:off x="317549" y="98845"/>
              <a:ext cx="2463751" cy="923330"/>
              <a:chOff x="349352" y="166545"/>
              <a:chExt cx="2463751" cy="92333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D6DF0B-A20D-424B-8443-231F4D15684A}"/>
                  </a:ext>
                </a:extLst>
              </p:cNvPr>
              <p:cNvSpPr txBox="1"/>
              <p:nvPr/>
            </p:nvSpPr>
            <p:spPr>
              <a:xfrm>
                <a:off x="349352" y="305045"/>
                <a:ext cx="1588796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600" b="1" dirty="0">
                    <a:latin typeface="Bahnschrift" panose="020B0502040204020203" pitchFamily="34" charset="0"/>
                  </a:rPr>
                  <a:t>AND:</a:t>
                </a:r>
                <a:endParaRPr lang="en-US" sz="20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DF89E1-2EF5-4F6D-81A1-361210A7084A}"/>
                  </a:ext>
                </a:extLst>
              </p:cNvPr>
              <p:cNvSpPr txBox="1"/>
              <p:nvPr/>
            </p:nvSpPr>
            <p:spPr>
              <a:xfrm>
                <a:off x="1709394" y="166545"/>
                <a:ext cx="1103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Bahnschrift" panose="020B0502040204020203" pitchFamily="34" charset="0"/>
                  </a:rPr>
                  <a:t>08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8A6027-48B0-4FD4-A2D7-AF61E3CAE485}"/>
                </a:ext>
              </a:extLst>
            </p:cNvPr>
            <p:cNvSpPr txBox="1"/>
            <p:nvPr/>
          </p:nvSpPr>
          <p:spPr>
            <a:xfrm>
              <a:off x="2781300" y="237345"/>
              <a:ext cx="158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APT: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4097CDA-689E-498C-80AF-D634876C5807}"/>
              </a:ext>
            </a:extLst>
          </p:cNvPr>
          <p:cNvSpPr txBox="1"/>
          <p:nvPr/>
        </p:nvSpPr>
        <p:spPr>
          <a:xfrm>
            <a:off x="4141342" y="98845"/>
            <a:ext cx="110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ahnschrift" panose="020B0502040204020203" pitchFamily="34" charset="0"/>
              </a:rPr>
              <a:t>88</a:t>
            </a: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C993D0FD-F5A1-44D5-AB37-785323EA5688}"/>
              </a:ext>
            </a:extLst>
          </p:cNvPr>
          <p:cNvSpPr/>
          <p:nvPr/>
        </p:nvSpPr>
        <p:spPr>
          <a:xfrm>
            <a:off x="5607880" y="278130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18C6D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0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3A1CE5A-9DDE-423B-B17A-43C4C12A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5562600" cy="2514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35506C8-A390-4CF9-831D-2B4A79459D8C}"/>
              </a:ext>
            </a:extLst>
          </p:cNvPr>
          <p:cNvGrpSpPr/>
          <p:nvPr/>
        </p:nvGrpSpPr>
        <p:grpSpPr>
          <a:xfrm>
            <a:off x="317549" y="98845"/>
            <a:ext cx="2463751" cy="923330"/>
            <a:chOff x="349352" y="166545"/>
            <a:chExt cx="2463751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082407-A112-4855-9519-BA0FA0B45DD7}"/>
                </a:ext>
              </a:extLst>
            </p:cNvPr>
            <p:cNvSpPr txBox="1"/>
            <p:nvPr/>
          </p:nvSpPr>
          <p:spPr>
            <a:xfrm>
              <a:off x="349352" y="305045"/>
              <a:ext cx="1588796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AND:</a:t>
              </a:r>
              <a:endParaRPr lang="en-US" sz="2000" b="1" dirty="0">
                <a:latin typeface="Bahnschrift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D2F824-33F3-4585-B4BE-29465BEDE575}"/>
                </a:ext>
              </a:extLst>
            </p:cNvPr>
            <p:cNvSpPr txBox="1"/>
            <p:nvPr/>
          </p:nvSpPr>
          <p:spPr>
            <a:xfrm>
              <a:off x="1709394" y="166545"/>
              <a:ext cx="11037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Bahnschrift" panose="020B0502040204020203" pitchFamily="34" charset="0"/>
                </a:rPr>
                <a:t>08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88B4F79-B16C-4FA4-A25F-5737D6DBDA5F}"/>
              </a:ext>
            </a:extLst>
          </p:cNvPr>
          <p:cNvSpPr txBox="1"/>
          <p:nvPr/>
        </p:nvSpPr>
        <p:spPr>
          <a:xfrm>
            <a:off x="2781300" y="237345"/>
            <a:ext cx="1588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APT: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2657D-D0E8-4DE7-A7FD-0B21B6D1490E}"/>
              </a:ext>
            </a:extLst>
          </p:cNvPr>
          <p:cNvSpPr txBox="1"/>
          <p:nvPr/>
        </p:nvSpPr>
        <p:spPr>
          <a:xfrm>
            <a:off x="4141342" y="98845"/>
            <a:ext cx="110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ahnschrift" panose="020B0502040204020203" pitchFamily="34" charset="0"/>
              </a:rPr>
              <a:t>88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034641-A434-4BED-9549-D68D994188E2}"/>
              </a:ext>
            </a:extLst>
          </p:cNvPr>
          <p:cNvCxnSpPr>
            <a:cxnSpLocks/>
          </p:cNvCxnSpPr>
          <p:nvPr/>
        </p:nvCxnSpPr>
        <p:spPr>
          <a:xfrm>
            <a:off x="5562600" y="0"/>
            <a:ext cx="0" cy="360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45AE2-A292-4B57-8050-2D730322806D}"/>
              </a:ext>
            </a:extLst>
          </p:cNvPr>
          <p:cNvCxnSpPr>
            <a:cxnSpLocks/>
          </p:cNvCxnSpPr>
          <p:nvPr/>
        </p:nvCxnSpPr>
        <p:spPr>
          <a:xfrm>
            <a:off x="0" y="1078816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7DA1C5-5848-4E84-AD52-5A3E732595E7}"/>
              </a:ext>
            </a:extLst>
          </p:cNvPr>
          <p:cNvCxnSpPr>
            <a:cxnSpLocks/>
          </p:cNvCxnSpPr>
          <p:nvPr/>
        </p:nvCxnSpPr>
        <p:spPr>
          <a:xfrm>
            <a:off x="4686774" y="-3955"/>
            <a:ext cx="0" cy="108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5BE954-8F65-418A-894E-B5BB91E22C67}"/>
              </a:ext>
            </a:extLst>
          </p:cNvPr>
          <p:cNvCxnSpPr>
            <a:cxnSpLocks/>
          </p:cNvCxnSpPr>
          <p:nvPr/>
        </p:nvCxnSpPr>
        <p:spPr>
          <a:xfrm>
            <a:off x="5066187" y="0"/>
            <a:ext cx="0" cy="108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C13D56-7B80-416E-A854-5546954F8ED0}"/>
              </a:ext>
            </a:extLst>
          </p:cNvPr>
          <p:cNvCxnSpPr>
            <a:cxnSpLocks/>
          </p:cNvCxnSpPr>
          <p:nvPr/>
        </p:nvCxnSpPr>
        <p:spPr>
          <a:xfrm>
            <a:off x="4307362" y="-3955"/>
            <a:ext cx="0" cy="108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Up 24">
            <a:extLst>
              <a:ext uri="{FF2B5EF4-FFF2-40B4-BE49-F238E27FC236}">
                <a16:creationId xmlns:a16="http://schemas.microsoft.com/office/drawing/2014/main" id="{57504656-DAF7-49F3-B739-52431B37251C}"/>
              </a:ext>
            </a:extLst>
          </p:cNvPr>
          <p:cNvSpPr/>
          <p:nvPr/>
        </p:nvSpPr>
        <p:spPr>
          <a:xfrm>
            <a:off x="5607880" y="278130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18C6D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4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55</Words>
  <Application>Microsoft Office PowerPoint</Application>
  <PresentationFormat>Custom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Rocha</dc:creator>
  <cp:lastModifiedBy>Vinicius Rocha</cp:lastModifiedBy>
  <cp:revision>9</cp:revision>
  <dcterms:created xsi:type="dcterms:W3CDTF">2020-06-09T18:04:45Z</dcterms:created>
  <dcterms:modified xsi:type="dcterms:W3CDTF">2020-06-09T18:49:48Z</dcterms:modified>
</cp:coreProperties>
</file>